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dom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首先来了解点</a:t>
            </a:r>
            <a:r>
              <a:rPr lang="en-US" altLang="zh-CN" dirty="0"/>
              <a:t>Java DOM </a:t>
            </a:r>
            <a:r>
              <a:rPr lang="zh-CN" altLang="en-US" dirty="0"/>
              <a:t>的 </a:t>
            </a:r>
            <a:r>
              <a:rPr lang="en-US" altLang="zh-CN" dirty="0"/>
              <a:t>API: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解析器工厂类：</a:t>
            </a:r>
            <a:r>
              <a:rPr lang="en-US" altLang="zh-CN" dirty="0" err="1"/>
              <a:t>DocumentBuilderFactory</a:t>
            </a:r>
            <a:endParaRPr lang="en-US" altLang="zh-CN" dirty="0"/>
          </a:p>
          <a:p>
            <a:r>
              <a:rPr lang="zh-CN" altLang="en-US" dirty="0"/>
              <a:t>创建的方法：</a:t>
            </a:r>
            <a:r>
              <a:rPr lang="en-US" altLang="zh-CN" dirty="0" err="1"/>
              <a:t>DocumentBuilderFactory</a:t>
            </a:r>
            <a:r>
              <a:rPr lang="en-US" altLang="zh-CN" dirty="0"/>
              <a:t> dbf = </a:t>
            </a:r>
            <a:r>
              <a:rPr lang="en-US" altLang="zh-CN" dirty="0" err="1"/>
              <a:t>DocumentBuilderFactory.newInstance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解析器：</a:t>
            </a:r>
            <a:r>
              <a:rPr lang="en-US" altLang="zh-CN" dirty="0" err="1"/>
              <a:t>DocumentBuilder</a:t>
            </a:r>
            <a:endParaRPr lang="en-US" altLang="zh-CN" dirty="0"/>
          </a:p>
          <a:p>
            <a:r>
              <a:rPr lang="zh-CN" altLang="en-US" dirty="0"/>
              <a:t>创建方法：通过解析器工厂类来获得 </a:t>
            </a:r>
            <a:r>
              <a:rPr lang="en-US" altLang="zh-CN" dirty="0" err="1"/>
              <a:t>DocumentBuilder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/>
              <a:t>dbf.newDocumentBuilder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文档树模型</a:t>
            </a:r>
            <a:r>
              <a:rPr lang="en-US" altLang="zh-CN" dirty="0"/>
              <a:t>Document</a:t>
            </a:r>
          </a:p>
          <a:p>
            <a:r>
              <a:rPr lang="zh-CN" altLang="en-US" dirty="0"/>
              <a:t>创建方法：</a:t>
            </a:r>
            <a:r>
              <a:rPr lang="en-US" altLang="zh-CN" dirty="0"/>
              <a:t>a.</a:t>
            </a:r>
            <a:r>
              <a:rPr lang="zh-CN" altLang="en-US" dirty="0"/>
              <a:t>通过</a:t>
            </a:r>
            <a:r>
              <a:rPr lang="en-US" altLang="zh-CN" dirty="0"/>
              <a:t>xml</a:t>
            </a:r>
            <a:r>
              <a:rPr lang="zh-CN" altLang="en-US" dirty="0"/>
              <a:t>文档 </a:t>
            </a:r>
            <a:r>
              <a:rPr lang="en-US" altLang="zh-CN" dirty="0"/>
              <a:t>Document doc = </a:t>
            </a:r>
            <a:r>
              <a:rPr lang="en-US" altLang="zh-CN" dirty="0" err="1"/>
              <a:t>db.parse</a:t>
            </a:r>
            <a:r>
              <a:rPr lang="en-US" altLang="zh-CN" dirty="0"/>
              <a:t>("bean.xml");  b.</a:t>
            </a:r>
            <a:r>
              <a:rPr lang="zh-CN" altLang="en-US" dirty="0"/>
              <a:t>将需要解析的</a:t>
            </a:r>
            <a:r>
              <a:rPr lang="en-US" altLang="zh-CN" dirty="0"/>
              <a:t>xml</a:t>
            </a:r>
            <a:r>
              <a:rPr lang="zh-CN" altLang="en-US" dirty="0"/>
              <a:t>文档转化为输入流 </a:t>
            </a:r>
            <a:r>
              <a:rPr lang="en-US" altLang="zh-CN" dirty="0" err="1"/>
              <a:t>InputStream</a:t>
            </a:r>
            <a:r>
              <a:rPr lang="en-US" altLang="zh-CN" dirty="0"/>
              <a:t> is = new </a:t>
            </a:r>
            <a:r>
              <a:rPr lang="en-US" altLang="zh-CN" dirty="0" err="1"/>
              <a:t>FileInputStream</a:t>
            </a:r>
            <a:r>
              <a:rPr lang="en-US" altLang="zh-CN" dirty="0"/>
              <a:t>("bean.xml");</a:t>
            </a:r>
          </a:p>
          <a:p>
            <a:r>
              <a:rPr lang="en-US" altLang="zh-CN" dirty="0"/>
              <a:t> Document doc = </a:t>
            </a:r>
            <a:r>
              <a:rPr lang="en-US" altLang="zh-CN" dirty="0" err="1"/>
              <a:t>db.parse</a:t>
            </a:r>
            <a:r>
              <a:rPr lang="en-US" altLang="zh-CN" dirty="0"/>
              <a:t>(is); </a:t>
            </a:r>
          </a:p>
          <a:p>
            <a:r>
              <a:rPr lang="en-US" altLang="zh-CN" dirty="0"/>
              <a:t>Document</a:t>
            </a:r>
            <a:r>
              <a:rPr lang="zh-CN" altLang="en-US" dirty="0"/>
              <a:t>对象代表了一个</a:t>
            </a:r>
            <a:r>
              <a:rPr lang="en-US" altLang="zh-CN" dirty="0"/>
              <a:t>XML</a:t>
            </a:r>
            <a:r>
              <a:rPr lang="zh-CN" altLang="en-US" dirty="0"/>
              <a:t>文档的模型树，所有的其他</a:t>
            </a:r>
            <a:r>
              <a:rPr lang="en-US" altLang="zh-CN" dirty="0"/>
              <a:t>Node</a:t>
            </a:r>
            <a:r>
              <a:rPr lang="zh-CN" altLang="en-US" dirty="0"/>
              <a:t>都以一定的顺序包含在</a:t>
            </a:r>
            <a:r>
              <a:rPr lang="en-US" altLang="zh-CN" dirty="0"/>
              <a:t>Document</a:t>
            </a:r>
            <a:r>
              <a:rPr lang="zh-CN" altLang="en-US" dirty="0"/>
              <a:t>对象之内，排列成一个树状结构，以后对</a:t>
            </a:r>
            <a:r>
              <a:rPr lang="en-US" altLang="zh-CN" dirty="0"/>
              <a:t>XML</a:t>
            </a:r>
            <a:r>
              <a:rPr lang="zh-CN" altLang="en-US" dirty="0"/>
              <a:t>文档的所有操作都与解析器无关，</a:t>
            </a:r>
          </a:p>
          <a:p>
            <a:r>
              <a:rPr lang="zh-CN" altLang="en-US" dirty="0"/>
              <a:t>直接在这个</a:t>
            </a:r>
            <a:r>
              <a:rPr lang="en-US" altLang="zh-CN" dirty="0"/>
              <a:t>Document</a:t>
            </a:r>
            <a:r>
              <a:rPr lang="zh-CN" altLang="en-US" dirty="0"/>
              <a:t>对象上进行操作即可；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4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74" y="1196752"/>
            <a:ext cx="760095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89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9"/>
            <a:ext cx="7591425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2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节点列表类</a:t>
            </a:r>
            <a:r>
              <a:rPr lang="en-US" altLang="zh-CN" dirty="0" err="1"/>
              <a:t>NodeList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833688"/>
            <a:ext cx="558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11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节点类</a:t>
            </a:r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对象是</a:t>
            </a:r>
            <a:r>
              <a:rPr lang="en-US" altLang="zh-CN" dirty="0"/>
              <a:t>DOM</a:t>
            </a:r>
            <a:r>
              <a:rPr lang="zh-CN" altLang="en-US" dirty="0"/>
              <a:t>中最基本的对象，代表了文档树中的抽象节点。但在实际使用中很少会直接使用</a:t>
            </a:r>
            <a:r>
              <a:rPr lang="en-US" altLang="zh-CN" dirty="0"/>
              <a:t>Node</a:t>
            </a:r>
            <a:r>
              <a:rPr lang="zh-CN" altLang="en-US" dirty="0"/>
              <a:t>对象，而是使用</a:t>
            </a:r>
            <a:r>
              <a:rPr lang="en-US" altLang="zh-CN" dirty="0"/>
              <a:t>Node</a:t>
            </a:r>
            <a:r>
              <a:rPr lang="zh-CN" altLang="en-US" dirty="0"/>
              <a:t>对象的子对象</a:t>
            </a:r>
            <a:r>
              <a:rPr lang="en-US" altLang="zh-CN" dirty="0" err="1"/>
              <a:t>Element,Attr,Text</a:t>
            </a:r>
            <a:r>
              <a:rPr lang="zh-CN" altLang="en-US" dirty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7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元素类</a:t>
            </a:r>
            <a:r>
              <a:rPr lang="en-US" altLang="zh-CN" dirty="0" smtClean="0"/>
              <a:t>Element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7"/>
            <a:ext cx="892899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78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属性类</a:t>
            </a:r>
            <a:r>
              <a:rPr lang="en-US" altLang="zh-CN" dirty="0" err="1"/>
              <a:t>Attr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代表某个元素的属性，虽然</a:t>
            </a:r>
            <a:r>
              <a:rPr lang="en-US" altLang="zh-CN" dirty="0" err="1"/>
              <a:t>Attr</a:t>
            </a:r>
            <a:r>
              <a:rPr lang="zh-CN" altLang="en-US" dirty="0"/>
              <a:t>继承自</a:t>
            </a:r>
            <a:r>
              <a:rPr lang="en-US" altLang="zh-CN" dirty="0"/>
              <a:t>Node</a:t>
            </a:r>
            <a:r>
              <a:rPr lang="zh-CN" altLang="en-US" dirty="0"/>
              <a:t>接口，但因为</a:t>
            </a:r>
            <a:r>
              <a:rPr lang="en-US" altLang="zh-CN" dirty="0" err="1"/>
              <a:t>Attr</a:t>
            </a:r>
            <a:r>
              <a:rPr lang="zh-CN" altLang="en-US" dirty="0"/>
              <a:t>是包含在</a:t>
            </a:r>
            <a:r>
              <a:rPr lang="en-US" altLang="zh-CN" dirty="0"/>
              <a:t>Element</a:t>
            </a:r>
            <a:r>
              <a:rPr lang="zh-CN" altLang="en-US" dirty="0"/>
              <a:t>中的，但并不能将其看做是</a:t>
            </a:r>
            <a:r>
              <a:rPr lang="en-US" altLang="zh-CN" dirty="0"/>
              <a:t>Element</a:t>
            </a:r>
            <a:r>
              <a:rPr lang="zh-CN" altLang="en-US" dirty="0"/>
              <a:t>的子对象，因为</a:t>
            </a:r>
            <a:r>
              <a:rPr lang="en-US" altLang="zh-CN" dirty="0" err="1"/>
              <a:t>Attr</a:t>
            </a:r>
            <a:r>
              <a:rPr lang="zh-CN" altLang="en-US" dirty="0"/>
              <a:t>并不是</a:t>
            </a:r>
            <a:r>
              <a:rPr lang="en-US" altLang="zh-CN" dirty="0"/>
              <a:t>DOM</a:t>
            </a:r>
            <a:r>
              <a:rPr lang="zh-CN" altLang="en-US" dirty="0"/>
              <a:t>树的一部分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18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112</Words>
  <Application>Microsoft Office PowerPoint</Application>
  <PresentationFormat>全屏显示(4:3)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Java dom</vt:lpstr>
      <vt:lpstr>API</vt:lpstr>
      <vt:lpstr>Document</vt:lpstr>
      <vt:lpstr>Document</vt:lpstr>
      <vt:lpstr>节点列表类NodeList</vt:lpstr>
      <vt:lpstr>节点类Node</vt:lpstr>
      <vt:lpstr>元素类Element </vt:lpstr>
      <vt:lpstr>属性类Attr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dom</dc:title>
  <dc:creator>asus</dc:creator>
  <cp:lastModifiedBy>asus</cp:lastModifiedBy>
  <cp:revision>8</cp:revision>
  <dcterms:created xsi:type="dcterms:W3CDTF">2020-04-03T05:58:53Z</dcterms:created>
  <dcterms:modified xsi:type="dcterms:W3CDTF">2020-04-07T01:41:03Z</dcterms:modified>
</cp:coreProperties>
</file>