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30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单机安装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）安装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gcc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yum install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gcc-c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++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）创建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mkdir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解压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tar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zxvf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redis-5.0.5.tar.gz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cd redis-5.0.5   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#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指定内存池类型，提高性能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make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MALLOC=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libc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编译安装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cd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make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PREFIX=/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install</a:t>
            </a:r>
          </a:p>
          <a:p>
            <a:pPr marL="0" indent="0"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到命令到全局变量，方便在任何目录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可选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vi 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/profile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#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在最后行添加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export PATH="$PATH:/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/bin“</a:t>
            </a:r>
          </a:p>
          <a:p>
            <a:pPr marL="0" indent="0"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redis-5.0.5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目录下的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redis.conf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conf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(5)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mkreleasehdr.sh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-benchmark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-check-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aof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-cli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-server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移动到   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/bin/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(6)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redis.conf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/>
              <a:t>daemonize</a:t>
            </a:r>
            <a:r>
              <a:rPr lang="zh-CN" altLang="en-US" sz="1200" dirty="0"/>
              <a:t>属性改为</a:t>
            </a:r>
            <a:r>
              <a:rPr lang="en-US" altLang="zh-CN" sz="1200" dirty="0" smtClean="0"/>
              <a:t>yes  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bind 127.0.0.1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 dirty="0" smtClean="0"/>
              <a:t>#</a:t>
            </a:r>
            <a:r>
              <a:rPr lang="en-US" altLang="zh-CN" sz="1200" dirty="0"/>
              <a:t>save 900 1 #save 300 10 #save 60 </a:t>
            </a:r>
            <a:r>
              <a:rPr lang="en-US" altLang="zh-CN" sz="1200" dirty="0" smtClean="0"/>
              <a:t>10000 </a:t>
            </a:r>
            <a:r>
              <a:rPr lang="zh-CN" altLang="en-US" sz="1200" dirty="0" smtClean="0"/>
              <a:t>注释掉持久化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(7)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启动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/bin/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-server 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conf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redis.conf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(8)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设置开机自启动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redis-5.0.5/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utils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redis_init_script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拷贝至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init.d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目录下，并将其重命名为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修改其中的变量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chmod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755 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 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chkconfig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 on 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  service 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 start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37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集群安装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 192.168.1.235 7001 7002</a:t>
            </a:r>
          </a:p>
          <a:p>
            <a:pPr marL="0" indent="0"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 192.168.1.236 7001 7002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  192.168.1.237 7001 7002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）创建集群目录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mkdir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-cluster</a:t>
            </a:r>
          </a:p>
          <a:p>
            <a:pPr marL="0" indent="0"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mkdir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-cluster/7001</a:t>
            </a:r>
          </a:p>
          <a:p>
            <a:pPr marL="0" indent="0"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mkdir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-cluster/7002</a:t>
            </a:r>
          </a:p>
          <a:p>
            <a:pPr marL="0" indent="0"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）拷贝配置文件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redis.conf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redis_cluster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/7001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redis.conf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redis_cluster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/7002</a:t>
            </a:r>
          </a:p>
          <a:p>
            <a:pPr marL="0" indent="0"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分别修改配置文件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port  7000  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7000,7002        </a:t>
            </a:r>
          </a:p>
          <a:p>
            <a:pPr marL="0" indent="0">
              <a:buNone/>
            </a:pP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bind 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本机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127.0.0.1 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需要改为其他节点机器可访问的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否则创建集群时无法访问对应的端口，无法创建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daemonize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yes   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后台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pidfile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/run/redis_7000.pid          //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pidfile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文件对应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7000,7001,7002</a:t>
            </a:r>
          </a:p>
          <a:p>
            <a:pPr marL="0" indent="0">
              <a:buNone/>
            </a:pP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cluster-enabled 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yes                           //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开启集群  把注释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去掉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cluster-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-file 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nodes_7000.conf   //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集群的配置  配置文件首次启动自动生成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7000,7001,7002</a:t>
            </a:r>
          </a:p>
          <a:p>
            <a:pPr marL="0" indent="0">
              <a:buNone/>
            </a:pP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cluster-node-timeout 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15000                //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请求超时  默认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秒，可自行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appendonly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yes                           //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aof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日志开启  有需要就开启，它会每次写操作都记录一条日志　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）启动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/bin/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-server /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-cluster/7001/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redis.conf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/bin/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-server /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-cluster/7002/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redis.conf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(5) 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集群启动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5.0 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之后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-cli --cluster create 192.168.234.6:7000 192.168.234.6:7001 192.168.234.6:7002 192.168.234.7:7003 192.168.234.7:7004 192.168.234.7:7005 --cluster-replicas 1 //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5.0 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之前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redis-trib.rb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create --replicas  1  192.168.234.6:7000 192.168.234.6:7001  192.168.234.6:7002 192.168.234.7:7003  192.168.234.7:7004 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192.168.234.7:7005</a:t>
            </a:r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9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安装遇见的问题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+mn-ea"/>
              </a:rPr>
              <a:t>1. ./</a:t>
            </a:r>
            <a:r>
              <a:rPr lang="en-US" altLang="zh-CN" sz="1400" dirty="0" err="1">
                <a:latin typeface="+mn-ea"/>
              </a:rPr>
              <a:t>redis-trib.rb</a:t>
            </a:r>
            <a:r>
              <a:rPr lang="en-US" altLang="zh-CN" sz="1400" dirty="0">
                <a:latin typeface="+mn-ea"/>
              </a:rPr>
              <a:t> create --replicas 1 XXXX:PORT1 XXXX:PORT2 ....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的时候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一直等待 </a:t>
            </a:r>
            <a:r>
              <a:rPr lang="en-US" altLang="zh-CN" sz="1400" dirty="0">
                <a:latin typeface="+mn-ea"/>
              </a:rPr>
              <a:t>Waiting for the cluster to join </a:t>
            </a:r>
            <a:r>
              <a:rPr lang="zh-CN" altLang="en-US" sz="1400" dirty="0">
                <a:latin typeface="+mn-ea"/>
              </a:rPr>
              <a:t>很久都没有反应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原因：</a:t>
            </a:r>
          </a:p>
          <a:p>
            <a:pPr marL="0" indent="0">
              <a:buNone/>
            </a:pPr>
            <a:r>
              <a:rPr lang="en-US" altLang="zh-CN" sz="1400" dirty="0" err="1">
                <a:latin typeface="+mn-ea"/>
              </a:rPr>
              <a:t>redis</a:t>
            </a:r>
            <a:r>
              <a:rPr lang="zh-CN" altLang="en-US" sz="1400" dirty="0">
                <a:latin typeface="+mn-ea"/>
              </a:rPr>
              <a:t>集群不仅需要开通</a:t>
            </a:r>
            <a:r>
              <a:rPr lang="en-US" altLang="zh-CN" sz="1400" dirty="0" err="1">
                <a:latin typeface="+mn-ea"/>
              </a:rPr>
              <a:t>redis</a:t>
            </a:r>
            <a:r>
              <a:rPr lang="zh-CN" altLang="en-US" sz="1400" dirty="0">
                <a:latin typeface="+mn-ea"/>
              </a:rPr>
              <a:t>客户端连接的端口，而且需要开通集群总线端口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集群总线端口为</a:t>
            </a:r>
            <a:r>
              <a:rPr lang="en-US" altLang="zh-CN" sz="1400" dirty="0" err="1">
                <a:latin typeface="+mn-ea"/>
              </a:rPr>
              <a:t>redis</a:t>
            </a:r>
            <a:r>
              <a:rPr lang="zh-CN" altLang="en-US" sz="1400" dirty="0">
                <a:latin typeface="+mn-ea"/>
              </a:rPr>
              <a:t>客户端连接的端口 </a:t>
            </a:r>
            <a:r>
              <a:rPr lang="en-US" altLang="zh-CN" sz="1400" dirty="0">
                <a:latin typeface="+mn-ea"/>
              </a:rPr>
              <a:t>+ 10000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如</a:t>
            </a:r>
            <a:r>
              <a:rPr lang="en-US" altLang="zh-CN" sz="1400" dirty="0" err="1">
                <a:latin typeface="+mn-ea"/>
              </a:rPr>
              <a:t>redis</a:t>
            </a:r>
            <a:r>
              <a:rPr lang="zh-CN" altLang="en-US" sz="1400" dirty="0">
                <a:latin typeface="+mn-ea"/>
              </a:rPr>
              <a:t>端口为</a:t>
            </a:r>
            <a:r>
              <a:rPr lang="en-US" altLang="zh-CN" sz="1400" dirty="0">
                <a:latin typeface="+mn-ea"/>
              </a:rPr>
              <a:t>6379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则集群总线端口为</a:t>
            </a:r>
            <a:r>
              <a:rPr lang="en-US" altLang="zh-CN" sz="1400" dirty="0">
                <a:latin typeface="+mn-ea"/>
              </a:rPr>
              <a:t>16379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故，所有服务器的点需要开通</a:t>
            </a:r>
            <a:r>
              <a:rPr lang="en-US" altLang="zh-CN" sz="1400" dirty="0" err="1">
                <a:latin typeface="+mn-ea"/>
              </a:rPr>
              <a:t>redis</a:t>
            </a:r>
            <a:r>
              <a:rPr lang="zh-CN" altLang="en-US" sz="1400" dirty="0">
                <a:latin typeface="+mn-ea"/>
              </a:rPr>
              <a:t>的客户端连接端口和集群总线端口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注意：</a:t>
            </a:r>
            <a:r>
              <a:rPr lang="en-US" altLang="zh-CN" sz="1400" dirty="0" err="1">
                <a:latin typeface="+mn-ea"/>
              </a:rPr>
              <a:t>iptables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放开，如果有安全组，也要放开这两个</a:t>
            </a:r>
            <a:r>
              <a:rPr lang="zh-CN" altLang="en-US" sz="1400" dirty="0" smtClean="0">
                <a:latin typeface="+mn-ea"/>
              </a:rPr>
              <a:t>端口</a:t>
            </a:r>
            <a:endParaRPr lang="en-US" altLang="zh-CN" sz="1400" dirty="0" smtClean="0">
              <a:latin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082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272</Words>
  <Application>Microsoft Office PowerPoint</Application>
  <PresentationFormat>全屏显示(4:3)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redis</vt:lpstr>
      <vt:lpstr>Redis安装</vt:lpstr>
      <vt:lpstr>Redis安装</vt:lpstr>
      <vt:lpstr>Redis安装遇见的问题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asus</dc:creator>
  <cp:lastModifiedBy>asus</cp:lastModifiedBy>
  <cp:revision>54</cp:revision>
  <dcterms:created xsi:type="dcterms:W3CDTF">2020-04-02T08:17:15Z</dcterms:created>
  <dcterms:modified xsi:type="dcterms:W3CDTF">2020-04-02T09:39:42Z</dcterms:modified>
</cp:coreProperties>
</file>