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3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0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3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4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5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0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0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9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BC9C-5DFD-42D6-BA0A-8499C8B47DD5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59E7-5CE6-4191-8221-B453C987E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6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en-US" altLang="zh-CN" dirty="0" smtClean="0"/>
              <a:t>Cloud</a:t>
            </a:r>
            <a:r>
              <a:rPr lang="zh-CN" altLang="en-US" dirty="0"/>
              <a:t>特性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Spring Cloud</a:t>
            </a:r>
            <a:r>
              <a:rPr lang="zh-CN" altLang="en-US" dirty="0"/>
              <a:t>专注于提供良好的开箱即用经验的典型用例和可扩展性机制覆盖。</a:t>
            </a:r>
          </a:p>
          <a:p>
            <a:r>
              <a:rPr lang="zh-CN" altLang="en-US" dirty="0"/>
              <a:t>分布式</a:t>
            </a:r>
            <a:r>
              <a:rPr lang="en-US" altLang="zh-CN" dirty="0"/>
              <a:t>/</a:t>
            </a:r>
            <a:r>
              <a:rPr lang="zh-CN" altLang="en-US" dirty="0"/>
              <a:t>版本化配置</a:t>
            </a:r>
          </a:p>
          <a:p>
            <a:r>
              <a:rPr lang="zh-CN" altLang="en-US" dirty="0"/>
              <a:t>服务注册和发现</a:t>
            </a:r>
          </a:p>
          <a:p>
            <a:r>
              <a:rPr lang="zh-CN" altLang="en-US" dirty="0"/>
              <a:t>路由</a:t>
            </a:r>
          </a:p>
          <a:p>
            <a:r>
              <a:rPr lang="en-US" altLang="zh-CN" dirty="0"/>
              <a:t>service - to - service</a:t>
            </a:r>
            <a:r>
              <a:rPr lang="zh-CN" altLang="en-US" dirty="0"/>
              <a:t>调用</a:t>
            </a:r>
          </a:p>
          <a:p>
            <a:r>
              <a:rPr lang="zh-CN" altLang="en-US" dirty="0"/>
              <a:t>负载均衡</a:t>
            </a:r>
          </a:p>
          <a:p>
            <a:r>
              <a:rPr lang="zh-CN" altLang="en-US" dirty="0"/>
              <a:t>断路器</a:t>
            </a:r>
          </a:p>
          <a:p>
            <a:r>
              <a:rPr lang="zh-CN" altLang="en-US" dirty="0"/>
              <a:t>分布式消息传递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84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9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46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Spring Cloud特性 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zhangliewei(张列维.异地信息中心JAVA开发部.开发工程师)</dc:creator>
  <cp:lastModifiedBy>zhangliewei(张列维.异地信息中心JAVA开发部.开发工程师)</cp:lastModifiedBy>
  <cp:revision>4</cp:revision>
  <dcterms:created xsi:type="dcterms:W3CDTF">2019-03-06T06:38:32Z</dcterms:created>
  <dcterms:modified xsi:type="dcterms:W3CDTF">2019-03-07T09:23:12Z</dcterms:modified>
</cp:coreProperties>
</file>