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7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266D1-BDAB-4C20-93B4-50BA7E6790E9}" type="datetimeFigureOut">
              <a:rPr lang="en-AU" smtClean="0"/>
              <a:t>04/12/2024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5BB48-27EA-4991-80FC-4F631CC030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350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5BB48-27EA-4991-80FC-4F631CC030C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529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9976BF-F685-1F40-B7F4-B0FBE2509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A029C5-7354-6905-2584-BB7F1E3DF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2CFFC7-A60F-1D90-1132-2B021F30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CA83-6D82-435E-B745-E585FF6B38D8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E1F0B6-DE36-5B80-6C96-6886433A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C663A-4044-8D58-FC2A-38E8E435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3EB5-1727-4E39-B9CC-3E3E4CC62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41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DDC4D-F5B3-BB87-E420-ED92EB66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A53425-5832-CDA3-967C-ECD929D30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979FB8-695B-AF8E-89E4-F288EA72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CA83-6D82-435E-B745-E585FF6B38D8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0894F2-2D51-AB61-DCB0-16C50D5E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6262ED-858E-8CCD-B54B-3E8808F5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3EB5-1727-4E39-B9CC-3E3E4CC62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86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C1537A-9C1F-16E1-8677-CBE737C77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0F2509-2B25-BD2A-8159-CF5E858DC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3714CC-A8BB-C0E3-D488-D14F83C5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CA83-6D82-435E-B745-E585FF6B38D8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D7BE10-A686-CC98-68BB-A9FF3FD5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203236-5727-133A-D523-54F276B9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3EB5-1727-4E39-B9CC-3E3E4CC62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8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64AD9-4793-6924-92A9-FB6F074F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CA0E89-D957-B552-C1B9-8E03A4440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08FCAA-7225-23D6-C1D7-05C9F9CA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CA83-6D82-435E-B745-E585FF6B38D8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401020-637F-DD57-828B-829A4552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76814-0A93-BB2A-54C9-5236CF71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3EB5-1727-4E39-B9CC-3E3E4CC62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12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3FAFD-49E9-975A-EFA4-05130659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A71D44-B83C-C089-3DB6-CF72CAEE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04611C-038D-F955-C724-10C49034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CA83-6D82-435E-B745-E585FF6B38D8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06E65E-9CA9-F71C-FCF4-DD49177C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4D2D48-0410-70D2-6BBE-DCC59643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3EB5-1727-4E39-B9CC-3E3E4CC62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48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EE097D-C048-9E3B-06B1-818BDE39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E49DEE-7DAE-C7B2-B091-061028D3B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23F31-64BC-3857-BCCB-C7E97C004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CAD77C-20B0-F733-0477-3BB0E471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CA83-6D82-435E-B745-E585FF6B38D8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CACCDF-E722-7709-C8C4-330AB34E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CA5A80-6543-E5F3-C31D-9B9C53B4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3EB5-1727-4E39-B9CC-3E3E4CC62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6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9C568-A0B2-542F-D61E-8CC3B7FC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122388-0073-5ACF-9C58-90D872AA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DC32B8-EB9D-2293-BD54-E2F471D93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F68D5F-A23A-BDA9-5793-C0A971E33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E478D87-9C33-817D-EAC1-126352C94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2E8095-97BF-218B-D51C-7775D022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CA83-6D82-435E-B745-E585FF6B38D8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4834E8D-74C1-0E32-AA90-61EBA659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70C822-D207-3E0F-0CE8-1A21C1C0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3EB5-1727-4E39-B9CC-3E3E4CC62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67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699E5-3D93-7288-A782-E08A9D90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E92AE4-04B8-4EA9-8EA3-5BD9981C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CA83-6D82-435E-B745-E585FF6B38D8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A48BE89-025D-1281-A372-28CBF4B5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D18EB9-95D7-18B8-59E1-540B2629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3EB5-1727-4E39-B9CC-3E3E4CC62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77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64FA01D-AEBE-B7A6-30F6-CDA9099B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CA83-6D82-435E-B745-E585FF6B38D8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759579-39B4-7A0F-C039-AD91CA1A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29157-B6E4-A35A-04F7-084014C5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3EB5-1727-4E39-B9CC-3E3E4CC62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98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7882A4-8826-FCD4-581C-19A5D9B3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7480AB-29BD-922C-ADAF-0B70E068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36AAC2-DB42-1721-40D6-5923718D4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50F638-04CF-BC41-A0D7-FB1807BA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CA83-6D82-435E-B745-E585FF6B38D8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8926F9-8221-4226-524F-25F14ED6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917022-F574-806E-4A39-43DD411C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3EB5-1727-4E39-B9CC-3E3E4CC62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98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A890E-F73E-AEC8-4F75-7252BD58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2EBD27-ABC5-F127-199D-3A6F39F57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8E4A91-0A96-6F2D-D707-AC8963769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95597A-F7CD-1355-440D-4D149518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CA83-6D82-435E-B745-E585FF6B38D8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ACF0E9-3090-B35F-1FDE-83D7BA82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7804F3-D3ED-B189-64BF-A1A7009E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3EB5-1727-4E39-B9CC-3E3E4CC62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09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C10C8E-199A-93C2-6AEE-09FADC8B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287549-E629-AA0A-7631-C33AF6297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983BAE-9FFF-C9D4-0F0C-0CCAD4F0C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ACA83-6D82-435E-B745-E585FF6B38D8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14E1AF-8E94-141D-358D-35231FBB1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19B779-8838-E015-C371-26034C568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D3EB5-1727-4E39-B9CC-3E3E4CC62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00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0FBBB7D-1BCD-DF26-CDE8-C765D319A9BD}"/>
              </a:ext>
            </a:extLst>
          </p:cNvPr>
          <p:cNvSpPr txBox="1"/>
          <p:nvPr/>
        </p:nvSpPr>
        <p:spPr>
          <a:xfrm>
            <a:off x="6235328" y="3100080"/>
            <a:ext cx="58961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 points in 1 vessel (cropped as shown)</a:t>
            </a:r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en-US" altLang="ja-JP" dirty="0"/>
              <a:t>each width of the vessel is evaluated by image J </a:t>
            </a:r>
          </a:p>
          <a:p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lang="en-US" altLang="ja-JP" dirty="0"/>
              <a:t>mean</a:t>
            </a:r>
            <a:r>
              <a:rPr lang="ja-JP" altLang="en-US" dirty="0"/>
              <a:t> </a:t>
            </a:r>
            <a:r>
              <a:rPr lang="en-US" altLang="ja-JP" dirty="0"/>
              <a:t>of image J score</a:t>
            </a:r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en-US" altLang="ja-JP" dirty="0"/>
              <a:t>normalize with the appropriate of length in the image 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A6FD634-5F89-28D6-37BE-436AF2D16804}"/>
              </a:ext>
            </a:extLst>
          </p:cNvPr>
          <p:cNvSpPr txBox="1"/>
          <p:nvPr/>
        </p:nvSpPr>
        <p:spPr>
          <a:xfrm>
            <a:off x="6264695" y="1473435"/>
            <a:ext cx="4447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icturization No.1– from left side</a:t>
            </a:r>
          </a:p>
          <a:p>
            <a:r>
              <a:rPr lang="en-US" altLang="ja-JP" dirty="0"/>
              <a:t>                     No.11– from right side</a:t>
            </a:r>
          </a:p>
          <a:p>
            <a:r>
              <a:rPr lang="en-US" altLang="ja-JP" dirty="0"/>
              <a:t>x20 magnification in </a:t>
            </a:r>
            <a:r>
              <a:rPr lang="en-US" altLang="ja-JP" dirty="0" err="1"/>
              <a:t>Aperio</a:t>
            </a:r>
            <a:r>
              <a:rPr lang="en-US" altLang="ja-JP" dirty="0"/>
              <a:t> </a:t>
            </a:r>
            <a:r>
              <a:rPr lang="en-US" altLang="ja-JP" dirty="0" err="1"/>
              <a:t>ImageScope</a:t>
            </a:r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F3137E3-4F4B-E638-9DA0-4CF3C3E68D62}"/>
              </a:ext>
            </a:extLst>
          </p:cNvPr>
          <p:cNvGrpSpPr/>
          <p:nvPr/>
        </p:nvGrpSpPr>
        <p:grpSpPr>
          <a:xfrm>
            <a:off x="296048" y="791222"/>
            <a:ext cx="5866555" cy="4736256"/>
            <a:chOff x="296048" y="267116"/>
            <a:chExt cx="5866555" cy="4736256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89D40A75-0659-ED35-C25B-997469471DB7}"/>
                </a:ext>
              </a:extLst>
            </p:cNvPr>
            <p:cNvGrpSpPr/>
            <p:nvPr/>
          </p:nvGrpSpPr>
          <p:grpSpPr>
            <a:xfrm>
              <a:off x="807868" y="818965"/>
              <a:ext cx="4768789" cy="3843289"/>
              <a:chOff x="1216241" y="818965"/>
              <a:chExt cx="4768789" cy="3843289"/>
            </a:xfrm>
          </p:grpSpPr>
          <p:sp>
            <p:nvSpPr>
              <p:cNvPr id="2" name="楕円 1">
                <a:extLst>
                  <a:ext uri="{FF2B5EF4-FFF2-40B4-BE49-F238E27FC236}">
                    <a16:creationId xmlns:a16="http://schemas.microsoft.com/office/drawing/2014/main" id="{3F3BA6D8-ADCE-F98A-B0F9-5D895D372F4B}"/>
                  </a:ext>
                </a:extLst>
              </p:cNvPr>
              <p:cNvSpPr/>
              <p:nvPr/>
            </p:nvSpPr>
            <p:spPr>
              <a:xfrm>
                <a:off x="1216241" y="923278"/>
                <a:ext cx="4465468" cy="3666477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9C99C974-B6A7-0233-55DF-4FD9F4061EC6}"/>
                  </a:ext>
                </a:extLst>
              </p:cNvPr>
              <p:cNvSpPr/>
              <p:nvPr/>
            </p:nvSpPr>
            <p:spPr>
              <a:xfrm>
                <a:off x="1306497" y="923278"/>
                <a:ext cx="4465468" cy="3666477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BA4265BC-B8A8-6344-46FB-648DED974B77}"/>
                  </a:ext>
                </a:extLst>
              </p:cNvPr>
              <p:cNvSpPr/>
              <p:nvPr/>
            </p:nvSpPr>
            <p:spPr>
              <a:xfrm>
                <a:off x="1261369" y="923278"/>
                <a:ext cx="4465468" cy="3666477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BB03196A-7913-53D6-B677-48C096C8EFBA}"/>
                  </a:ext>
                </a:extLst>
              </p:cNvPr>
              <p:cNvSpPr/>
              <p:nvPr/>
            </p:nvSpPr>
            <p:spPr>
              <a:xfrm>
                <a:off x="1362722" y="853736"/>
                <a:ext cx="4465468" cy="3666477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E7BB4804-05AF-BFAD-32AF-C6CCEDAA5133}"/>
                  </a:ext>
                </a:extLst>
              </p:cNvPr>
              <p:cNvSpPr/>
              <p:nvPr/>
            </p:nvSpPr>
            <p:spPr>
              <a:xfrm>
                <a:off x="1334610" y="888507"/>
                <a:ext cx="4465468" cy="3666477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1F0E07C3-EB98-B97B-8F13-19DF8F4527B4}"/>
                  </a:ext>
                </a:extLst>
              </p:cNvPr>
              <p:cNvSpPr/>
              <p:nvPr/>
            </p:nvSpPr>
            <p:spPr>
              <a:xfrm>
                <a:off x="1519562" y="871121"/>
                <a:ext cx="4465468" cy="3666477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3D8C5B8B-7967-4C1B-6400-C73062A38ACE}"/>
                  </a:ext>
                </a:extLst>
              </p:cNvPr>
              <p:cNvSpPr/>
              <p:nvPr/>
            </p:nvSpPr>
            <p:spPr>
              <a:xfrm>
                <a:off x="1463337" y="818965"/>
                <a:ext cx="4465468" cy="3666477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E5B0B112-71F6-0C2E-FF5B-493786728BD1}"/>
                  </a:ext>
                </a:extLst>
              </p:cNvPr>
              <p:cNvSpPr/>
              <p:nvPr/>
            </p:nvSpPr>
            <p:spPr>
              <a:xfrm>
                <a:off x="1377519" y="942508"/>
                <a:ext cx="4465468" cy="3666477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61E51948-D5AD-0286-381B-8D2C9D203A07}"/>
                  </a:ext>
                </a:extLst>
              </p:cNvPr>
              <p:cNvSpPr/>
              <p:nvPr/>
            </p:nvSpPr>
            <p:spPr>
              <a:xfrm>
                <a:off x="1413032" y="827101"/>
                <a:ext cx="4465468" cy="3666477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DD0D3C89-4CDF-282F-4F4D-EA4CE7A4D166}"/>
                  </a:ext>
                </a:extLst>
              </p:cNvPr>
              <p:cNvSpPr/>
              <p:nvPr/>
            </p:nvSpPr>
            <p:spPr>
              <a:xfrm>
                <a:off x="1386397" y="995777"/>
                <a:ext cx="4465468" cy="3666477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3CAFDBA8-5A6F-A4A1-134E-55FCA5ECA66C}"/>
                  </a:ext>
                </a:extLst>
              </p:cNvPr>
              <p:cNvSpPr/>
              <p:nvPr/>
            </p:nvSpPr>
            <p:spPr>
              <a:xfrm>
                <a:off x="1466298" y="924757"/>
                <a:ext cx="4465468" cy="3666477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E88DAD8B-BC19-487E-845B-43E8E6CAF1C2}"/>
                  </a:ext>
                </a:extLst>
              </p:cNvPr>
              <p:cNvSpPr/>
              <p:nvPr/>
            </p:nvSpPr>
            <p:spPr>
              <a:xfrm>
                <a:off x="1448543" y="986900"/>
                <a:ext cx="4465468" cy="3666477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0F67BDEE-A48E-50DE-95B1-7CA84B70C583}"/>
                  </a:ext>
                </a:extLst>
              </p:cNvPr>
              <p:cNvSpPr/>
              <p:nvPr/>
            </p:nvSpPr>
            <p:spPr>
              <a:xfrm>
                <a:off x="1413031" y="986899"/>
                <a:ext cx="4465468" cy="3666477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4DBAE819-CAC9-889C-6D23-87D61B5DB9F8}"/>
                </a:ext>
              </a:extLst>
            </p:cNvPr>
            <p:cNvSpPr/>
            <p:nvPr/>
          </p:nvSpPr>
          <p:spPr>
            <a:xfrm>
              <a:off x="1136342" y="861134"/>
              <a:ext cx="4065972" cy="3311371"/>
            </a:xfrm>
            <a:custGeom>
              <a:avLst/>
              <a:gdLst>
                <a:gd name="connsiteX0" fmla="*/ 2059619 w 4065972"/>
                <a:gd name="connsiteY0" fmla="*/ 0 h 3311371"/>
                <a:gd name="connsiteX1" fmla="*/ 559293 w 4065972"/>
                <a:gd name="connsiteY1" fmla="*/ 3258105 h 3311371"/>
                <a:gd name="connsiteX2" fmla="*/ 4065972 w 4065972"/>
                <a:gd name="connsiteY2" fmla="*/ 1109709 h 3311371"/>
                <a:gd name="connsiteX3" fmla="*/ 0 w 4065972"/>
                <a:gd name="connsiteY3" fmla="*/ 1162975 h 3311371"/>
                <a:gd name="connsiteX4" fmla="*/ 3586578 w 4065972"/>
                <a:gd name="connsiteY4" fmla="*/ 3311371 h 3311371"/>
                <a:gd name="connsiteX5" fmla="*/ 2077374 w 4065972"/>
                <a:gd name="connsiteY5" fmla="*/ 124287 h 3311371"/>
                <a:gd name="connsiteX6" fmla="*/ 2077374 w 4065972"/>
                <a:gd name="connsiteY6" fmla="*/ 124287 h 331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5972" h="3311371">
                  <a:moveTo>
                    <a:pt x="2059619" y="0"/>
                  </a:moveTo>
                  <a:lnTo>
                    <a:pt x="559293" y="3258105"/>
                  </a:lnTo>
                  <a:lnTo>
                    <a:pt x="4065972" y="1109709"/>
                  </a:lnTo>
                  <a:lnTo>
                    <a:pt x="0" y="1162975"/>
                  </a:lnTo>
                  <a:lnTo>
                    <a:pt x="3586578" y="3311371"/>
                  </a:lnTo>
                  <a:lnTo>
                    <a:pt x="2077374" y="124287"/>
                  </a:lnTo>
                  <a:lnTo>
                    <a:pt x="2077374" y="124287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F764373F-E958-D32E-DCB8-7A0C0CBBA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7083" y="764014"/>
              <a:ext cx="13318" cy="2580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B320686E-6982-1459-3ABB-813FF2054E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5819" y="1855433"/>
              <a:ext cx="281870" cy="17697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B7030B87-4C65-0BC2-E898-B0BC5DD7ED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0656" y="3986992"/>
              <a:ext cx="208953" cy="22010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C322E9C2-270B-E1AE-132D-4A031C4AF229}"/>
                </a:ext>
              </a:extLst>
            </p:cNvPr>
            <p:cNvCxnSpPr>
              <a:cxnSpLocks/>
            </p:cNvCxnSpPr>
            <p:nvPr/>
          </p:nvCxnSpPr>
          <p:spPr>
            <a:xfrm>
              <a:off x="4609932" y="4034903"/>
              <a:ext cx="139621" cy="19974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A0A4E7F2-21AF-01EB-E48E-AA6ABB1958EE}"/>
                </a:ext>
              </a:extLst>
            </p:cNvPr>
            <p:cNvCxnSpPr>
              <a:cxnSpLocks/>
            </p:cNvCxnSpPr>
            <p:nvPr/>
          </p:nvCxnSpPr>
          <p:spPr>
            <a:xfrm>
              <a:off x="1014662" y="1968131"/>
              <a:ext cx="237089" cy="14475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6780A33-1626-10D6-AE61-61C0CC219BB7}"/>
                </a:ext>
              </a:extLst>
            </p:cNvPr>
            <p:cNvSpPr txBox="1"/>
            <p:nvPr/>
          </p:nvSpPr>
          <p:spPr>
            <a:xfrm>
              <a:off x="2907259" y="267116"/>
              <a:ext cx="731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latin typeface="Arial" panose="020B0604020202020204" pitchFamily="34" charset="0"/>
                  <a:cs typeface="Arial" panose="020B0604020202020204" pitchFamily="34" charset="0"/>
                </a:rPr>
                <a:t>w1</a:t>
              </a:r>
              <a:endParaRPr kumimoji="1" lang="ja-JP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87B29866-BBF8-3060-D50B-441C41BE8223}"/>
                </a:ext>
              </a:extLst>
            </p:cNvPr>
            <p:cNvSpPr txBox="1"/>
            <p:nvPr/>
          </p:nvSpPr>
          <p:spPr>
            <a:xfrm>
              <a:off x="5431313" y="1599851"/>
              <a:ext cx="731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latin typeface="Arial" panose="020B0604020202020204" pitchFamily="34" charset="0"/>
                  <a:cs typeface="Arial" panose="020B0604020202020204" pitchFamily="34" charset="0"/>
                </a:rPr>
                <a:t>w2</a:t>
              </a:r>
              <a:endParaRPr kumimoji="1" lang="ja-JP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909724CC-EEAA-8885-9266-A1144FE20B18}"/>
                </a:ext>
              </a:extLst>
            </p:cNvPr>
            <p:cNvSpPr txBox="1"/>
            <p:nvPr/>
          </p:nvSpPr>
          <p:spPr>
            <a:xfrm>
              <a:off x="4677750" y="4109411"/>
              <a:ext cx="731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latin typeface="Arial" panose="020B0604020202020204" pitchFamily="34" charset="0"/>
                  <a:cs typeface="Arial" panose="020B0604020202020204" pitchFamily="34" charset="0"/>
                </a:rPr>
                <a:t>w3</a:t>
              </a:r>
              <a:endParaRPr kumimoji="1" lang="ja-JP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DD344787-1438-B6B1-CC50-3C7EAEEB2380}"/>
                </a:ext>
              </a:extLst>
            </p:cNvPr>
            <p:cNvSpPr txBox="1"/>
            <p:nvPr/>
          </p:nvSpPr>
          <p:spPr>
            <a:xfrm>
              <a:off x="296048" y="1599852"/>
              <a:ext cx="731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latin typeface="Arial" panose="020B0604020202020204" pitchFamily="34" charset="0"/>
                  <a:cs typeface="Arial" panose="020B0604020202020204" pitchFamily="34" charset="0"/>
                </a:rPr>
                <a:t>w5</a:t>
              </a:r>
              <a:endParaRPr kumimoji="1" lang="ja-JP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96B753D4-3CCE-EDAC-E8E8-E2D1B781673B}"/>
                </a:ext>
              </a:extLst>
            </p:cNvPr>
            <p:cNvSpPr/>
            <p:nvPr/>
          </p:nvSpPr>
          <p:spPr>
            <a:xfrm>
              <a:off x="3753777" y="1055015"/>
              <a:ext cx="995776" cy="652746"/>
            </a:xfrm>
            <a:custGeom>
              <a:avLst/>
              <a:gdLst>
                <a:gd name="connsiteX0" fmla="*/ 177553 w 1074198"/>
                <a:gd name="connsiteY0" fmla="*/ 0 h 754602"/>
                <a:gd name="connsiteX1" fmla="*/ 0 w 1074198"/>
                <a:gd name="connsiteY1" fmla="*/ 0 h 754602"/>
                <a:gd name="connsiteX2" fmla="*/ 71021 w 1074198"/>
                <a:gd name="connsiteY2" fmla="*/ 142043 h 754602"/>
                <a:gd name="connsiteX3" fmla="*/ 239697 w 1074198"/>
                <a:gd name="connsiteY3" fmla="*/ 239697 h 754602"/>
                <a:gd name="connsiteX4" fmla="*/ 372862 w 1074198"/>
                <a:gd name="connsiteY4" fmla="*/ 355107 h 754602"/>
                <a:gd name="connsiteX5" fmla="*/ 417250 w 1074198"/>
                <a:gd name="connsiteY5" fmla="*/ 435006 h 754602"/>
                <a:gd name="connsiteX6" fmla="*/ 523782 w 1074198"/>
                <a:gd name="connsiteY6" fmla="*/ 541538 h 754602"/>
                <a:gd name="connsiteX7" fmla="*/ 834501 w 1074198"/>
                <a:gd name="connsiteY7" fmla="*/ 665826 h 754602"/>
                <a:gd name="connsiteX8" fmla="*/ 1012054 w 1074198"/>
                <a:gd name="connsiteY8" fmla="*/ 754602 h 754602"/>
                <a:gd name="connsiteX9" fmla="*/ 1074198 w 1074198"/>
                <a:gd name="connsiteY9" fmla="*/ 621437 h 754602"/>
                <a:gd name="connsiteX10" fmla="*/ 985421 w 1074198"/>
                <a:gd name="connsiteY10" fmla="*/ 470517 h 754602"/>
                <a:gd name="connsiteX11" fmla="*/ 870011 w 1074198"/>
                <a:gd name="connsiteY11" fmla="*/ 381740 h 754602"/>
                <a:gd name="connsiteX12" fmla="*/ 719091 w 1074198"/>
                <a:gd name="connsiteY12" fmla="*/ 266330 h 754602"/>
                <a:gd name="connsiteX13" fmla="*/ 639192 w 1074198"/>
                <a:gd name="connsiteY13" fmla="*/ 213064 h 754602"/>
                <a:gd name="connsiteX14" fmla="*/ 514905 w 1074198"/>
                <a:gd name="connsiteY14" fmla="*/ 142043 h 754602"/>
                <a:gd name="connsiteX15" fmla="*/ 355106 w 1074198"/>
                <a:gd name="connsiteY15" fmla="*/ 62144 h 754602"/>
                <a:gd name="connsiteX16" fmla="*/ 177553 w 1074198"/>
                <a:gd name="connsiteY16" fmla="*/ 0 h 7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74198" h="754602">
                  <a:moveTo>
                    <a:pt x="177553" y="0"/>
                  </a:moveTo>
                  <a:lnTo>
                    <a:pt x="0" y="0"/>
                  </a:lnTo>
                  <a:lnTo>
                    <a:pt x="71021" y="142043"/>
                  </a:lnTo>
                  <a:lnTo>
                    <a:pt x="239697" y="239697"/>
                  </a:lnTo>
                  <a:lnTo>
                    <a:pt x="372862" y="355107"/>
                  </a:lnTo>
                  <a:lnTo>
                    <a:pt x="417250" y="435006"/>
                  </a:lnTo>
                  <a:lnTo>
                    <a:pt x="523782" y="541538"/>
                  </a:lnTo>
                  <a:lnTo>
                    <a:pt x="834501" y="665826"/>
                  </a:lnTo>
                  <a:lnTo>
                    <a:pt x="1012054" y="754602"/>
                  </a:lnTo>
                  <a:lnTo>
                    <a:pt x="1074198" y="621437"/>
                  </a:lnTo>
                  <a:lnTo>
                    <a:pt x="985421" y="470517"/>
                  </a:lnTo>
                  <a:lnTo>
                    <a:pt x="870011" y="381740"/>
                  </a:lnTo>
                  <a:lnTo>
                    <a:pt x="719091" y="266330"/>
                  </a:lnTo>
                  <a:lnTo>
                    <a:pt x="639192" y="213064"/>
                  </a:lnTo>
                  <a:lnTo>
                    <a:pt x="514905" y="142043"/>
                  </a:lnTo>
                  <a:lnTo>
                    <a:pt x="355106" y="62144"/>
                  </a:lnTo>
                  <a:lnTo>
                    <a:pt x="17755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D0830D70-9996-261F-E244-DB3751F734CA}"/>
                </a:ext>
              </a:extLst>
            </p:cNvPr>
            <p:cNvSpPr/>
            <p:nvPr/>
          </p:nvSpPr>
          <p:spPr>
            <a:xfrm>
              <a:off x="4185841" y="1228080"/>
              <a:ext cx="291466" cy="316635"/>
            </a:xfrm>
            <a:custGeom>
              <a:avLst/>
              <a:gdLst>
                <a:gd name="connsiteX0" fmla="*/ 328474 w 372862"/>
                <a:gd name="connsiteY0" fmla="*/ 71022 h 337352"/>
                <a:gd name="connsiteX1" fmla="*/ 44389 w 372862"/>
                <a:gd name="connsiteY1" fmla="*/ 0 h 337352"/>
                <a:gd name="connsiteX2" fmla="*/ 0 w 372862"/>
                <a:gd name="connsiteY2" fmla="*/ 159799 h 337352"/>
                <a:gd name="connsiteX3" fmla="*/ 71022 w 372862"/>
                <a:gd name="connsiteY3" fmla="*/ 248575 h 337352"/>
                <a:gd name="connsiteX4" fmla="*/ 230820 w 372862"/>
                <a:gd name="connsiteY4" fmla="*/ 337352 h 337352"/>
                <a:gd name="connsiteX5" fmla="*/ 319596 w 372862"/>
                <a:gd name="connsiteY5" fmla="*/ 310719 h 337352"/>
                <a:gd name="connsiteX6" fmla="*/ 372862 w 372862"/>
                <a:gd name="connsiteY6" fmla="*/ 230820 h 337352"/>
                <a:gd name="connsiteX7" fmla="*/ 363985 w 372862"/>
                <a:gd name="connsiteY7" fmla="*/ 124288 h 337352"/>
                <a:gd name="connsiteX8" fmla="*/ 328474 w 372862"/>
                <a:gd name="connsiteY8" fmla="*/ 71022 h 33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2862" h="337352">
                  <a:moveTo>
                    <a:pt x="328474" y="71022"/>
                  </a:moveTo>
                  <a:lnTo>
                    <a:pt x="44389" y="0"/>
                  </a:lnTo>
                  <a:lnTo>
                    <a:pt x="0" y="159799"/>
                  </a:lnTo>
                  <a:lnTo>
                    <a:pt x="71022" y="248575"/>
                  </a:lnTo>
                  <a:lnTo>
                    <a:pt x="230820" y="337352"/>
                  </a:lnTo>
                  <a:lnTo>
                    <a:pt x="319596" y="310719"/>
                  </a:lnTo>
                  <a:lnTo>
                    <a:pt x="372862" y="230820"/>
                  </a:lnTo>
                  <a:lnTo>
                    <a:pt x="363985" y="124288"/>
                  </a:lnTo>
                  <a:lnTo>
                    <a:pt x="328474" y="7102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9B7A3E4-3146-5814-6CCF-22CD6DE145D0}"/>
                </a:ext>
              </a:extLst>
            </p:cNvPr>
            <p:cNvSpPr txBox="1"/>
            <p:nvPr/>
          </p:nvSpPr>
          <p:spPr>
            <a:xfrm>
              <a:off x="2180665" y="3682568"/>
              <a:ext cx="2023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endothelial cells</a:t>
              </a:r>
              <a:endParaRPr kumimoji="1" lang="ja-JP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18C03CC-8793-DC04-2C26-DF55F79565BA}"/>
                </a:ext>
              </a:extLst>
            </p:cNvPr>
            <p:cNvGrpSpPr/>
            <p:nvPr/>
          </p:nvGrpSpPr>
          <p:grpSpPr>
            <a:xfrm>
              <a:off x="1723695" y="898117"/>
              <a:ext cx="1260102" cy="1126724"/>
              <a:chOff x="1726768" y="922930"/>
              <a:chExt cx="652746" cy="995776"/>
            </a:xfrm>
          </p:grpSpPr>
          <p:sp>
            <p:nvSpPr>
              <p:cNvPr id="28" name="フリーフォーム: 図形 27">
                <a:extLst>
                  <a:ext uri="{FF2B5EF4-FFF2-40B4-BE49-F238E27FC236}">
                    <a16:creationId xmlns:a16="http://schemas.microsoft.com/office/drawing/2014/main" id="{DBD9FB19-B922-D4DE-6E3C-749A1F43DA33}"/>
                  </a:ext>
                </a:extLst>
              </p:cNvPr>
              <p:cNvSpPr/>
              <p:nvPr/>
            </p:nvSpPr>
            <p:spPr>
              <a:xfrm rot="17648902">
                <a:off x="1555253" y="1094445"/>
                <a:ext cx="995776" cy="652746"/>
              </a:xfrm>
              <a:custGeom>
                <a:avLst/>
                <a:gdLst>
                  <a:gd name="connsiteX0" fmla="*/ 177553 w 1074198"/>
                  <a:gd name="connsiteY0" fmla="*/ 0 h 754602"/>
                  <a:gd name="connsiteX1" fmla="*/ 0 w 1074198"/>
                  <a:gd name="connsiteY1" fmla="*/ 0 h 754602"/>
                  <a:gd name="connsiteX2" fmla="*/ 71021 w 1074198"/>
                  <a:gd name="connsiteY2" fmla="*/ 142043 h 754602"/>
                  <a:gd name="connsiteX3" fmla="*/ 239697 w 1074198"/>
                  <a:gd name="connsiteY3" fmla="*/ 239697 h 754602"/>
                  <a:gd name="connsiteX4" fmla="*/ 372862 w 1074198"/>
                  <a:gd name="connsiteY4" fmla="*/ 355107 h 754602"/>
                  <a:gd name="connsiteX5" fmla="*/ 417250 w 1074198"/>
                  <a:gd name="connsiteY5" fmla="*/ 435006 h 754602"/>
                  <a:gd name="connsiteX6" fmla="*/ 523782 w 1074198"/>
                  <a:gd name="connsiteY6" fmla="*/ 541538 h 754602"/>
                  <a:gd name="connsiteX7" fmla="*/ 834501 w 1074198"/>
                  <a:gd name="connsiteY7" fmla="*/ 665826 h 754602"/>
                  <a:gd name="connsiteX8" fmla="*/ 1012054 w 1074198"/>
                  <a:gd name="connsiteY8" fmla="*/ 754602 h 754602"/>
                  <a:gd name="connsiteX9" fmla="*/ 1074198 w 1074198"/>
                  <a:gd name="connsiteY9" fmla="*/ 621437 h 754602"/>
                  <a:gd name="connsiteX10" fmla="*/ 985421 w 1074198"/>
                  <a:gd name="connsiteY10" fmla="*/ 470517 h 754602"/>
                  <a:gd name="connsiteX11" fmla="*/ 870011 w 1074198"/>
                  <a:gd name="connsiteY11" fmla="*/ 381740 h 754602"/>
                  <a:gd name="connsiteX12" fmla="*/ 719091 w 1074198"/>
                  <a:gd name="connsiteY12" fmla="*/ 266330 h 754602"/>
                  <a:gd name="connsiteX13" fmla="*/ 639192 w 1074198"/>
                  <a:gd name="connsiteY13" fmla="*/ 213064 h 754602"/>
                  <a:gd name="connsiteX14" fmla="*/ 514905 w 1074198"/>
                  <a:gd name="connsiteY14" fmla="*/ 142043 h 754602"/>
                  <a:gd name="connsiteX15" fmla="*/ 355106 w 1074198"/>
                  <a:gd name="connsiteY15" fmla="*/ 62144 h 754602"/>
                  <a:gd name="connsiteX16" fmla="*/ 177553 w 1074198"/>
                  <a:gd name="connsiteY16" fmla="*/ 0 h 75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74198" h="754602">
                    <a:moveTo>
                      <a:pt x="177553" y="0"/>
                    </a:moveTo>
                    <a:lnTo>
                      <a:pt x="0" y="0"/>
                    </a:lnTo>
                    <a:lnTo>
                      <a:pt x="71021" y="142043"/>
                    </a:lnTo>
                    <a:lnTo>
                      <a:pt x="239697" y="239697"/>
                    </a:lnTo>
                    <a:lnTo>
                      <a:pt x="372862" y="355107"/>
                    </a:lnTo>
                    <a:lnTo>
                      <a:pt x="417250" y="435006"/>
                    </a:lnTo>
                    <a:lnTo>
                      <a:pt x="523782" y="541538"/>
                    </a:lnTo>
                    <a:lnTo>
                      <a:pt x="834501" y="665826"/>
                    </a:lnTo>
                    <a:lnTo>
                      <a:pt x="1012054" y="754602"/>
                    </a:lnTo>
                    <a:lnTo>
                      <a:pt x="1074198" y="621437"/>
                    </a:lnTo>
                    <a:lnTo>
                      <a:pt x="985421" y="470517"/>
                    </a:lnTo>
                    <a:lnTo>
                      <a:pt x="870011" y="381740"/>
                    </a:lnTo>
                    <a:lnTo>
                      <a:pt x="719091" y="266330"/>
                    </a:lnTo>
                    <a:lnTo>
                      <a:pt x="639192" y="213064"/>
                    </a:lnTo>
                    <a:lnTo>
                      <a:pt x="514905" y="142043"/>
                    </a:lnTo>
                    <a:lnTo>
                      <a:pt x="355106" y="62144"/>
                    </a:lnTo>
                    <a:lnTo>
                      <a:pt x="17755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フリーフォーム: 図形 28">
                <a:extLst>
                  <a:ext uri="{FF2B5EF4-FFF2-40B4-BE49-F238E27FC236}">
                    <a16:creationId xmlns:a16="http://schemas.microsoft.com/office/drawing/2014/main" id="{2947F029-FA8D-F65E-1F0C-827A21400932}"/>
                  </a:ext>
                </a:extLst>
              </p:cNvPr>
              <p:cNvSpPr/>
              <p:nvPr/>
            </p:nvSpPr>
            <p:spPr>
              <a:xfrm rot="17648902">
                <a:off x="1987316" y="1267510"/>
                <a:ext cx="291466" cy="316635"/>
              </a:xfrm>
              <a:custGeom>
                <a:avLst/>
                <a:gdLst>
                  <a:gd name="connsiteX0" fmla="*/ 328474 w 372862"/>
                  <a:gd name="connsiteY0" fmla="*/ 71022 h 337352"/>
                  <a:gd name="connsiteX1" fmla="*/ 44389 w 372862"/>
                  <a:gd name="connsiteY1" fmla="*/ 0 h 337352"/>
                  <a:gd name="connsiteX2" fmla="*/ 0 w 372862"/>
                  <a:gd name="connsiteY2" fmla="*/ 159799 h 337352"/>
                  <a:gd name="connsiteX3" fmla="*/ 71022 w 372862"/>
                  <a:gd name="connsiteY3" fmla="*/ 248575 h 337352"/>
                  <a:gd name="connsiteX4" fmla="*/ 230820 w 372862"/>
                  <a:gd name="connsiteY4" fmla="*/ 337352 h 337352"/>
                  <a:gd name="connsiteX5" fmla="*/ 319596 w 372862"/>
                  <a:gd name="connsiteY5" fmla="*/ 310719 h 337352"/>
                  <a:gd name="connsiteX6" fmla="*/ 372862 w 372862"/>
                  <a:gd name="connsiteY6" fmla="*/ 230820 h 337352"/>
                  <a:gd name="connsiteX7" fmla="*/ 363985 w 372862"/>
                  <a:gd name="connsiteY7" fmla="*/ 124288 h 337352"/>
                  <a:gd name="connsiteX8" fmla="*/ 328474 w 372862"/>
                  <a:gd name="connsiteY8" fmla="*/ 71022 h 337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2862" h="337352">
                    <a:moveTo>
                      <a:pt x="328474" y="71022"/>
                    </a:moveTo>
                    <a:lnTo>
                      <a:pt x="44389" y="0"/>
                    </a:lnTo>
                    <a:lnTo>
                      <a:pt x="0" y="159799"/>
                    </a:lnTo>
                    <a:lnTo>
                      <a:pt x="71022" y="248575"/>
                    </a:lnTo>
                    <a:lnTo>
                      <a:pt x="230820" y="337352"/>
                    </a:lnTo>
                    <a:lnTo>
                      <a:pt x="319596" y="310719"/>
                    </a:lnTo>
                    <a:lnTo>
                      <a:pt x="372862" y="230820"/>
                    </a:lnTo>
                    <a:lnTo>
                      <a:pt x="363985" y="124288"/>
                    </a:lnTo>
                    <a:lnTo>
                      <a:pt x="328474" y="7102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3A780D4-BE14-A8EB-F61D-9C20C420E36F}"/>
                </a:ext>
              </a:extLst>
            </p:cNvPr>
            <p:cNvGrpSpPr/>
            <p:nvPr/>
          </p:nvGrpSpPr>
          <p:grpSpPr>
            <a:xfrm rot="17374880">
              <a:off x="1039491" y="2680150"/>
              <a:ext cx="652746" cy="995776"/>
              <a:chOff x="1726768" y="922930"/>
              <a:chExt cx="652746" cy="995776"/>
            </a:xfrm>
          </p:grpSpPr>
          <p:sp>
            <p:nvSpPr>
              <p:cNvPr id="36" name="フリーフォーム: 図形 27">
                <a:extLst>
                  <a:ext uri="{FF2B5EF4-FFF2-40B4-BE49-F238E27FC236}">
                    <a16:creationId xmlns:a16="http://schemas.microsoft.com/office/drawing/2014/main" id="{E0809483-5C82-0EE3-73E8-C680E092122A}"/>
                  </a:ext>
                </a:extLst>
              </p:cNvPr>
              <p:cNvSpPr/>
              <p:nvPr/>
            </p:nvSpPr>
            <p:spPr>
              <a:xfrm rot="17648902">
                <a:off x="1555253" y="1094445"/>
                <a:ext cx="995776" cy="652746"/>
              </a:xfrm>
              <a:custGeom>
                <a:avLst/>
                <a:gdLst>
                  <a:gd name="connsiteX0" fmla="*/ 177553 w 1074198"/>
                  <a:gd name="connsiteY0" fmla="*/ 0 h 754602"/>
                  <a:gd name="connsiteX1" fmla="*/ 0 w 1074198"/>
                  <a:gd name="connsiteY1" fmla="*/ 0 h 754602"/>
                  <a:gd name="connsiteX2" fmla="*/ 71021 w 1074198"/>
                  <a:gd name="connsiteY2" fmla="*/ 142043 h 754602"/>
                  <a:gd name="connsiteX3" fmla="*/ 239697 w 1074198"/>
                  <a:gd name="connsiteY3" fmla="*/ 239697 h 754602"/>
                  <a:gd name="connsiteX4" fmla="*/ 372862 w 1074198"/>
                  <a:gd name="connsiteY4" fmla="*/ 355107 h 754602"/>
                  <a:gd name="connsiteX5" fmla="*/ 417250 w 1074198"/>
                  <a:gd name="connsiteY5" fmla="*/ 435006 h 754602"/>
                  <a:gd name="connsiteX6" fmla="*/ 523782 w 1074198"/>
                  <a:gd name="connsiteY6" fmla="*/ 541538 h 754602"/>
                  <a:gd name="connsiteX7" fmla="*/ 834501 w 1074198"/>
                  <a:gd name="connsiteY7" fmla="*/ 665826 h 754602"/>
                  <a:gd name="connsiteX8" fmla="*/ 1012054 w 1074198"/>
                  <a:gd name="connsiteY8" fmla="*/ 754602 h 754602"/>
                  <a:gd name="connsiteX9" fmla="*/ 1074198 w 1074198"/>
                  <a:gd name="connsiteY9" fmla="*/ 621437 h 754602"/>
                  <a:gd name="connsiteX10" fmla="*/ 985421 w 1074198"/>
                  <a:gd name="connsiteY10" fmla="*/ 470517 h 754602"/>
                  <a:gd name="connsiteX11" fmla="*/ 870011 w 1074198"/>
                  <a:gd name="connsiteY11" fmla="*/ 381740 h 754602"/>
                  <a:gd name="connsiteX12" fmla="*/ 719091 w 1074198"/>
                  <a:gd name="connsiteY12" fmla="*/ 266330 h 754602"/>
                  <a:gd name="connsiteX13" fmla="*/ 639192 w 1074198"/>
                  <a:gd name="connsiteY13" fmla="*/ 213064 h 754602"/>
                  <a:gd name="connsiteX14" fmla="*/ 514905 w 1074198"/>
                  <a:gd name="connsiteY14" fmla="*/ 142043 h 754602"/>
                  <a:gd name="connsiteX15" fmla="*/ 355106 w 1074198"/>
                  <a:gd name="connsiteY15" fmla="*/ 62144 h 754602"/>
                  <a:gd name="connsiteX16" fmla="*/ 177553 w 1074198"/>
                  <a:gd name="connsiteY16" fmla="*/ 0 h 75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74198" h="754602">
                    <a:moveTo>
                      <a:pt x="177553" y="0"/>
                    </a:moveTo>
                    <a:lnTo>
                      <a:pt x="0" y="0"/>
                    </a:lnTo>
                    <a:lnTo>
                      <a:pt x="71021" y="142043"/>
                    </a:lnTo>
                    <a:lnTo>
                      <a:pt x="239697" y="239697"/>
                    </a:lnTo>
                    <a:lnTo>
                      <a:pt x="372862" y="355107"/>
                    </a:lnTo>
                    <a:lnTo>
                      <a:pt x="417250" y="435006"/>
                    </a:lnTo>
                    <a:lnTo>
                      <a:pt x="523782" y="541538"/>
                    </a:lnTo>
                    <a:lnTo>
                      <a:pt x="834501" y="665826"/>
                    </a:lnTo>
                    <a:lnTo>
                      <a:pt x="1012054" y="754602"/>
                    </a:lnTo>
                    <a:lnTo>
                      <a:pt x="1074198" y="621437"/>
                    </a:lnTo>
                    <a:lnTo>
                      <a:pt x="985421" y="470517"/>
                    </a:lnTo>
                    <a:lnTo>
                      <a:pt x="870011" y="381740"/>
                    </a:lnTo>
                    <a:lnTo>
                      <a:pt x="719091" y="266330"/>
                    </a:lnTo>
                    <a:lnTo>
                      <a:pt x="639192" y="213064"/>
                    </a:lnTo>
                    <a:lnTo>
                      <a:pt x="514905" y="142043"/>
                    </a:lnTo>
                    <a:lnTo>
                      <a:pt x="355106" y="62144"/>
                    </a:lnTo>
                    <a:lnTo>
                      <a:pt x="17755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フリーフォーム: 図形 28">
                <a:extLst>
                  <a:ext uri="{FF2B5EF4-FFF2-40B4-BE49-F238E27FC236}">
                    <a16:creationId xmlns:a16="http://schemas.microsoft.com/office/drawing/2014/main" id="{32D24116-2BBF-7856-5326-639C7715510D}"/>
                  </a:ext>
                </a:extLst>
              </p:cNvPr>
              <p:cNvSpPr/>
              <p:nvPr/>
            </p:nvSpPr>
            <p:spPr>
              <a:xfrm rot="17648902">
                <a:off x="1987316" y="1267510"/>
                <a:ext cx="291466" cy="316635"/>
              </a:xfrm>
              <a:custGeom>
                <a:avLst/>
                <a:gdLst>
                  <a:gd name="connsiteX0" fmla="*/ 328474 w 372862"/>
                  <a:gd name="connsiteY0" fmla="*/ 71022 h 337352"/>
                  <a:gd name="connsiteX1" fmla="*/ 44389 w 372862"/>
                  <a:gd name="connsiteY1" fmla="*/ 0 h 337352"/>
                  <a:gd name="connsiteX2" fmla="*/ 0 w 372862"/>
                  <a:gd name="connsiteY2" fmla="*/ 159799 h 337352"/>
                  <a:gd name="connsiteX3" fmla="*/ 71022 w 372862"/>
                  <a:gd name="connsiteY3" fmla="*/ 248575 h 337352"/>
                  <a:gd name="connsiteX4" fmla="*/ 230820 w 372862"/>
                  <a:gd name="connsiteY4" fmla="*/ 337352 h 337352"/>
                  <a:gd name="connsiteX5" fmla="*/ 319596 w 372862"/>
                  <a:gd name="connsiteY5" fmla="*/ 310719 h 337352"/>
                  <a:gd name="connsiteX6" fmla="*/ 372862 w 372862"/>
                  <a:gd name="connsiteY6" fmla="*/ 230820 h 337352"/>
                  <a:gd name="connsiteX7" fmla="*/ 363985 w 372862"/>
                  <a:gd name="connsiteY7" fmla="*/ 124288 h 337352"/>
                  <a:gd name="connsiteX8" fmla="*/ 328474 w 372862"/>
                  <a:gd name="connsiteY8" fmla="*/ 71022 h 337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2862" h="337352">
                    <a:moveTo>
                      <a:pt x="328474" y="71022"/>
                    </a:moveTo>
                    <a:lnTo>
                      <a:pt x="44389" y="0"/>
                    </a:lnTo>
                    <a:lnTo>
                      <a:pt x="0" y="159799"/>
                    </a:lnTo>
                    <a:lnTo>
                      <a:pt x="71022" y="248575"/>
                    </a:lnTo>
                    <a:lnTo>
                      <a:pt x="230820" y="337352"/>
                    </a:lnTo>
                    <a:lnTo>
                      <a:pt x="319596" y="310719"/>
                    </a:lnTo>
                    <a:lnTo>
                      <a:pt x="372862" y="230820"/>
                    </a:lnTo>
                    <a:lnTo>
                      <a:pt x="363985" y="124288"/>
                    </a:lnTo>
                    <a:lnTo>
                      <a:pt x="328474" y="7102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340F536-CE90-D4B7-844F-9790E23C14A0}"/>
                </a:ext>
              </a:extLst>
            </p:cNvPr>
            <p:cNvGrpSpPr/>
            <p:nvPr/>
          </p:nvGrpSpPr>
          <p:grpSpPr>
            <a:xfrm rot="13128303">
              <a:off x="2627118" y="3341637"/>
              <a:ext cx="1017860" cy="1661735"/>
              <a:chOff x="1454235" y="820457"/>
              <a:chExt cx="1017860" cy="1661735"/>
            </a:xfrm>
          </p:grpSpPr>
          <p:sp>
            <p:nvSpPr>
              <p:cNvPr id="45" name="フリーフォーム: 図形 27">
                <a:extLst>
                  <a:ext uri="{FF2B5EF4-FFF2-40B4-BE49-F238E27FC236}">
                    <a16:creationId xmlns:a16="http://schemas.microsoft.com/office/drawing/2014/main" id="{0ED47DD6-510B-5050-785B-8F3040DF6BBA}"/>
                  </a:ext>
                </a:extLst>
              </p:cNvPr>
              <p:cNvSpPr/>
              <p:nvPr/>
            </p:nvSpPr>
            <p:spPr>
              <a:xfrm rot="17648902">
                <a:off x="1132297" y="1142395"/>
                <a:ext cx="1661735" cy="1017860"/>
              </a:xfrm>
              <a:custGeom>
                <a:avLst/>
                <a:gdLst>
                  <a:gd name="connsiteX0" fmla="*/ 177553 w 1074198"/>
                  <a:gd name="connsiteY0" fmla="*/ 0 h 754602"/>
                  <a:gd name="connsiteX1" fmla="*/ 0 w 1074198"/>
                  <a:gd name="connsiteY1" fmla="*/ 0 h 754602"/>
                  <a:gd name="connsiteX2" fmla="*/ 71021 w 1074198"/>
                  <a:gd name="connsiteY2" fmla="*/ 142043 h 754602"/>
                  <a:gd name="connsiteX3" fmla="*/ 239697 w 1074198"/>
                  <a:gd name="connsiteY3" fmla="*/ 239697 h 754602"/>
                  <a:gd name="connsiteX4" fmla="*/ 372862 w 1074198"/>
                  <a:gd name="connsiteY4" fmla="*/ 355107 h 754602"/>
                  <a:gd name="connsiteX5" fmla="*/ 417250 w 1074198"/>
                  <a:gd name="connsiteY5" fmla="*/ 435006 h 754602"/>
                  <a:gd name="connsiteX6" fmla="*/ 523782 w 1074198"/>
                  <a:gd name="connsiteY6" fmla="*/ 541538 h 754602"/>
                  <a:gd name="connsiteX7" fmla="*/ 834501 w 1074198"/>
                  <a:gd name="connsiteY7" fmla="*/ 665826 h 754602"/>
                  <a:gd name="connsiteX8" fmla="*/ 1012054 w 1074198"/>
                  <a:gd name="connsiteY8" fmla="*/ 754602 h 754602"/>
                  <a:gd name="connsiteX9" fmla="*/ 1074198 w 1074198"/>
                  <a:gd name="connsiteY9" fmla="*/ 621437 h 754602"/>
                  <a:gd name="connsiteX10" fmla="*/ 985421 w 1074198"/>
                  <a:gd name="connsiteY10" fmla="*/ 470517 h 754602"/>
                  <a:gd name="connsiteX11" fmla="*/ 870011 w 1074198"/>
                  <a:gd name="connsiteY11" fmla="*/ 381740 h 754602"/>
                  <a:gd name="connsiteX12" fmla="*/ 719091 w 1074198"/>
                  <a:gd name="connsiteY12" fmla="*/ 266330 h 754602"/>
                  <a:gd name="connsiteX13" fmla="*/ 639192 w 1074198"/>
                  <a:gd name="connsiteY13" fmla="*/ 213064 h 754602"/>
                  <a:gd name="connsiteX14" fmla="*/ 514905 w 1074198"/>
                  <a:gd name="connsiteY14" fmla="*/ 142043 h 754602"/>
                  <a:gd name="connsiteX15" fmla="*/ 355106 w 1074198"/>
                  <a:gd name="connsiteY15" fmla="*/ 62144 h 754602"/>
                  <a:gd name="connsiteX16" fmla="*/ 177553 w 1074198"/>
                  <a:gd name="connsiteY16" fmla="*/ 0 h 75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74198" h="754602">
                    <a:moveTo>
                      <a:pt x="177553" y="0"/>
                    </a:moveTo>
                    <a:lnTo>
                      <a:pt x="0" y="0"/>
                    </a:lnTo>
                    <a:lnTo>
                      <a:pt x="71021" y="142043"/>
                    </a:lnTo>
                    <a:lnTo>
                      <a:pt x="239697" y="239697"/>
                    </a:lnTo>
                    <a:lnTo>
                      <a:pt x="372862" y="355107"/>
                    </a:lnTo>
                    <a:lnTo>
                      <a:pt x="417250" y="435006"/>
                    </a:lnTo>
                    <a:lnTo>
                      <a:pt x="523782" y="541538"/>
                    </a:lnTo>
                    <a:lnTo>
                      <a:pt x="834501" y="665826"/>
                    </a:lnTo>
                    <a:lnTo>
                      <a:pt x="1012054" y="754602"/>
                    </a:lnTo>
                    <a:lnTo>
                      <a:pt x="1074198" y="621437"/>
                    </a:lnTo>
                    <a:lnTo>
                      <a:pt x="985421" y="470517"/>
                    </a:lnTo>
                    <a:lnTo>
                      <a:pt x="870011" y="381740"/>
                    </a:lnTo>
                    <a:lnTo>
                      <a:pt x="719091" y="266330"/>
                    </a:lnTo>
                    <a:lnTo>
                      <a:pt x="639192" y="213064"/>
                    </a:lnTo>
                    <a:lnTo>
                      <a:pt x="514905" y="142043"/>
                    </a:lnTo>
                    <a:lnTo>
                      <a:pt x="355106" y="62144"/>
                    </a:lnTo>
                    <a:lnTo>
                      <a:pt x="17755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フリーフォーム: 図形 28">
                <a:extLst>
                  <a:ext uri="{FF2B5EF4-FFF2-40B4-BE49-F238E27FC236}">
                    <a16:creationId xmlns:a16="http://schemas.microsoft.com/office/drawing/2014/main" id="{24CDC7E1-7E22-7732-ACDB-B80536235E77}"/>
                  </a:ext>
                </a:extLst>
              </p:cNvPr>
              <p:cNvSpPr/>
              <p:nvPr/>
            </p:nvSpPr>
            <p:spPr>
              <a:xfrm rot="17648902">
                <a:off x="1702617" y="1511947"/>
                <a:ext cx="291466" cy="316635"/>
              </a:xfrm>
              <a:custGeom>
                <a:avLst/>
                <a:gdLst>
                  <a:gd name="connsiteX0" fmla="*/ 328474 w 372862"/>
                  <a:gd name="connsiteY0" fmla="*/ 71022 h 337352"/>
                  <a:gd name="connsiteX1" fmla="*/ 44389 w 372862"/>
                  <a:gd name="connsiteY1" fmla="*/ 0 h 337352"/>
                  <a:gd name="connsiteX2" fmla="*/ 0 w 372862"/>
                  <a:gd name="connsiteY2" fmla="*/ 159799 h 337352"/>
                  <a:gd name="connsiteX3" fmla="*/ 71022 w 372862"/>
                  <a:gd name="connsiteY3" fmla="*/ 248575 h 337352"/>
                  <a:gd name="connsiteX4" fmla="*/ 230820 w 372862"/>
                  <a:gd name="connsiteY4" fmla="*/ 337352 h 337352"/>
                  <a:gd name="connsiteX5" fmla="*/ 319596 w 372862"/>
                  <a:gd name="connsiteY5" fmla="*/ 310719 h 337352"/>
                  <a:gd name="connsiteX6" fmla="*/ 372862 w 372862"/>
                  <a:gd name="connsiteY6" fmla="*/ 230820 h 337352"/>
                  <a:gd name="connsiteX7" fmla="*/ 363985 w 372862"/>
                  <a:gd name="connsiteY7" fmla="*/ 124288 h 337352"/>
                  <a:gd name="connsiteX8" fmla="*/ 328474 w 372862"/>
                  <a:gd name="connsiteY8" fmla="*/ 71022 h 337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2862" h="337352">
                    <a:moveTo>
                      <a:pt x="328474" y="71022"/>
                    </a:moveTo>
                    <a:lnTo>
                      <a:pt x="44389" y="0"/>
                    </a:lnTo>
                    <a:lnTo>
                      <a:pt x="0" y="159799"/>
                    </a:lnTo>
                    <a:lnTo>
                      <a:pt x="71022" y="248575"/>
                    </a:lnTo>
                    <a:lnTo>
                      <a:pt x="230820" y="337352"/>
                    </a:lnTo>
                    <a:lnTo>
                      <a:pt x="319596" y="310719"/>
                    </a:lnTo>
                    <a:lnTo>
                      <a:pt x="372862" y="230820"/>
                    </a:lnTo>
                    <a:lnTo>
                      <a:pt x="363985" y="124288"/>
                    </a:lnTo>
                    <a:lnTo>
                      <a:pt x="328474" y="7102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23C997C-40FF-1576-FC8E-AC8CCAF2B6F9}"/>
                </a:ext>
              </a:extLst>
            </p:cNvPr>
            <p:cNvGrpSpPr/>
            <p:nvPr/>
          </p:nvGrpSpPr>
          <p:grpSpPr>
            <a:xfrm rot="9794469">
              <a:off x="4710194" y="2754558"/>
              <a:ext cx="456628" cy="1239351"/>
              <a:chOff x="1726768" y="922930"/>
              <a:chExt cx="652746" cy="995776"/>
            </a:xfrm>
          </p:grpSpPr>
          <p:sp>
            <p:nvSpPr>
              <p:cNvPr id="48" name="フリーフォーム: 図形 27">
                <a:extLst>
                  <a:ext uri="{FF2B5EF4-FFF2-40B4-BE49-F238E27FC236}">
                    <a16:creationId xmlns:a16="http://schemas.microsoft.com/office/drawing/2014/main" id="{75BD28F4-35E4-9A63-3929-5C4197DFA068}"/>
                  </a:ext>
                </a:extLst>
              </p:cNvPr>
              <p:cNvSpPr/>
              <p:nvPr/>
            </p:nvSpPr>
            <p:spPr>
              <a:xfrm rot="17648902">
                <a:off x="1555253" y="1094445"/>
                <a:ext cx="995776" cy="652746"/>
              </a:xfrm>
              <a:custGeom>
                <a:avLst/>
                <a:gdLst>
                  <a:gd name="connsiteX0" fmla="*/ 177553 w 1074198"/>
                  <a:gd name="connsiteY0" fmla="*/ 0 h 754602"/>
                  <a:gd name="connsiteX1" fmla="*/ 0 w 1074198"/>
                  <a:gd name="connsiteY1" fmla="*/ 0 h 754602"/>
                  <a:gd name="connsiteX2" fmla="*/ 71021 w 1074198"/>
                  <a:gd name="connsiteY2" fmla="*/ 142043 h 754602"/>
                  <a:gd name="connsiteX3" fmla="*/ 239697 w 1074198"/>
                  <a:gd name="connsiteY3" fmla="*/ 239697 h 754602"/>
                  <a:gd name="connsiteX4" fmla="*/ 372862 w 1074198"/>
                  <a:gd name="connsiteY4" fmla="*/ 355107 h 754602"/>
                  <a:gd name="connsiteX5" fmla="*/ 417250 w 1074198"/>
                  <a:gd name="connsiteY5" fmla="*/ 435006 h 754602"/>
                  <a:gd name="connsiteX6" fmla="*/ 523782 w 1074198"/>
                  <a:gd name="connsiteY6" fmla="*/ 541538 h 754602"/>
                  <a:gd name="connsiteX7" fmla="*/ 834501 w 1074198"/>
                  <a:gd name="connsiteY7" fmla="*/ 665826 h 754602"/>
                  <a:gd name="connsiteX8" fmla="*/ 1012054 w 1074198"/>
                  <a:gd name="connsiteY8" fmla="*/ 754602 h 754602"/>
                  <a:gd name="connsiteX9" fmla="*/ 1074198 w 1074198"/>
                  <a:gd name="connsiteY9" fmla="*/ 621437 h 754602"/>
                  <a:gd name="connsiteX10" fmla="*/ 985421 w 1074198"/>
                  <a:gd name="connsiteY10" fmla="*/ 470517 h 754602"/>
                  <a:gd name="connsiteX11" fmla="*/ 870011 w 1074198"/>
                  <a:gd name="connsiteY11" fmla="*/ 381740 h 754602"/>
                  <a:gd name="connsiteX12" fmla="*/ 719091 w 1074198"/>
                  <a:gd name="connsiteY12" fmla="*/ 266330 h 754602"/>
                  <a:gd name="connsiteX13" fmla="*/ 639192 w 1074198"/>
                  <a:gd name="connsiteY13" fmla="*/ 213064 h 754602"/>
                  <a:gd name="connsiteX14" fmla="*/ 514905 w 1074198"/>
                  <a:gd name="connsiteY14" fmla="*/ 142043 h 754602"/>
                  <a:gd name="connsiteX15" fmla="*/ 355106 w 1074198"/>
                  <a:gd name="connsiteY15" fmla="*/ 62144 h 754602"/>
                  <a:gd name="connsiteX16" fmla="*/ 177553 w 1074198"/>
                  <a:gd name="connsiteY16" fmla="*/ 0 h 75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74198" h="754602">
                    <a:moveTo>
                      <a:pt x="177553" y="0"/>
                    </a:moveTo>
                    <a:lnTo>
                      <a:pt x="0" y="0"/>
                    </a:lnTo>
                    <a:lnTo>
                      <a:pt x="71021" y="142043"/>
                    </a:lnTo>
                    <a:lnTo>
                      <a:pt x="239697" y="239697"/>
                    </a:lnTo>
                    <a:lnTo>
                      <a:pt x="372862" y="355107"/>
                    </a:lnTo>
                    <a:lnTo>
                      <a:pt x="417250" y="435006"/>
                    </a:lnTo>
                    <a:lnTo>
                      <a:pt x="523782" y="541538"/>
                    </a:lnTo>
                    <a:lnTo>
                      <a:pt x="834501" y="665826"/>
                    </a:lnTo>
                    <a:lnTo>
                      <a:pt x="1012054" y="754602"/>
                    </a:lnTo>
                    <a:lnTo>
                      <a:pt x="1074198" y="621437"/>
                    </a:lnTo>
                    <a:lnTo>
                      <a:pt x="985421" y="470517"/>
                    </a:lnTo>
                    <a:lnTo>
                      <a:pt x="870011" y="381740"/>
                    </a:lnTo>
                    <a:lnTo>
                      <a:pt x="719091" y="266330"/>
                    </a:lnTo>
                    <a:lnTo>
                      <a:pt x="639192" y="213064"/>
                    </a:lnTo>
                    <a:lnTo>
                      <a:pt x="514905" y="142043"/>
                    </a:lnTo>
                    <a:lnTo>
                      <a:pt x="355106" y="62144"/>
                    </a:lnTo>
                    <a:lnTo>
                      <a:pt x="17755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フリーフォーム: 図形 28">
                <a:extLst>
                  <a:ext uri="{FF2B5EF4-FFF2-40B4-BE49-F238E27FC236}">
                    <a16:creationId xmlns:a16="http://schemas.microsoft.com/office/drawing/2014/main" id="{1D19A3CC-5167-4902-F78E-4714E7C20169}"/>
                  </a:ext>
                </a:extLst>
              </p:cNvPr>
              <p:cNvSpPr/>
              <p:nvPr/>
            </p:nvSpPr>
            <p:spPr>
              <a:xfrm rot="17648902">
                <a:off x="1987316" y="1267510"/>
                <a:ext cx="291466" cy="316635"/>
              </a:xfrm>
              <a:custGeom>
                <a:avLst/>
                <a:gdLst>
                  <a:gd name="connsiteX0" fmla="*/ 328474 w 372862"/>
                  <a:gd name="connsiteY0" fmla="*/ 71022 h 337352"/>
                  <a:gd name="connsiteX1" fmla="*/ 44389 w 372862"/>
                  <a:gd name="connsiteY1" fmla="*/ 0 h 337352"/>
                  <a:gd name="connsiteX2" fmla="*/ 0 w 372862"/>
                  <a:gd name="connsiteY2" fmla="*/ 159799 h 337352"/>
                  <a:gd name="connsiteX3" fmla="*/ 71022 w 372862"/>
                  <a:gd name="connsiteY3" fmla="*/ 248575 h 337352"/>
                  <a:gd name="connsiteX4" fmla="*/ 230820 w 372862"/>
                  <a:gd name="connsiteY4" fmla="*/ 337352 h 337352"/>
                  <a:gd name="connsiteX5" fmla="*/ 319596 w 372862"/>
                  <a:gd name="connsiteY5" fmla="*/ 310719 h 337352"/>
                  <a:gd name="connsiteX6" fmla="*/ 372862 w 372862"/>
                  <a:gd name="connsiteY6" fmla="*/ 230820 h 337352"/>
                  <a:gd name="connsiteX7" fmla="*/ 363985 w 372862"/>
                  <a:gd name="connsiteY7" fmla="*/ 124288 h 337352"/>
                  <a:gd name="connsiteX8" fmla="*/ 328474 w 372862"/>
                  <a:gd name="connsiteY8" fmla="*/ 71022 h 337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2862" h="337352">
                    <a:moveTo>
                      <a:pt x="328474" y="71022"/>
                    </a:moveTo>
                    <a:lnTo>
                      <a:pt x="44389" y="0"/>
                    </a:lnTo>
                    <a:lnTo>
                      <a:pt x="0" y="159799"/>
                    </a:lnTo>
                    <a:lnTo>
                      <a:pt x="71022" y="248575"/>
                    </a:lnTo>
                    <a:lnTo>
                      <a:pt x="230820" y="337352"/>
                    </a:lnTo>
                    <a:lnTo>
                      <a:pt x="319596" y="310719"/>
                    </a:lnTo>
                    <a:lnTo>
                      <a:pt x="372862" y="230820"/>
                    </a:lnTo>
                    <a:lnTo>
                      <a:pt x="363985" y="124288"/>
                    </a:lnTo>
                    <a:lnTo>
                      <a:pt x="328474" y="7102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テキスト ボックス 38">
              <a:extLst>
                <a:ext uri="{FF2B5EF4-FFF2-40B4-BE49-F238E27FC236}">
                  <a16:creationId xmlns:a16="http://schemas.microsoft.com/office/drawing/2014/main" id="{5D4E7964-FE61-A0C3-443A-C868862E82EA}"/>
                </a:ext>
              </a:extLst>
            </p:cNvPr>
            <p:cNvSpPr txBox="1"/>
            <p:nvPr/>
          </p:nvSpPr>
          <p:spPr>
            <a:xfrm>
              <a:off x="1053638" y="4109411"/>
              <a:ext cx="731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latin typeface="Arial" panose="020B0604020202020204" pitchFamily="34" charset="0"/>
                  <a:cs typeface="Arial" panose="020B0604020202020204" pitchFamily="34" charset="0"/>
                </a:rPr>
                <a:t>w4</a:t>
              </a:r>
              <a:endParaRPr kumimoji="1" lang="ja-JP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3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1663CD8-7CC5-D530-1C7E-1075558C8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516"/>
            <a:ext cx="12192000" cy="629096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482A28-AE56-EF6C-7FF5-F957C52314CF}"/>
              </a:ext>
            </a:extLst>
          </p:cNvPr>
          <p:cNvSpPr txBox="1"/>
          <p:nvPr/>
        </p:nvSpPr>
        <p:spPr>
          <a:xfrm>
            <a:off x="9701342" y="2965512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length from image 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2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4495</TotalTime>
  <Words>70</Words>
  <Application>Microsoft Office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Office テーマ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kagawa Yoshiteru</dc:creator>
  <cp:lastModifiedBy>Nicholas Pan</cp:lastModifiedBy>
  <cp:revision>7</cp:revision>
  <dcterms:created xsi:type="dcterms:W3CDTF">2022-12-05T02:47:08Z</dcterms:created>
  <dcterms:modified xsi:type="dcterms:W3CDTF">2024-12-04T00:42:28Z</dcterms:modified>
</cp:coreProperties>
</file>