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D61-6168-4341-BEC5-B525C6EC8E2B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F38-7220-4330-B68B-BB860C7DC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9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D61-6168-4341-BEC5-B525C6EC8E2B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F38-7220-4330-B68B-BB860C7DC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D61-6168-4341-BEC5-B525C6EC8E2B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F38-7220-4330-B68B-BB860C7DC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D61-6168-4341-BEC5-B525C6EC8E2B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F38-7220-4330-B68B-BB860C7DC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D61-6168-4341-BEC5-B525C6EC8E2B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F38-7220-4330-B68B-BB860C7DC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D61-6168-4341-BEC5-B525C6EC8E2B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F38-7220-4330-B68B-BB860C7DC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4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D61-6168-4341-BEC5-B525C6EC8E2B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F38-7220-4330-B68B-BB860C7DC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5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D61-6168-4341-BEC5-B525C6EC8E2B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F38-7220-4330-B68B-BB860C7DC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D61-6168-4341-BEC5-B525C6EC8E2B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F38-7220-4330-B68B-BB860C7DC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D61-6168-4341-BEC5-B525C6EC8E2B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F38-7220-4330-B68B-BB860C7DC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4D61-6168-4341-BEC5-B525C6EC8E2B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0AF38-7220-4330-B68B-BB860C7DC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4D61-6168-4341-BEC5-B525C6EC8E2B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0AF38-7220-4330-B68B-BB860C7DC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1447" y="809038"/>
            <a:ext cx="946485" cy="513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64688" y="284996"/>
            <a:ext cx="2675" cy="742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64688" y="1116199"/>
            <a:ext cx="2" cy="7409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V="1">
            <a:off x="919312" y="1161640"/>
            <a:ext cx="2673" cy="524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9664" y="142232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84446" y="133308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2541" y="43970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1447" y="2587388"/>
            <a:ext cx="946485" cy="513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264688" y="2063346"/>
            <a:ext cx="2675" cy="742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64688" y="2894633"/>
            <a:ext cx="2" cy="740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4446" y="311143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2541" y="22180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902665" y="809038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902665" y="1326423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59137" y="750177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75484" y="1084631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894778" y="2575155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894778" y="3092540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51250" y="2516294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67597" y="2850748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</a:t>
            </a:r>
          </a:p>
        </p:txBody>
      </p:sp>
      <p:sp>
        <p:nvSpPr>
          <p:cNvPr id="53" name="Rectangle 52"/>
          <p:cNvSpPr/>
          <p:nvPr/>
        </p:nvSpPr>
        <p:spPr>
          <a:xfrm rot="5400000">
            <a:off x="3258224" y="1180666"/>
            <a:ext cx="946485" cy="513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rot="5400000" flipV="1">
            <a:off x="4108956" y="1060537"/>
            <a:ext cx="2675" cy="742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731465" y="1487911"/>
            <a:ext cx="2" cy="740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31857" y="185941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40746" y="139506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3489644" y="382961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488145" y="906060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88145" y="322845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60962" y="638965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218118" y="378923"/>
            <a:ext cx="184631" cy="1839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18118" y="2579192"/>
            <a:ext cx="946485" cy="513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691359" y="2886437"/>
            <a:ext cx="2" cy="740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321449" y="2566959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321449" y="3084344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77921" y="2508098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94268" y="2842552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i</a:t>
            </a:r>
            <a:endParaRPr 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704978" y="309956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mg</a:t>
            </a:r>
          </a:p>
        </p:txBody>
      </p:sp>
      <p:sp>
        <p:nvSpPr>
          <p:cNvPr id="70" name="Rectangle 69"/>
          <p:cNvSpPr/>
          <p:nvPr/>
        </p:nvSpPr>
        <p:spPr>
          <a:xfrm rot="18985251">
            <a:off x="3328438" y="4595218"/>
            <a:ext cx="946485" cy="513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801679" y="4902463"/>
            <a:ext cx="2" cy="740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352567" y="4333412"/>
            <a:ext cx="435568" cy="429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309247" y="4823873"/>
            <a:ext cx="450420" cy="4651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18971" y="4194912"/>
            <a:ext cx="40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e</a:t>
            </a:r>
            <a:r>
              <a:rPr lang="en-US" sz="1400" baseline="-25000" dirty="0" err="1"/>
              <a:t>r</a:t>
            </a:r>
            <a:endParaRPr lang="en-US" sz="1400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3815298" y="511559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mg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823964" y="4805479"/>
            <a:ext cx="587588" cy="558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88075" y="484538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016646" y="4961706"/>
            <a:ext cx="40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aseline="-25000" dirty="0"/>
              <a:t>t</a:t>
            </a:r>
          </a:p>
        </p:txBody>
      </p:sp>
      <p:sp>
        <p:nvSpPr>
          <p:cNvPr id="98" name="Rectangle 97"/>
          <p:cNvSpPr/>
          <p:nvPr/>
        </p:nvSpPr>
        <p:spPr>
          <a:xfrm rot="-1800000">
            <a:off x="5456621" y="972049"/>
            <a:ext cx="946485" cy="513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5587671" y="700660"/>
            <a:ext cx="298704" cy="491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5929863" y="1247641"/>
            <a:ext cx="2674" cy="6460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986819" y="138343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692609" y="56378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03" name="Isosceles Triangle 102"/>
          <p:cNvSpPr/>
          <p:nvPr/>
        </p:nvSpPr>
        <p:spPr>
          <a:xfrm>
            <a:off x="5244904" y="782039"/>
            <a:ext cx="1960323" cy="1139933"/>
          </a:xfrm>
          <a:prstGeom prst="triangle">
            <a:avLst>
              <a:gd name="adj" fmla="val 10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c 103"/>
          <p:cNvSpPr/>
          <p:nvPr/>
        </p:nvSpPr>
        <p:spPr>
          <a:xfrm>
            <a:off x="5389947" y="1789541"/>
            <a:ext cx="195493" cy="291904"/>
          </a:xfrm>
          <a:prstGeom prst="arc">
            <a:avLst/>
          </a:prstGeom>
          <a:noFill/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534797" y="1642279"/>
            <a:ext cx="137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/>
              <a:t>θ</a:t>
            </a:r>
            <a:endParaRPr lang="en-US" sz="1600" dirty="0"/>
          </a:p>
        </p:txBody>
      </p:sp>
      <p:cxnSp>
        <p:nvCxnSpPr>
          <p:cNvPr id="106" name="Straight Arrow Connector 105"/>
          <p:cNvCxnSpPr/>
          <p:nvPr/>
        </p:nvCxnSpPr>
        <p:spPr>
          <a:xfrm rot="-1800000" flipV="1">
            <a:off x="7005084" y="232068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9000000" flipV="1">
            <a:off x="6690386" y="844342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592256" y="632954"/>
            <a:ext cx="36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e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10" name="Straight Arrow Connector 109"/>
          <p:cNvCxnSpPr/>
          <p:nvPr/>
        </p:nvCxnSpPr>
        <p:spPr>
          <a:xfrm rot="10800000" flipH="1">
            <a:off x="5952972" y="850467"/>
            <a:ext cx="594743" cy="360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239815" y="58324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75" name="Rectangle 74"/>
          <p:cNvSpPr/>
          <p:nvPr/>
        </p:nvSpPr>
        <p:spPr>
          <a:xfrm rot="-1800000">
            <a:off x="5419928" y="3103646"/>
            <a:ext cx="946485" cy="513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5560720" y="2847607"/>
            <a:ext cx="298704" cy="491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5904249" y="3394588"/>
            <a:ext cx="1337" cy="502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89972" y="351774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662172" y="270641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83" name="Isosceles Triangle 82"/>
          <p:cNvSpPr/>
          <p:nvPr/>
        </p:nvSpPr>
        <p:spPr>
          <a:xfrm>
            <a:off x="5303312" y="2842552"/>
            <a:ext cx="1960323" cy="1139933"/>
          </a:xfrm>
          <a:prstGeom prst="triangle">
            <a:avLst>
              <a:gd name="adj" fmla="val 10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/>
          <p:cNvSpPr/>
          <p:nvPr/>
        </p:nvSpPr>
        <p:spPr>
          <a:xfrm>
            <a:off x="5448355" y="3850054"/>
            <a:ext cx="195493" cy="291904"/>
          </a:xfrm>
          <a:prstGeom prst="arc">
            <a:avLst/>
          </a:prstGeom>
          <a:noFill/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93205" y="3702792"/>
            <a:ext cx="137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/>
              <a:t>θ</a:t>
            </a:r>
            <a:endParaRPr lang="en-US" sz="1600" dirty="0"/>
          </a:p>
        </p:txBody>
      </p:sp>
      <p:cxnSp>
        <p:nvCxnSpPr>
          <p:cNvPr id="87" name="Straight Arrow Connector 86"/>
          <p:cNvCxnSpPr/>
          <p:nvPr/>
        </p:nvCxnSpPr>
        <p:spPr>
          <a:xfrm rot="-1800000" flipV="1">
            <a:off x="6963831" y="2375368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9000000" flipV="1">
            <a:off x="6652352" y="2987152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41868" y="2402605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73230" y="2829663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rot="10800000" flipH="1">
            <a:off x="5904249" y="2984432"/>
            <a:ext cx="594743" cy="360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217769" y="2755966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93" name="Rectangle 92"/>
          <p:cNvSpPr/>
          <p:nvPr/>
        </p:nvSpPr>
        <p:spPr>
          <a:xfrm rot="5400000">
            <a:off x="5766574" y="4669572"/>
            <a:ext cx="946485" cy="513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239815" y="4976817"/>
            <a:ext cx="2" cy="740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619870" y="4616595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619870" y="5133980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576342" y="4557734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892689" y="4892188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i</a:t>
            </a:r>
            <a:endParaRPr lang="en-US" sz="12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6230232" y="529844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mg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623256" y="228226"/>
            <a:ext cx="36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e</a:t>
            </a:r>
            <a:r>
              <a:rPr lang="en-US" sz="1200" baseline="-25000" dirty="0" err="1"/>
              <a:t>n</a:t>
            </a:r>
            <a:endParaRPr lang="en-US" sz="1200" baseline="-25000" dirty="0"/>
          </a:p>
        </p:txBody>
      </p:sp>
      <p:sp>
        <p:nvSpPr>
          <p:cNvPr id="115" name="Rectangle 114"/>
          <p:cNvSpPr/>
          <p:nvPr/>
        </p:nvSpPr>
        <p:spPr>
          <a:xfrm rot="5400000">
            <a:off x="9002694" y="1277322"/>
            <a:ext cx="946485" cy="513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9475935" y="1584567"/>
            <a:ext cx="2" cy="740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476327" y="195607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mg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62588" y="475579"/>
            <a:ext cx="184631" cy="1839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 rot="2700000">
            <a:off x="8994314" y="3574897"/>
            <a:ext cx="512064" cy="513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/>
          <p:nvPr/>
        </p:nvCxnSpPr>
        <p:spPr>
          <a:xfrm rot="2700000" flipV="1">
            <a:off x="9527944" y="3177221"/>
            <a:ext cx="2675" cy="742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9246755" y="3875756"/>
            <a:ext cx="2" cy="740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266513" y="409255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mg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268883" y="320125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rot="2700000" flipV="1">
            <a:off x="9834102" y="3290528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2700000" flipV="1">
            <a:off x="9578761" y="3899427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878443" y="3413772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9935163" y="3776476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9246755" y="4188080"/>
            <a:ext cx="544935" cy="733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Arc 137"/>
          <p:cNvSpPr/>
          <p:nvPr/>
        </p:nvSpPr>
        <p:spPr>
          <a:xfrm>
            <a:off x="9291614" y="4047673"/>
            <a:ext cx="195493" cy="291904"/>
          </a:xfrm>
          <a:prstGeom prst="arc">
            <a:avLst/>
          </a:prstGeom>
          <a:noFill/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9436464" y="3900411"/>
            <a:ext cx="137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/>
              <a:t>θ</a:t>
            </a:r>
            <a:endParaRPr lang="en-US" sz="1600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9243115" y="468845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9241616" y="991944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241616" y="408729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9514433" y="724849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 rot="-2700000" flipV="1">
            <a:off x="8961337" y="3188243"/>
            <a:ext cx="2675" cy="742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785959" y="314779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140" name="Rectangle 139"/>
          <p:cNvSpPr/>
          <p:nvPr/>
        </p:nvSpPr>
        <p:spPr>
          <a:xfrm rot="-1800000">
            <a:off x="753291" y="4393980"/>
            <a:ext cx="946485" cy="513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 flipH="1" flipV="1">
            <a:off x="882550" y="4126612"/>
            <a:ext cx="329184" cy="491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1226533" y="4669572"/>
            <a:ext cx="2674" cy="6460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283489" y="480536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mg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89279" y="398571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145" name="Isosceles Triangle 144"/>
          <p:cNvSpPr/>
          <p:nvPr/>
        </p:nvSpPr>
        <p:spPr>
          <a:xfrm>
            <a:off x="302379" y="4343178"/>
            <a:ext cx="1960323" cy="1139933"/>
          </a:xfrm>
          <a:prstGeom prst="triangle">
            <a:avLst>
              <a:gd name="adj" fmla="val 10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/>
          <p:cNvCxnSpPr/>
          <p:nvPr/>
        </p:nvCxnSpPr>
        <p:spPr>
          <a:xfrm rot="-1800000" flipV="1">
            <a:off x="1725977" y="4005837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-1800000" flipV="1">
            <a:off x="1826655" y="4374483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612801" y="3953297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022211" y="4079097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5667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1447" y="809038"/>
            <a:ext cx="946485" cy="513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890204" y="792503"/>
            <a:ext cx="2673" cy="524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089" y="96559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baseline="-25000" dirty="0"/>
              <a:t>t</a:t>
            </a:r>
          </a:p>
        </p:txBody>
      </p:sp>
      <p:sp>
        <p:nvSpPr>
          <p:cNvPr id="19" name="Rectangle 18"/>
          <p:cNvSpPr/>
          <p:nvPr/>
        </p:nvSpPr>
        <p:spPr>
          <a:xfrm rot="-1800000">
            <a:off x="753291" y="4393980"/>
            <a:ext cx="946485" cy="513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02379" y="4343178"/>
            <a:ext cx="1960323" cy="1139933"/>
          </a:xfrm>
          <a:prstGeom prst="triangle">
            <a:avLst>
              <a:gd name="adj" fmla="val 10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902665" y="809038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902665" y="1326423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06464" y="688593"/>
            <a:ext cx="32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e</a:t>
            </a:r>
            <a:r>
              <a:rPr lang="en-US" sz="1200" baseline="-25000" dirty="0" err="1"/>
              <a:t>n</a:t>
            </a:r>
            <a:endParaRPr lang="en-US" sz="1200" baseline="-25000" dirty="0"/>
          </a:p>
          <a:p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222195" y="1073341"/>
            <a:ext cx="350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</a:t>
            </a:r>
            <a:r>
              <a:rPr lang="en-US" sz="1200" baseline="-25000" dirty="0"/>
              <a:t>t</a:t>
            </a:r>
          </a:p>
        </p:txBody>
      </p:sp>
      <p:sp>
        <p:nvSpPr>
          <p:cNvPr id="53" name="Rectangle 52"/>
          <p:cNvSpPr/>
          <p:nvPr/>
        </p:nvSpPr>
        <p:spPr>
          <a:xfrm rot="5400000">
            <a:off x="3258224" y="1180666"/>
            <a:ext cx="946485" cy="513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731465" y="1487911"/>
            <a:ext cx="2" cy="740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31857" y="185941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baseline="-25000" dirty="0"/>
              <a:t>t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rot="10800000" flipV="1">
            <a:off x="3489644" y="382961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488145" y="388953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88145" y="631848"/>
            <a:ext cx="299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</a:t>
            </a:r>
            <a:r>
              <a:rPr lang="en-US" sz="1200" baseline="-25000" dirty="0"/>
              <a:t>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60962" y="348885"/>
            <a:ext cx="42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e</a:t>
            </a:r>
            <a:r>
              <a:rPr lang="en-US" sz="1200" baseline="-25000" dirty="0" err="1"/>
              <a:t>n</a:t>
            </a:r>
            <a:endParaRPr lang="en-US" sz="1200" baseline="-25000" dirty="0"/>
          </a:p>
          <a:p>
            <a:endParaRPr lang="en-US" sz="1200" b="1" dirty="0"/>
          </a:p>
        </p:txBody>
      </p:sp>
      <p:sp>
        <p:nvSpPr>
          <p:cNvPr id="62" name="Rectangle 61"/>
          <p:cNvSpPr/>
          <p:nvPr/>
        </p:nvSpPr>
        <p:spPr>
          <a:xfrm>
            <a:off x="3218118" y="378923"/>
            <a:ext cx="184631" cy="1839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8985251">
            <a:off x="3328438" y="4595218"/>
            <a:ext cx="946485" cy="513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3173471" y="4879399"/>
            <a:ext cx="611063" cy="564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3212357" y="4222924"/>
            <a:ext cx="378136" cy="3569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3236355" y="4573409"/>
            <a:ext cx="351501" cy="3187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64916" y="4040220"/>
            <a:ext cx="40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e</a:t>
            </a:r>
            <a:r>
              <a:rPr lang="en-US" sz="1400" baseline="-25000" dirty="0" err="1"/>
              <a:t>r</a:t>
            </a:r>
            <a:endParaRPr lang="en-US" sz="1400" baseline="-250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811104" y="4856906"/>
            <a:ext cx="510344" cy="507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039491" y="4544115"/>
            <a:ext cx="40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</a:t>
            </a:r>
            <a:r>
              <a:rPr lang="en-US" sz="1400" baseline="-25000" dirty="0"/>
              <a:t>t</a:t>
            </a:r>
          </a:p>
        </p:txBody>
      </p:sp>
      <p:sp>
        <p:nvSpPr>
          <p:cNvPr id="98" name="Rectangle 97"/>
          <p:cNvSpPr/>
          <p:nvPr/>
        </p:nvSpPr>
        <p:spPr>
          <a:xfrm rot="-1800000">
            <a:off x="5695816" y="832841"/>
            <a:ext cx="946485" cy="513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5826866" y="561452"/>
            <a:ext cx="298704" cy="491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Isosceles Triangle 102"/>
          <p:cNvSpPr/>
          <p:nvPr/>
        </p:nvSpPr>
        <p:spPr>
          <a:xfrm>
            <a:off x="5244904" y="782039"/>
            <a:ext cx="1960323" cy="1139933"/>
          </a:xfrm>
          <a:prstGeom prst="triangle">
            <a:avLst>
              <a:gd name="adj" fmla="val 10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/>
          <p:nvPr/>
        </p:nvCxnSpPr>
        <p:spPr>
          <a:xfrm rot="-1800000" flipV="1">
            <a:off x="7005084" y="232068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9000000" flipV="1">
            <a:off x="6690386" y="844342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592256" y="632954"/>
            <a:ext cx="36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e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5456173" y="1095069"/>
            <a:ext cx="643603" cy="360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623256" y="228226"/>
            <a:ext cx="366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e</a:t>
            </a:r>
            <a:r>
              <a:rPr lang="en-US" sz="1200" baseline="-25000" dirty="0" err="1"/>
              <a:t>n</a:t>
            </a:r>
            <a:endParaRPr lang="en-US" sz="1200" baseline="-25000" dirty="0"/>
          </a:p>
        </p:txBody>
      </p:sp>
      <p:sp>
        <p:nvSpPr>
          <p:cNvPr id="125" name="Rectangle 124"/>
          <p:cNvSpPr/>
          <p:nvPr/>
        </p:nvSpPr>
        <p:spPr>
          <a:xfrm rot="2700000">
            <a:off x="5784675" y="4362680"/>
            <a:ext cx="512064" cy="513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/>
          <p:cNvCxnSpPr/>
          <p:nvPr/>
        </p:nvCxnSpPr>
        <p:spPr>
          <a:xfrm rot="2700000" flipV="1">
            <a:off x="6318305" y="3965004"/>
            <a:ext cx="2675" cy="742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037116" y="4663539"/>
            <a:ext cx="436288" cy="453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2700000" flipV="1">
            <a:off x="6624463" y="4078311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2700000" flipV="1">
            <a:off x="6369122" y="4687210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560409" y="4690790"/>
            <a:ext cx="594743" cy="360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70702" y="460249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baseline="-25000" dirty="0"/>
              <a:t>t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rot="-1800000" flipV="1">
            <a:off x="2055823" y="3820758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rot="9000000" flipV="1">
            <a:off x="1744344" y="4432542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757404" y="3868316"/>
            <a:ext cx="32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e</a:t>
            </a:r>
            <a:r>
              <a:rPr lang="en-US" sz="1200" baseline="-25000" dirty="0" err="1"/>
              <a:t>n</a:t>
            </a:r>
            <a:endParaRPr lang="en-US" sz="1200" baseline="-25000" dirty="0"/>
          </a:p>
          <a:p>
            <a:endParaRPr lang="en-US" sz="12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1638011" y="4230500"/>
            <a:ext cx="350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</a:t>
            </a:r>
            <a:r>
              <a:rPr lang="en-US" sz="1200" baseline="-25000" dirty="0"/>
              <a:t>t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308441" y="526948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baseline="-25000" dirty="0"/>
              <a:t>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934303" y="50848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</a:t>
            </a:r>
            <a:r>
              <a:rPr lang="en-US" baseline="-25000" dirty="0" err="1"/>
              <a:t>r</a:t>
            </a:r>
            <a:endParaRPr lang="en-US" baseline="-25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5240550" y="13444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</a:t>
            </a:r>
            <a:r>
              <a:rPr lang="en-US" baseline="-25000" dirty="0" err="1"/>
              <a:t>r</a:t>
            </a:r>
            <a:endParaRPr lang="en-US" baseline="-25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912162" y="37475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baseline="-25000" dirty="0"/>
              <a:t>n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037116" y="488980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baseline="-25000" dirty="0"/>
              <a:t>t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125570" y="382241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baseline="-25000" dirty="0"/>
              <a:t>n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684747" y="4138404"/>
            <a:ext cx="32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e</a:t>
            </a:r>
            <a:r>
              <a:rPr lang="en-US" sz="1200" baseline="-25000" dirty="0" err="1"/>
              <a:t>n</a:t>
            </a:r>
            <a:endParaRPr lang="en-US" sz="1200" baseline="-25000" dirty="0"/>
          </a:p>
          <a:p>
            <a:endParaRPr lang="en-US" sz="12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684747" y="4559503"/>
            <a:ext cx="350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</a:t>
            </a:r>
            <a:r>
              <a:rPr lang="en-US" sz="1200" baseline="-25000" dirty="0"/>
              <a:t>t</a:t>
            </a:r>
          </a:p>
        </p:txBody>
      </p:sp>
      <p:sp>
        <p:nvSpPr>
          <p:cNvPr id="54" name="Rectangle 53"/>
          <p:cNvSpPr/>
          <p:nvPr/>
        </p:nvSpPr>
        <p:spPr>
          <a:xfrm rot="-1800000">
            <a:off x="9192896" y="1163223"/>
            <a:ext cx="946485" cy="5133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9666138" y="1438815"/>
            <a:ext cx="2674" cy="6460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723094" y="157460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6" name="Isosceles Triangle 65"/>
          <p:cNvSpPr/>
          <p:nvPr/>
        </p:nvSpPr>
        <p:spPr>
          <a:xfrm>
            <a:off x="8741984" y="1112421"/>
            <a:ext cx="1960323" cy="1139933"/>
          </a:xfrm>
          <a:prstGeom prst="triangle">
            <a:avLst>
              <a:gd name="adj" fmla="val 10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11248265" y="1659028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0800000" flipV="1">
            <a:off x="10760881" y="2184250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990895" y="1606414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738108" y="1923598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1487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866636" y="523415"/>
            <a:ext cx="1828800" cy="18288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1"/>
          </p:cNvCxnSpPr>
          <p:nvPr/>
        </p:nvCxnSpPr>
        <p:spPr>
          <a:xfrm>
            <a:off x="2134458" y="791237"/>
            <a:ext cx="646578" cy="646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5" idx="3"/>
          </p:cNvCxnSpPr>
          <p:nvPr/>
        </p:nvCxnSpPr>
        <p:spPr>
          <a:xfrm flipH="1">
            <a:off x="2134458" y="1437815"/>
            <a:ext cx="646578" cy="646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2595154" y="1251363"/>
            <a:ext cx="365760" cy="365760"/>
          </a:xfrm>
          <a:prstGeom prst="arc">
            <a:avLst>
              <a:gd name="adj1" fmla="val 13538901"/>
              <a:gd name="adj2" fmla="val 8129772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00507" y="12513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38496" y="198288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50975" y="4236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2415278" y="161712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09831" y="582276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09831" y="1099661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66303" y="523415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82650" y="857869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x</a:t>
            </a:r>
            <a:endParaRPr lang="en-US" sz="1200" b="1" dirty="0"/>
          </a:p>
        </p:txBody>
      </p:sp>
      <p:sp>
        <p:nvSpPr>
          <p:cNvPr id="17" name="Left Bracket 16"/>
          <p:cNvSpPr/>
          <p:nvPr/>
        </p:nvSpPr>
        <p:spPr>
          <a:xfrm>
            <a:off x="2253452" y="3056995"/>
            <a:ext cx="457200" cy="457200"/>
          </a:xfrm>
          <a:prstGeom prst="leftBracke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/>
          <p:cNvSpPr/>
          <p:nvPr/>
        </p:nvSpPr>
        <p:spPr>
          <a:xfrm rot="10800000">
            <a:off x="2710655" y="3514195"/>
            <a:ext cx="457200" cy="457200"/>
          </a:xfrm>
          <a:prstGeom prst="leftBracke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>
          <a:xfrm>
            <a:off x="2253452" y="3971395"/>
            <a:ext cx="457200" cy="457200"/>
          </a:xfrm>
          <a:prstGeom prst="leftBracke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/>
          <p:cNvSpPr/>
          <p:nvPr/>
        </p:nvSpPr>
        <p:spPr>
          <a:xfrm rot="10800000">
            <a:off x="2710652" y="4428595"/>
            <a:ext cx="457200" cy="457200"/>
          </a:xfrm>
          <a:prstGeom prst="leftBracket">
            <a:avLst>
              <a:gd name="adj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44110" y="3034165"/>
            <a:ext cx="0" cy="187445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50409" y="383066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n-US" dirty="0"/>
              <a:t>h</a:t>
            </a:r>
          </a:p>
        </p:txBody>
      </p:sp>
      <p:sp>
        <p:nvSpPr>
          <p:cNvPr id="25" name="Oval 24"/>
          <p:cNvSpPr/>
          <p:nvPr/>
        </p:nvSpPr>
        <p:spPr>
          <a:xfrm>
            <a:off x="3423698" y="3481024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7"/>
          </p:cNvCxnSpPr>
          <p:nvPr/>
        </p:nvCxnSpPr>
        <p:spPr>
          <a:xfrm flipH="1">
            <a:off x="3880899" y="3614935"/>
            <a:ext cx="323288" cy="323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94643" y="370280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522815" y="3115856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522815" y="3633241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79287" y="3056995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z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95634" y="3391449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x</a:t>
            </a:r>
            <a:endParaRPr lang="en-US" sz="1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417696" y="3131097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417696" y="3648482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74168" y="3072236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90515" y="3406690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x</a:t>
            </a:r>
            <a:endParaRPr lang="en-US" sz="1200" b="1" dirty="0"/>
          </a:p>
        </p:txBody>
      </p:sp>
      <p:sp>
        <p:nvSpPr>
          <p:cNvPr id="36" name="Oval 35"/>
          <p:cNvSpPr/>
          <p:nvPr/>
        </p:nvSpPr>
        <p:spPr>
          <a:xfrm>
            <a:off x="2664930" y="4840074"/>
            <a:ext cx="91440" cy="9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189953" y="4948628"/>
            <a:ext cx="1147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Critical Points</a:t>
            </a:r>
          </a:p>
        </p:txBody>
      </p:sp>
      <p:sp>
        <p:nvSpPr>
          <p:cNvPr id="4" name="Arc 3"/>
          <p:cNvSpPr/>
          <p:nvPr/>
        </p:nvSpPr>
        <p:spPr>
          <a:xfrm>
            <a:off x="6839087" y="2036807"/>
            <a:ext cx="2529482" cy="1614627"/>
          </a:xfrm>
          <a:prstGeom prst="arc">
            <a:avLst>
              <a:gd name="adj1" fmla="val 16260210"/>
              <a:gd name="adj2" fmla="val 2104912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138737" y="3430576"/>
            <a:ext cx="9144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892716" y="3415103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892716" y="3932488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849188" y="3356242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65535" y="3690696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x</a:t>
            </a:r>
            <a:endParaRPr lang="en-US" sz="1200" b="1" dirty="0"/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7508202" y="4356560"/>
            <a:ext cx="544935" cy="733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578876" y="4041569"/>
            <a:ext cx="137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/>
              <a:t>θ</a:t>
            </a:r>
            <a:endParaRPr lang="en-US" sz="1600" dirty="0"/>
          </a:p>
        </p:txBody>
      </p:sp>
      <p:sp>
        <p:nvSpPr>
          <p:cNvPr id="45" name="Arc 44"/>
          <p:cNvSpPr/>
          <p:nvPr/>
        </p:nvSpPr>
        <p:spPr>
          <a:xfrm>
            <a:off x="7787485" y="4210846"/>
            <a:ext cx="265652" cy="291904"/>
          </a:xfrm>
          <a:prstGeom prst="arc">
            <a:avLst>
              <a:gd name="adj1" fmla="val 10711165"/>
              <a:gd name="adj2" fmla="val 15604813"/>
            </a:avLst>
          </a:prstGeom>
          <a:noFill/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336739" y="2149692"/>
            <a:ext cx="640080" cy="6367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6" idx="1"/>
          </p:cNvCxnSpPr>
          <p:nvPr/>
        </p:nvCxnSpPr>
        <p:spPr>
          <a:xfrm>
            <a:off x="8430477" y="2242937"/>
            <a:ext cx="222610" cy="2251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535937" y="213632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κ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067608" y="2745328"/>
            <a:ext cx="2047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/>
              <a:t>κ</a:t>
            </a:r>
            <a:r>
              <a:rPr lang="en-US" sz="1600" dirty="0"/>
              <a:t> = radius of curvature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9500219" y="2122437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9500219" y="2639822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456691" y="2063576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z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773038" y="2398030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x</a:t>
            </a:r>
            <a:endParaRPr lang="en-US" sz="1200" b="1" dirty="0"/>
          </a:p>
        </p:txBody>
      </p:sp>
      <p:cxnSp>
        <p:nvCxnSpPr>
          <p:cNvPr id="61" name="Straight Connector 60"/>
          <p:cNvCxnSpPr/>
          <p:nvPr/>
        </p:nvCxnSpPr>
        <p:spPr>
          <a:xfrm rot="2700000">
            <a:off x="7268831" y="5070084"/>
            <a:ext cx="9144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900076" y="4923335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7900076" y="5440720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56548" y="4864474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z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172895" y="5198928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x</a:t>
            </a:r>
            <a:endParaRPr lang="en-US" sz="1200" b="1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7581781" y="5109355"/>
            <a:ext cx="3757" cy="733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321074" y="5291060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</a:t>
            </a:r>
          </a:p>
        </p:txBody>
      </p:sp>
      <p:sp>
        <p:nvSpPr>
          <p:cNvPr id="66" name="Oval 65"/>
          <p:cNvSpPr/>
          <p:nvPr/>
        </p:nvSpPr>
        <p:spPr>
          <a:xfrm>
            <a:off x="2125522" y="5059661"/>
            <a:ext cx="91440" cy="9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661705" y="3024416"/>
            <a:ext cx="91440" cy="9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235006" y="2345071"/>
            <a:ext cx="1147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Critical Points</a:t>
            </a:r>
          </a:p>
        </p:txBody>
      </p:sp>
      <p:sp>
        <p:nvSpPr>
          <p:cNvPr id="69" name="Oval 68"/>
          <p:cNvSpPr/>
          <p:nvPr/>
        </p:nvSpPr>
        <p:spPr>
          <a:xfrm>
            <a:off x="2170575" y="2456104"/>
            <a:ext cx="91440" cy="9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732314" y="2299600"/>
            <a:ext cx="91440" cy="9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732314" y="463295"/>
            <a:ext cx="91440" cy="9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5561525" y="5324449"/>
            <a:ext cx="1809" cy="5258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5561525" y="5841834"/>
            <a:ext cx="487384" cy="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517997" y="5265588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z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34344" y="5600042"/>
            <a:ext cx="228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x</a:t>
            </a:r>
            <a:endParaRPr lang="en-US" sz="12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069858" y="6009424"/>
            <a:ext cx="978250" cy="168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88770" y="6001587"/>
            <a:ext cx="306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</a:t>
            </a:r>
          </a:p>
        </p:txBody>
      </p:sp>
      <p:cxnSp>
        <p:nvCxnSpPr>
          <p:cNvPr id="80" name="Straight Connector 79"/>
          <p:cNvCxnSpPr/>
          <p:nvPr/>
        </p:nvCxnSpPr>
        <p:spPr>
          <a:xfrm rot="8100000">
            <a:off x="5077931" y="5480439"/>
            <a:ext cx="9144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7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5500" y="800100"/>
            <a:ext cx="8521700" cy="4749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52700" y="1097508"/>
            <a:ext cx="76073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Arca Majora Heavy" pitchFamily="2" charset="0"/>
              </a:rPr>
              <a:t>INSERT FIGURE HERE</a:t>
            </a:r>
          </a:p>
        </p:txBody>
      </p:sp>
    </p:spTree>
    <p:extLst>
      <p:ext uri="{BB962C8B-B14F-4D97-AF65-F5344CB8AC3E}">
        <p14:creationId xmlns:p14="http://schemas.microsoft.com/office/powerpoint/2010/main" val="400252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111</Words>
  <Application>Microsoft Office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Arca Majora Heavy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Guillaud</dc:creator>
  <cp:lastModifiedBy>Nicholas Renninger</cp:lastModifiedBy>
  <cp:revision>30</cp:revision>
  <dcterms:created xsi:type="dcterms:W3CDTF">2017-01-31T20:14:26Z</dcterms:created>
  <dcterms:modified xsi:type="dcterms:W3CDTF">2017-02-16T05:13:14Z</dcterms:modified>
</cp:coreProperties>
</file>