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82296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4005-4B24-4727-BEEF-B6A91A54ABA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8F7F-7B0F-46C1-9D1E-EC977E09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200" y="0"/>
            <a:ext cx="12192000" cy="69297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303401" y="1266738"/>
            <a:ext cx="746620" cy="738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779" y="780177"/>
            <a:ext cx="415440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Next LT Pro Regular" panose="020B0504020202020204" pitchFamily="34" charset="0"/>
              </a:rPr>
              <a:t>Yo-yo despin weight deployed from</a:t>
            </a:r>
          </a:p>
          <a:p>
            <a:r>
              <a:rPr lang="en-US" b="1" dirty="0">
                <a:solidFill>
                  <a:schemeClr val="bg1"/>
                </a:solidFill>
                <a:latin typeface="AvenirNext LT Pro Regular" panose="020B0504020202020204" pitchFamily="34" charset="0"/>
              </a:rPr>
              <a:t>a sounding rocket.</a:t>
            </a:r>
          </a:p>
        </p:txBody>
      </p:sp>
      <p:cxnSp>
        <p:nvCxnSpPr>
          <p:cNvPr id="8" name="Straight Arrow Connector 7"/>
          <p:cNvCxnSpPr>
            <a:stCxn id="6" idx="1"/>
            <a:endCxn id="5" idx="7"/>
          </p:cNvCxnSpPr>
          <p:nvPr/>
        </p:nvCxnSpPr>
        <p:spPr>
          <a:xfrm flipH="1">
            <a:off x="333880" y="1103342"/>
            <a:ext cx="444899" cy="271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0" y="-7748"/>
            <a:ext cx="8237390" cy="68657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1214" y="931178"/>
            <a:ext cx="1459686" cy="738231"/>
            <a:chOff x="141214" y="931178"/>
            <a:chExt cx="1459686" cy="738231"/>
          </a:xfrm>
        </p:grpSpPr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>
              <a:off x="871057" y="1269732"/>
              <a:ext cx="60121" cy="39967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214" y="931178"/>
              <a:ext cx="145968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Next LT Pro Regular" panose="020B0504020202020204" pitchFamily="34" charset="0"/>
                </a:rPr>
                <a:t>De-Spin Mass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09856" y="6014906"/>
            <a:ext cx="1459686" cy="650346"/>
            <a:chOff x="141214" y="619386"/>
            <a:chExt cx="1459686" cy="650346"/>
          </a:xfrm>
        </p:grpSpPr>
        <p:cxnSp>
          <p:nvCxnSpPr>
            <p:cNvPr id="17" name="Straight Arrow Connector 16"/>
            <p:cNvCxnSpPr>
              <a:stCxn id="18" idx="0"/>
            </p:cNvCxnSpPr>
            <p:nvPr/>
          </p:nvCxnSpPr>
          <p:spPr>
            <a:xfrm flipH="1" flipV="1">
              <a:off x="778778" y="619386"/>
              <a:ext cx="92279" cy="31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41214" y="931178"/>
              <a:ext cx="145968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Next LT Pro Regular" panose="020B0504020202020204" pitchFamily="34" charset="0"/>
                </a:rPr>
                <a:t>De-Spin Mass</a:t>
              </a:r>
            </a:p>
          </p:txBody>
        </p:sp>
      </p:grpSp>
      <p:cxnSp>
        <p:nvCxnSpPr>
          <p:cNvPr id="24" name="Straight Arrow Connector 23"/>
          <p:cNvCxnSpPr>
            <a:stCxn id="30" idx="3"/>
          </p:cNvCxnSpPr>
          <p:nvPr/>
        </p:nvCxnSpPr>
        <p:spPr>
          <a:xfrm>
            <a:off x="4909604" y="2106944"/>
            <a:ext cx="992717" cy="17273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01603" y="1737612"/>
            <a:ext cx="2708001" cy="1114460"/>
            <a:chOff x="-1904677" y="176296"/>
            <a:chExt cx="2708001" cy="1114460"/>
          </a:xfrm>
        </p:grpSpPr>
        <p:cxnSp>
          <p:nvCxnSpPr>
            <p:cNvPr id="29" name="Straight Arrow Connector 28"/>
            <p:cNvCxnSpPr>
              <a:stCxn id="30" idx="1"/>
            </p:cNvCxnSpPr>
            <p:nvPr/>
          </p:nvCxnSpPr>
          <p:spPr>
            <a:xfrm flipH="1">
              <a:off x="-1904677" y="545628"/>
              <a:ext cx="1150187" cy="7451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754490" y="176296"/>
              <a:ext cx="1557814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Next LT Pro Regular" panose="020B0504020202020204" pitchFamily="34" charset="0"/>
                </a:rPr>
                <a:t>Electromagnetic Release Mechanism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15654" y="295139"/>
            <a:ext cx="1459686" cy="738231"/>
            <a:chOff x="141214" y="931178"/>
            <a:chExt cx="1459686" cy="738231"/>
          </a:xfrm>
        </p:grpSpPr>
        <p:cxnSp>
          <p:nvCxnSpPr>
            <p:cNvPr id="34" name="Straight Arrow Connector 33"/>
            <p:cNvCxnSpPr>
              <a:stCxn id="35" idx="2"/>
            </p:cNvCxnSpPr>
            <p:nvPr/>
          </p:nvCxnSpPr>
          <p:spPr>
            <a:xfrm>
              <a:off x="871057" y="1269732"/>
              <a:ext cx="60121" cy="39967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1214" y="931178"/>
              <a:ext cx="145968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Next LT Pro Regular" panose="020B0504020202020204" pitchFamily="34" charset="0"/>
                </a:rPr>
                <a:t>Satellite Body</a:t>
              </a:r>
            </a:p>
          </p:txBody>
        </p:sp>
      </p:grpSp>
      <p:sp>
        <p:nvSpPr>
          <p:cNvPr id="48" name="Arrow: Circular 47"/>
          <p:cNvSpPr/>
          <p:nvPr/>
        </p:nvSpPr>
        <p:spPr>
          <a:xfrm rot="7947866">
            <a:off x="4799696" y="996202"/>
            <a:ext cx="1892054" cy="2193703"/>
          </a:xfrm>
          <a:prstGeom prst="circularArrow">
            <a:avLst>
              <a:gd name="adj1" fmla="val 0"/>
              <a:gd name="adj2" fmla="val 1142319"/>
              <a:gd name="adj3" fmla="val 12383768"/>
              <a:gd name="adj4" fmla="val 8849874"/>
              <a:gd name="adj5" fmla="val 47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494826" y="833531"/>
                <a:ext cx="516622" cy="5232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>
                  <a:latin typeface="AvenirNext LT Pro Regular" panose="020B05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26" y="833531"/>
                <a:ext cx="5166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891012" y="3471990"/>
            <a:ext cx="1951144" cy="610466"/>
            <a:chOff x="41319" y="386603"/>
            <a:chExt cx="1951144" cy="610466"/>
          </a:xfrm>
        </p:grpSpPr>
        <p:cxnSp>
          <p:nvCxnSpPr>
            <p:cNvPr id="57" name="Straight Arrow Connector 56"/>
            <p:cNvCxnSpPr>
              <a:stCxn id="58" idx="3"/>
            </p:cNvCxnSpPr>
            <p:nvPr/>
          </p:nvCxnSpPr>
          <p:spPr>
            <a:xfrm flipV="1">
              <a:off x="1799517" y="386603"/>
              <a:ext cx="192946" cy="34885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1319" y="473849"/>
              <a:ext cx="1758198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Next LT Pro Regular" panose="020B0504020202020204" pitchFamily="34" charset="0"/>
                </a:rPr>
                <a:t>Encoder Housing / Motor Connection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883" y="3745995"/>
            <a:ext cx="980923" cy="830997"/>
            <a:chOff x="18875" y="-440593"/>
            <a:chExt cx="1310235" cy="830997"/>
          </a:xfrm>
        </p:grpSpPr>
        <p:cxnSp>
          <p:nvCxnSpPr>
            <p:cNvPr id="66" name="Straight Arrow Connector 65"/>
            <p:cNvCxnSpPr>
              <a:stCxn id="67" idx="2"/>
            </p:cNvCxnSpPr>
            <p:nvPr/>
          </p:nvCxnSpPr>
          <p:spPr>
            <a:xfrm flipV="1">
              <a:off x="673993" y="291386"/>
              <a:ext cx="646025" cy="99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8875" y="-440593"/>
              <a:ext cx="1310235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Next LT Pro Regular" panose="020B0504020202020204" pitchFamily="34" charset="0"/>
                </a:rPr>
                <a:t>Nylon Capture Ball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35755" y="4016830"/>
            <a:ext cx="1459686" cy="1019991"/>
            <a:chOff x="-395283" y="-849031"/>
            <a:chExt cx="1459686" cy="1019991"/>
          </a:xfrm>
        </p:grpSpPr>
        <p:cxnSp>
          <p:nvCxnSpPr>
            <p:cNvPr id="71" name="Straight Arrow Connector 70"/>
            <p:cNvCxnSpPr>
              <a:stCxn id="72" idx="0"/>
            </p:cNvCxnSpPr>
            <p:nvPr/>
          </p:nvCxnSpPr>
          <p:spPr>
            <a:xfrm flipH="1" flipV="1">
              <a:off x="-321182" y="-849031"/>
              <a:ext cx="655742" cy="4352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-395283" y="-413815"/>
              <a:ext cx="1459686" cy="5847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Next LT Pro Regular" panose="020B0504020202020204" pitchFamily="34" charset="0"/>
                </a:rPr>
                <a:t>Nylon Capture Ball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68581" y="2500136"/>
            <a:ext cx="1361765" cy="1073411"/>
            <a:chOff x="-414857" y="-2518125"/>
            <a:chExt cx="1361765" cy="1073411"/>
          </a:xfrm>
        </p:grpSpPr>
        <p:cxnSp>
          <p:nvCxnSpPr>
            <p:cNvPr id="77" name="Straight Arrow Connector 76"/>
            <p:cNvCxnSpPr>
              <a:stCxn id="78" idx="2"/>
            </p:cNvCxnSpPr>
            <p:nvPr/>
          </p:nvCxnSpPr>
          <p:spPr>
            <a:xfrm flipH="1">
              <a:off x="-414857" y="-1994905"/>
              <a:ext cx="777356" cy="5501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-221911" y="-2518125"/>
              <a:ext cx="1168819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Next LT Pro Regular" panose="020B0504020202020204" pitchFamily="34" charset="0"/>
                </a:rPr>
                <a:t>Attachment Mechanism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7302" y="3677456"/>
            <a:ext cx="1151440" cy="2120858"/>
            <a:chOff x="-36704" y="-4115763"/>
            <a:chExt cx="1151440" cy="2120858"/>
          </a:xfrm>
        </p:grpSpPr>
        <p:cxnSp>
          <p:nvCxnSpPr>
            <p:cNvPr id="86" name="Straight Arrow Connector 85"/>
            <p:cNvCxnSpPr>
              <a:stCxn id="87" idx="0"/>
            </p:cNvCxnSpPr>
            <p:nvPr/>
          </p:nvCxnSpPr>
          <p:spPr>
            <a:xfrm flipV="1">
              <a:off x="539016" y="-4115763"/>
              <a:ext cx="323846" cy="159763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-36704" y="-2518125"/>
              <a:ext cx="1151440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Next LT Pro Regular" panose="020B0504020202020204" pitchFamily="34" charset="0"/>
                </a:rPr>
                <a:t>Attachment Mechanism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V="1">
            <a:off x="1319867" y="1417739"/>
            <a:ext cx="1342238" cy="444219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841207" y="535122"/>
            <a:ext cx="1187219" cy="1008452"/>
            <a:chOff x="141214" y="931178"/>
            <a:chExt cx="1187219" cy="1008452"/>
          </a:xfrm>
        </p:grpSpPr>
        <p:cxnSp>
          <p:nvCxnSpPr>
            <p:cNvPr id="97" name="Straight Arrow Connector 96"/>
            <p:cNvCxnSpPr>
              <a:stCxn id="98" idx="2"/>
            </p:cNvCxnSpPr>
            <p:nvPr/>
          </p:nvCxnSpPr>
          <p:spPr>
            <a:xfrm flipH="1">
              <a:off x="548256" y="1238955"/>
              <a:ext cx="186568" cy="70067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41214" y="931178"/>
              <a:ext cx="1187219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Tether String</a:t>
              </a:r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4534911" y="5872294"/>
            <a:ext cx="2142726" cy="12510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615654" y="5997394"/>
            <a:ext cx="1736522" cy="642803"/>
            <a:chOff x="141214" y="596152"/>
            <a:chExt cx="1736522" cy="642803"/>
          </a:xfrm>
        </p:grpSpPr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1328433" y="596152"/>
              <a:ext cx="549303" cy="48891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41214" y="931178"/>
              <a:ext cx="1187219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Tether String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3967993" y="3573547"/>
            <a:ext cx="1862356" cy="1619238"/>
          </a:xfrm>
          <a:prstGeom prst="line">
            <a:avLst/>
          </a:prstGeom>
          <a:ln w="381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437772">
            <a:off x="4275654" y="3958001"/>
            <a:ext cx="1309733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Next LT Pro Regular" panose="020B0504020202020204" pitchFamily="34" charset="0"/>
              </a:rPr>
              <a:t>Radial Vector</a:t>
            </a:r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flipV="1">
            <a:off x="541345" y="3129094"/>
            <a:ext cx="801052" cy="616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/>
          <p:cNvSpPr/>
          <p:nvPr/>
        </p:nvSpPr>
        <p:spPr>
          <a:xfrm>
            <a:off x="2650921" y="1095508"/>
            <a:ext cx="3831837" cy="2614446"/>
          </a:xfrm>
          <a:custGeom>
            <a:avLst/>
            <a:gdLst>
              <a:gd name="connsiteX0" fmla="*/ 0 w 3831837"/>
              <a:gd name="connsiteY0" fmla="*/ 330620 h 2614446"/>
              <a:gd name="connsiteX1" fmla="*/ 805343 w 3831837"/>
              <a:gd name="connsiteY1" fmla="*/ 45395 h 2614446"/>
              <a:gd name="connsiteX2" fmla="*/ 1585519 w 3831837"/>
              <a:gd name="connsiteY2" fmla="*/ 28617 h 2614446"/>
              <a:gd name="connsiteX3" fmla="*/ 2474752 w 3831837"/>
              <a:gd name="connsiteY3" fmla="*/ 322232 h 2614446"/>
              <a:gd name="connsiteX4" fmla="*/ 3011648 w 3831837"/>
              <a:gd name="connsiteY4" fmla="*/ 682958 h 2614446"/>
              <a:gd name="connsiteX5" fmla="*/ 3422708 w 3831837"/>
              <a:gd name="connsiteY5" fmla="*/ 1211465 h 2614446"/>
              <a:gd name="connsiteX6" fmla="*/ 3624044 w 3831837"/>
              <a:gd name="connsiteY6" fmla="*/ 1731582 h 2614446"/>
              <a:gd name="connsiteX7" fmla="*/ 3758268 w 3831837"/>
              <a:gd name="connsiteY7" fmla="*/ 2327200 h 2614446"/>
              <a:gd name="connsiteX8" fmla="*/ 3825380 w 3831837"/>
              <a:gd name="connsiteY8" fmla="*/ 2595648 h 2614446"/>
              <a:gd name="connsiteX9" fmla="*/ 3825380 w 3831837"/>
              <a:gd name="connsiteY9" fmla="*/ 2570481 h 26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31837" h="2614446">
                <a:moveTo>
                  <a:pt x="0" y="330620"/>
                </a:moveTo>
                <a:cubicBezTo>
                  <a:pt x="270545" y="213174"/>
                  <a:pt x="541090" y="95729"/>
                  <a:pt x="805343" y="45395"/>
                </a:cubicBezTo>
                <a:cubicBezTo>
                  <a:pt x="1069596" y="-4939"/>
                  <a:pt x="1307284" y="-17522"/>
                  <a:pt x="1585519" y="28617"/>
                </a:cubicBezTo>
                <a:cubicBezTo>
                  <a:pt x="1863754" y="74756"/>
                  <a:pt x="2237064" y="213175"/>
                  <a:pt x="2474752" y="322232"/>
                </a:cubicBezTo>
                <a:cubicBezTo>
                  <a:pt x="2712440" y="431289"/>
                  <a:pt x="2853655" y="534753"/>
                  <a:pt x="3011648" y="682958"/>
                </a:cubicBezTo>
                <a:cubicBezTo>
                  <a:pt x="3169641" y="831164"/>
                  <a:pt x="3320642" y="1036694"/>
                  <a:pt x="3422708" y="1211465"/>
                </a:cubicBezTo>
                <a:cubicBezTo>
                  <a:pt x="3524774" y="1386236"/>
                  <a:pt x="3568117" y="1545626"/>
                  <a:pt x="3624044" y="1731582"/>
                </a:cubicBezTo>
                <a:cubicBezTo>
                  <a:pt x="3679971" y="1917538"/>
                  <a:pt x="3724712" y="2183189"/>
                  <a:pt x="3758268" y="2327200"/>
                </a:cubicBezTo>
                <a:cubicBezTo>
                  <a:pt x="3791824" y="2471211"/>
                  <a:pt x="3814195" y="2555101"/>
                  <a:pt x="3825380" y="2595648"/>
                </a:cubicBezTo>
                <a:cubicBezTo>
                  <a:pt x="3836565" y="2636195"/>
                  <a:pt x="3830972" y="2603338"/>
                  <a:pt x="3825380" y="2570481"/>
                </a:cubicBezTo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/>
          <p:cNvSpPr/>
          <p:nvPr/>
        </p:nvSpPr>
        <p:spPr>
          <a:xfrm>
            <a:off x="1360584" y="3431097"/>
            <a:ext cx="3186249" cy="2639349"/>
          </a:xfrm>
          <a:custGeom>
            <a:avLst/>
            <a:gdLst>
              <a:gd name="connsiteX0" fmla="*/ 3186249 w 3186249"/>
              <a:gd name="connsiteY0" fmla="*/ 2575420 h 2639349"/>
              <a:gd name="connsiteX1" fmla="*/ 2422851 w 3186249"/>
              <a:gd name="connsiteY1" fmla="*/ 2634143 h 2639349"/>
              <a:gd name="connsiteX2" fmla="*/ 1659453 w 3186249"/>
              <a:gd name="connsiteY2" fmla="*/ 2457975 h 2639349"/>
              <a:gd name="connsiteX3" fmla="*/ 912833 w 3186249"/>
              <a:gd name="connsiteY3" fmla="*/ 2013358 h 2639349"/>
              <a:gd name="connsiteX4" fmla="*/ 594051 w 3186249"/>
              <a:gd name="connsiteY4" fmla="*/ 1610687 h 2639349"/>
              <a:gd name="connsiteX5" fmla="*/ 342381 w 3186249"/>
              <a:gd name="connsiteY5" fmla="*/ 1182848 h 2639349"/>
              <a:gd name="connsiteX6" fmla="*/ 141045 w 3186249"/>
              <a:gd name="connsiteY6" fmla="*/ 587230 h 2639349"/>
              <a:gd name="connsiteX7" fmla="*/ 15210 w 3186249"/>
              <a:gd name="connsiteY7" fmla="*/ 109057 h 2639349"/>
              <a:gd name="connsiteX8" fmla="*/ 6822 w 3186249"/>
              <a:gd name="connsiteY8" fmla="*/ 0 h 26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6249" h="2639349">
                <a:moveTo>
                  <a:pt x="3186249" y="2575420"/>
                </a:moveTo>
                <a:cubicBezTo>
                  <a:pt x="2931783" y="2614568"/>
                  <a:pt x="2677317" y="2653717"/>
                  <a:pt x="2422851" y="2634143"/>
                </a:cubicBezTo>
                <a:cubicBezTo>
                  <a:pt x="2168385" y="2614569"/>
                  <a:pt x="1911123" y="2561439"/>
                  <a:pt x="1659453" y="2457975"/>
                </a:cubicBezTo>
                <a:cubicBezTo>
                  <a:pt x="1407783" y="2354511"/>
                  <a:pt x="1090400" y="2154573"/>
                  <a:pt x="912833" y="2013358"/>
                </a:cubicBezTo>
                <a:cubicBezTo>
                  <a:pt x="735266" y="1872143"/>
                  <a:pt x="689126" y="1749105"/>
                  <a:pt x="594051" y="1610687"/>
                </a:cubicBezTo>
                <a:cubicBezTo>
                  <a:pt x="498976" y="1472269"/>
                  <a:pt x="417882" y="1353424"/>
                  <a:pt x="342381" y="1182848"/>
                </a:cubicBezTo>
                <a:cubicBezTo>
                  <a:pt x="266880" y="1012272"/>
                  <a:pt x="195573" y="766195"/>
                  <a:pt x="141045" y="587230"/>
                </a:cubicBezTo>
                <a:cubicBezTo>
                  <a:pt x="86517" y="408265"/>
                  <a:pt x="37580" y="206929"/>
                  <a:pt x="15210" y="109057"/>
                </a:cubicBezTo>
                <a:cubicBezTo>
                  <a:pt x="-7160" y="11185"/>
                  <a:pt x="-169" y="5592"/>
                  <a:pt x="6822" y="0"/>
                </a:cubicBezTo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986481" y="0"/>
            <a:ext cx="1845578" cy="6858000"/>
          </a:xfrm>
          <a:prstGeom prst="line">
            <a:avLst/>
          </a:prstGeom>
          <a:ln w="381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93100" y="4637509"/>
            <a:ext cx="1309733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Next LT Pro Regular" panose="020B0504020202020204" pitchFamily="34" charset="0"/>
              </a:rPr>
              <a:t>Radial Vector</a:t>
            </a:r>
          </a:p>
        </p:txBody>
      </p:sp>
      <p:sp>
        <p:nvSpPr>
          <p:cNvPr id="11" name="Arc 10"/>
          <p:cNvSpPr/>
          <p:nvPr/>
        </p:nvSpPr>
        <p:spPr>
          <a:xfrm>
            <a:off x="3078760" y="360727"/>
            <a:ext cx="1036040" cy="620785"/>
          </a:xfrm>
          <a:prstGeom prst="arc">
            <a:avLst>
              <a:gd name="adj1" fmla="val 12033368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9297228">
            <a:off x="4148713" y="6140742"/>
            <a:ext cx="1036040" cy="620785"/>
          </a:xfrm>
          <a:prstGeom prst="arc">
            <a:avLst>
              <a:gd name="adj1" fmla="val 16204064"/>
              <a:gd name="adj2" fmla="val 2044511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4800" y="671119"/>
            <a:ext cx="2000774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Next LT Pro Regular" panose="020B0504020202020204" pitchFamily="34" charset="0"/>
              </a:rPr>
              <a:t>Angular Displacement past radial release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707" y="6213635"/>
            <a:ext cx="2000774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Next LT Pro Regular" panose="020B0504020202020204" pitchFamily="34" charset="0"/>
              </a:rPr>
              <a:t>Angular Displacement past radial release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75046" y="0"/>
            <a:ext cx="618054" cy="1434517"/>
          </a:xfrm>
          <a:prstGeom prst="line">
            <a:avLst/>
          </a:prstGeom>
          <a:ln w="28575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11941" y="6298490"/>
            <a:ext cx="0" cy="559510"/>
          </a:xfrm>
          <a:prstGeom prst="line">
            <a:avLst/>
          </a:prstGeom>
          <a:ln w="28575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5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52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AvenirNext LT Pro Regular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Renninger</dc:creator>
  <cp:lastModifiedBy>Nicholas Renninger</cp:lastModifiedBy>
  <cp:revision>11</cp:revision>
  <cp:lastPrinted>2017-04-11T20:40:40Z</cp:lastPrinted>
  <dcterms:created xsi:type="dcterms:W3CDTF">2017-04-04T21:40:52Z</dcterms:created>
  <dcterms:modified xsi:type="dcterms:W3CDTF">2017-04-11T20:40:46Z</dcterms:modified>
</cp:coreProperties>
</file>