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Cousine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1658E4-8990-420A-84B8-FD7015584A05}">
  <a:tblStyle styleId="{0C1658E4-8990-420A-84B8-FD7015584A0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219200" y="4279285"/>
            <a:ext cx="96168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000" b="1"/>
            </a:lvl1pPr>
            <a:lvl2pPr lvl="1">
              <a:spcBef>
                <a:spcPts val="0"/>
              </a:spcBef>
              <a:buSzPct val="100000"/>
              <a:defRPr sz="5000" b="1"/>
            </a:lvl2pPr>
            <a:lvl3pPr lvl="2">
              <a:spcBef>
                <a:spcPts val="0"/>
              </a:spcBef>
              <a:buSzPct val="100000"/>
              <a:defRPr sz="5000" b="1"/>
            </a:lvl3pPr>
            <a:lvl4pPr lvl="3">
              <a:spcBef>
                <a:spcPts val="0"/>
              </a:spcBef>
              <a:buSzPct val="100000"/>
              <a:defRPr sz="5000" b="1"/>
            </a:lvl4pPr>
            <a:lvl5pPr lvl="4">
              <a:spcBef>
                <a:spcPts val="0"/>
              </a:spcBef>
              <a:buSzPct val="100000"/>
              <a:defRPr sz="5000" b="1"/>
            </a:lvl5pPr>
            <a:lvl6pPr lvl="5">
              <a:spcBef>
                <a:spcPts val="0"/>
              </a:spcBef>
              <a:buSzPct val="100000"/>
              <a:defRPr sz="5000" b="1"/>
            </a:lvl6pPr>
            <a:lvl7pPr lvl="6">
              <a:spcBef>
                <a:spcPts val="0"/>
              </a:spcBef>
              <a:buSzPct val="100000"/>
              <a:defRPr sz="5000" b="1"/>
            </a:lvl7pPr>
            <a:lvl8pPr lvl="7">
              <a:spcBef>
                <a:spcPts val="0"/>
              </a:spcBef>
              <a:buSzPct val="100000"/>
              <a:defRPr sz="5000" b="1"/>
            </a:lvl8pPr>
            <a:lvl9pPr lvl="8">
              <a:spcBef>
                <a:spcPts val="0"/>
              </a:spcBef>
              <a:buSzPct val="100000"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6036235" y="1033693"/>
            <a:ext cx="123450" cy="9475815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894767" y="4860026"/>
            <a:ext cx="1769199" cy="13268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14" name="Shape 14"/>
          <p:cNvCxnSpPr/>
          <p:nvPr/>
        </p:nvCxnSpPr>
        <p:spPr>
          <a:xfrm>
            <a:off x="11153733" y="3066476"/>
            <a:ext cx="0" cy="27668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6034268" y="-1623557"/>
            <a:ext cx="123450" cy="9475815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9386234" y="2497867"/>
            <a:ext cx="2285599" cy="17141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5400000">
            <a:off x="6036235" y="-734013"/>
            <a:ext cx="123450" cy="9475815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9" name="Shape 19"/>
          <p:cNvSpPr/>
          <p:nvPr/>
        </p:nvSpPr>
        <p:spPr>
          <a:xfrm rot="-5400000">
            <a:off x="1105851" y="1141570"/>
            <a:ext cx="1326899" cy="17691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20" name="Shape 20"/>
          <p:cNvCxnSpPr/>
          <p:nvPr/>
        </p:nvCxnSpPr>
        <p:spPr>
          <a:xfrm>
            <a:off x="11153733" y="1793733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" name="Shape 21"/>
          <p:cNvSpPr/>
          <p:nvPr/>
        </p:nvSpPr>
        <p:spPr>
          <a:xfrm rot="-5400000">
            <a:off x="6034268" y="-2896299"/>
            <a:ext cx="123450" cy="9475815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/>
            <a:headEnd type="none" w="lg" len="lg"/>
            <a:tailEnd type="none" w="lg" len="lg"/>
          </a:ln>
        </p:spPr>
      </p:sp>
      <p:sp>
        <p:nvSpPr>
          <p:cNvPr id="22" name="Shape 22"/>
          <p:cNvSpPr/>
          <p:nvPr/>
        </p:nvSpPr>
        <p:spPr>
          <a:xfrm rot="5400000">
            <a:off x="9167538" y="3598041"/>
            <a:ext cx="1714199" cy="22855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228265" y="2012275"/>
            <a:ext cx="9607600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 b="1"/>
            </a:lvl1pPr>
            <a:lvl2pPr lvl="1" rtl="0">
              <a:spcBef>
                <a:spcPts val="0"/>
              </a:spcBef>
              <a:buSzPct val="100000"/>
              <a:defRPr sz="3600" b="1"/>
            </a:lvl2pPr>
            <a:lvl3pPr lvl="2" rtl="0">
              <a:spcBef>
                <a:spcPts val="0"/>
              </a:spcBef>
              <a:buSzPct val="100000"/>
              <a:defRPr sz="3600" b="1"/>
            </a:lvl3pPr>
            <a:lvl4pPr lvl="3" rtl="0">
              <a:spcBef>
                <a:spcPts val="0"/>
              </a:spcBef>
              <a:buSzPct val="100000"/>
              <a:defRPr sz="3600" b="1"/>
            </a:lvl4pPr>
            <a:lvl5pPr lvl="4" rtl="0">
              <a:spcBef>
                <a:spcPts val="0"/>
              </a:spcBef>
              <a:buSzPct val="100000"/>
              <a:defRPr sz="3600" b="1"/>
            </a:lvl5pPr>
            <a:lvl6pPr lvl="5" rtl="0">
              <a:spcBef>
                <a:spcPts val="0"/>
              </a:spcBef>
              <a:buSzPct val="100000"/>
              <a:defRPr sz="3600" b="1"/>
            </a:lvl6pPr>
            <a:lvl7pPr lvl="6" rtl="0">
              <a:spcBef>
                <a:spcPts val="0"/>
              </a:spcBef>
              <a:buSzPct val="100000"/>
              <a:defRPr sz="3600" b="1"/>
            </a:lvl7pPr>
            <a:lvl8pPr lvl="7" rtl="0">
              <a:spcBef>
                <a:spcPts val="0"/>
              </a:spcBef>
              <a:buSzPct val="100000"/>
              <a:defRPr sz="3600" b="1"/>
            </a:lvl8pPr>
            <a:lvl9pPr lvl="8" rtl="0">
              <a:spcBef>
                <a:spcPts val="0"/>
              </a:spcBef>
              <a:buSzPct val="100000"/>
              <a:defRPr sz="3600" b="1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264753" y="4145091"/>
            <a:ext cx="47231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884800" y="3187200"/>
            <a:ext cx="84224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2400" b="1"/>
            </a:lvl1pPr>
            <a:lvl2pPr lvl="1" algn="ctr" rtl="0">
              <a:spcBef>
                <a:spcPts val="0"/>
              </a:spcBef>
              <a:defRPr b="1"/>
            </a:lvl2pPr>
            <a:lvl3pPr lvl="2" algn="ctr" rtl="0">
              <a:spcBef>
                <a:spcPts val="0"/>
              </a:spcBef>
              <a:defRPr b="1"/>
            </a:lvl3pPr>
            <a:lvl4pPr lvl="3" algn="ctr" rtl="0">
              <a:spcBef>
                <a:spcPts val="0"/>
              </a:spcBef>
              <a:buSzPct val="100000"/>
              <a:defRPr sz="2400" b="1"/>
            </a:lvl4pPr>
            <a:lvl5pPr lvl="4" algn="ctr" rtl="0">
              <a:spcBef>
                <a:spcPts val="0"/>
              </a:spcBef>
              <a:buSzPct val="100000"/>
              <a:defRPr sz="2400" b="1"/>
            </a:lvl5pPr>
            <a:lvl6pPr lvl="5" algn="ctr" rtl="0">
              <a:spcBef>
                <a:spcPts val="0"/>
              </a:spcBef>
              <a:buSzPct val="100000"/>
              <a:defRPr sz="2400" b="1"/>
            </a:lvl6pPr>
            <a:lvl7pPr lvl="6" algn="ctr" rtl="0">
              <a:spcBef>
                <a:spcPts val="0"/>
              </a:spcBef>
              <a:buSzPct val="100000"/>
              <a:defRPr sz="2400" b="1"/>
            </a:lvl7pPr>
            <a:lvl8pPr lvl="7" algn="ctr" rtl="0">
              <a:spcBef>
                <a:spcPts val="0"/>
              </a:spcBef>
              <a:buSzPct val="100000"/>
              <a:defRPr sz="2400" b="1"/>
            </a:lvl8pPr>
            <a:lvl9pPr lvl="8" algn="ctr">
              <a:spcBef>
                <a:spcPts val="0"/>
              </a:spcBef>
              <a:buSzPct val="100000"/>
              <a:defRPr sz="2400" b="1"/>
            </a:lvl9pPr>
          </a:lstStyle>
          <a:p>
            <a:endParaRPr/>
          </a:p>
        </p:txBody>
      </p:sp>
      <p:grpSp>
        <p:nvGrpSpPr>
          <p:cNvPr id="27" name="Shape 27"/>
          <p:cNvGrpSpPr/>
          <p:nvPr/>
        </p:nvGrpSpPr>
        <p:grpSpPr>
          <a:xfrm>
            <a:off x="5026741" y="1437725"/>
            <a:ext cx="2107919" cy="1544724"/>
            <a:chOff x="3754950" y="1132925"/>
            <a:chExt cx="1580939" cy="1544724"/>
          </a:xfrm>
        </p:grpSpPr>
        <p:sp>
          <p:nvSpPr>
            <p:cNvPr id="28" name="Shape 28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3754950" y="1132925"/>
              <a:ext cx="1480499" cy="148049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  <p:cxnSp>
          <p:nvCxnSpPr>
            <p:cNvPr id="30" name="Shape 30"/>
            <p:cNvCxnSpPr>
              <a:endCxn id="28" idx="1"/>
            </p:cNvCxnSpPr>
            <p:nvPr/>
          </p:nvCxnSpPr>
          <p:spPr>
            <a:xfrm>
              <a:off x="3890221" y="1268192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2" name="Shape 32"/>
            <p:cNvSpPr/>
            <p:nvPr/>
          </p:nvSpPr>
          <p:spPr>
            <a:xfrm>
              <a:off x="4222975" y="1683232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sz="1400"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3" name="Shape 33"/>
            <p:cNvCxnSpPr>
              <a:stCxn id="28" idx="5"/>
            </p:cNvCxnSpPr>
            <p:nvPr/>
          </p:nvCxnSpPr>
          <p:spPr>
            <a:xfrm>
              <a:off x="5041978" y="2419949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4244700" y="1591868"/>
              <a:ext cx="654599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39105" y="658443"/>
            <a:ext cx="109728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632" y="1500000"/>
            <a:ext cx="11054400" cy="485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39105" y="658443"/>
            <a:ext cx="109728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61037" y="1653070"/>
            <a:ext cx="5326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308507" y="1653070"/>
            <a:ext cx="5326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39105" y="658443"/>
            <a:ext cx="109728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09600" y="1645525"/>
            <a:ext cx="3509200" cy="446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298617" y="1645525"/>
            <a:ext cx="3509200" cy="446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7987636" y="1645525"/>
            <a:ext cx="3509200" cy="446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39105" y="658443"/>
            <a:ext cx="109728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11">
            <a:alphaModFix/>
          </a:blip>
          <a:srcRect r="3297" b="329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71200" y="128397"/>
            <a:ext cx="118528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539105" y="658443"/>
            <a:ext cx="10972800" cy="55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09600" y="1500000"/>
            <a:ext cx="10972800" cy="48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Cousin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438400" y="4279285"/>
            <a:ext cx="721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A PICTURE IS WORTH A THOUSAND WORDS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950349" y="1577050"/>
            <a:ext cx="3924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37" name="Shape 137"/>
          <p:cNvGrpSpPr/>
          <p:nvPr/>
        </p:nvGrpSpPr>
        <p:grpSpPr>
          <a:xfrm rot="5400000">
            <a:off x="6500067" y="1581847"/>
            <a:ext cx="3945635" cy="3790141"/>
            <a:chOff x="5708850" y="3417450"/>
            <a:chExt cx="2931160" cy="2815646"/>
          </a:xfrm>
        </p:grpSpPr>
        <p:sp>
          <p:nvSpPr>
            <p:cNvPr id="138" name="Shape 138"/>
            <p:cNvSpPr/>
            <p:nvPr/>
          </p:nvSpPr>
          <p:spPr>
            <a:xfrm>
              <a:off x="6102010" y="3942010"/>
              <a:ext cx="2283299" cy="2283299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516560" y="39420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lg" len="lg"/>
              <a:tailEnd type="none" w="lg" len="lg"/>
            </a:ln>
          </p:spPr>
        </p:sp>
        <p:sp>
          <p:nvSpPr>
            <p:cNvPr id="140" name="Shape 14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lg" len="lg"/>
              <a:tailEnd type="none" w="lg" len="lg"/>
            </a:ln>
          </p:spPr>
        </p:sp>
        <p:sp>
          <p:nvSpPr>
            <p:cNvPr id="141" name="Shape 141"/>
            <p:cNvSpPr/>
            <p:nvPr/>
          </p:nvSpPr>
          <p:spPr>
            <a:xfrm rot="-5400000">
              <a:off x="5708850" y="3417450"/>
              <a:ext cx="1326899" cy="132689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42" name="Shape 142"/>
            <p:cNvCxnSpPr/>
            <p:nvPr/>
          </p:nvCxnSpPr>
          <p:spPr>
            <a:xfrm>
              <a:off x="6109725" y="3957425"/>
              <a:ext cx="2267999" cy="22679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3" name="Shape 143"/>
            <p:cNvCxnSpPr/>
            <p:nvPr/>
          </p:nvCxnSpPr>
          <p:spPr>
            <a:xfrm flipH="1">
              <a:off x="6102049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5978575" y="3949725"/>
              <a:ext cx="0" cy="22832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pic>
        <p:nvPicPr>
          <p:cNvPr id="145" name="Shape 145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975" y="2238401"/>
            <a:ext cx="2682024" cy="268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651151" y="569514"/>
            <a:ext cx="4889699" cy="183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900"/>
              <a:t>Want big impact?</a:t>
            </a:r>
          </a:p>
          <a:p>
            <a:pPr algn="ctr"/>
            <a:r>
              <a:rPr lang="en" sz="3600" b="1">
                <a:solidFill>
                  <a:schemeClr val="lt1"/>
                </a:solidFill>
              </a:rPr>
              <a:t>USE BIG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USE CHARTS TO EXPLAIN YOUR IDEAS</a:t>
            </a:r>
          </a:p>
        </p:txBody>
      </p:sp>
      <p:sp>
        <p:nvSpPr>
          <p:cNvPr id="156" name="Shape 156"/>
          <p:cNvSpPr/>
          <p:nvPr/>
        </p:nvSpPr>
        <p:spPr>
          <a:xfrm>
            <a:off x="4714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</a:p>
        </p:txBody>
      </p:sp>
      <p:sp>
        <p:nvSpPr>
          <p:cNvPr id="157" name="Shape 157"/>
          <p:cNvSpPr/>
          <p:nvPr/>
        </p:nvSpPr>
        <p:spPr>
          <a:xfrm>
            <a:off x="2257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</a:p>
        </p:txBody>
      </p:sp>
      <p:sp>
        <p:nvSpPr>
          <p:cNvPr id="158" name="Shape 158"/>
          <p:cNvSpPr/>
          <p:nvPr/>
        </p:nvSpPr>
        <p:spPr>
          <a:xfrm>
            <a:off x="7210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AND TABLES TO COMPARE DATA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2042800" y="20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{0C1658E4-8990-420A-84B8-FD7015584A05}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26" y="1246226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MAPS</a:t>
            </a:r>
          </a:p>
        </p:txBody>
      </p:sp>
      <p:sp>
        <p:nvSpPr>
          <p:cNvPr id="171" name="Shape 171"/>
          <p:cNvSpPr/>
          <p:nvPr/>
        </p:nvSpPr>
        <p:spPr>
          <a:xfrm>
            <a:off x="3334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2545237" y="2689350"/>
            <a:ext cx="273900" cy="273900"/>
            <a:chOff x="1021237" y="2689350"/>
            <a:chExt cx="273900" cy="273900"/>
          </a:xfrm>
        </p:grpSpPr>
        <p:sp>
          <p:nvSpPr>
            <p:cNvPr id="173" name="Shape 173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6" name="Shape 176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4047637" y="4600600"/>
            <a:ext cx="273900" cy="273900"/>
            <a:chOff x="1021237" y="2689350"/>
            <a:chExt cx="273900" cy="273900"/>
          </a:xfrm>
        </p:grpSpPr>
        <p:sp>
          <p:nvSpPr>
            <p:cNvPr id="178" name="Shape 178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80" name="Shape 180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1" name="Shape 181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2" name="Shape 182"/>
          <p:cNvGrpSpPr/>
          <p:nvPr/>
        </p:nvGrpSpPr>
        <p:grpSpPr>
          <a:xfrm>
            <a:off x="5341762" y="2477275"/>
            <a:ext cx="273900" cy="273900"/>
            <a:chOff x="1021237" y="2689350"/>
            <a:chExt cx="273900" cy="273900"/>
          </a:xfrm>
        </p:grpSpPr>
        <p:sp>
          <p:nvSpPr>
            <p:cNvPr id="183" name="Shape 183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85" name="Shape 185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6" name="Shape 186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7" name="Shape 187"/>
          <p:cNvGrpSpPr/>
          <p:nvPr/>
        </p:nvGrpSpPr>
        <p:grpSpPr>
          <a:xfrm>
            <a:off x="6049587" y="4643125"/>
            <a:ext cx="273900" cy="273900"/>
            <a:chOff x="1021237" y="2689350"/>
            <a:chExt cx="273900" cy="273900"/>
          </a:xfrm>
        </p:grpSpPr>
        <p:sp>
          <p:nvSpPr>
            <p:cNvPr id="188" name="Shape 188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90" name="Shape 190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92" name="Shape 192"/>
          <p:cNvGrpSpPr/>
          <p:nvPr/>
        </p:nvGrpSpPr>
        <p:grpSpPr>
          <a:xfrm>
            <a:off x="8323412" y="2963250"/>
            <a:ext cx="273900" cy="273900"/>
            <a:chOff x="1021237" y="2689350"/>
            <a:chExt cx="273900" cy="273900"/>
          </a:xfrm>
        </p:grpSpPr>
        <p:sp>
          <p:nvSpPr>
            <p:cNvPr id="193" name="Shape 193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6" name="Shape 196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97" name="Shape 197"/>
          <p:cNvGrpSpPr/>
          <p:nvPr/>
        </p:nvGrpSpPr>
        <p:grpSpPr>
          <a:xfrm>
            <a:off x="9177812" y="4770500"/>
            <a:ext cx="273900" cy="273900"/>
            <a:chOff x="1021237" y="2689350"/>
            <a:chExt cx="273900" cy="273900"/>
          </a:xfrm>
        </p:grpSpPr>
        <p:sp>
          <p:nvSpPr>
            <p:cNvPr id="198" name="Shape 198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00" name="Shape 200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1" name="Shape 201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ubTitle" idx="4294967295"/>
          </p:nvPr>
        </p:nvSpPr>
        <p:spPr>
          <a:xfrm>
            <a:off x="2932950" y="4548750"/>
            <a:ext cx="6326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2420620" y="1436968"/>
            <a:ext cx="7015213" cy="2888674"/>
            <a:chOff x="744219" y="1064075"/>
            <a:chExt cx="7015213" cy="2888674"/>
          </a:xfrm>
        </p:grpSpPr>
        <p:sp>
          <p:nvSpPr>
            <p:cNvPr id="208" name="Shape 208"/>
            <p:cNvSpPr/>
            <p:nvPr/>
          </p:nvSpPr>
          <p:spPr>
            <a:xfrm>
              <a:off x="1361591" y="1665507"/>
              <a:ext cx="6099299" cy="2283299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623181" y="1661600"/>
              <a:ext cx="136251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 rot="-5400000">
              <a:off x="4334135" y="-1576458"/>
              <a:ext cx="123450" cy="6078916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 rot="-5400000">
              <a:off x="744219" y="1064075"/>
              <a:ext cx="1326899" cy="132689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12" name="Shape 212"/>
            <p:cNvCxnSpPr/>
            <p:nvPr/>
          </p:nvCxnSpPr>
          <p:spPr>
            <a:xfrm flipH="1">
              <a:off x="6922735" y="1661527"/>
              <a:ext cx="548699" cy="2189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1021397" y="1669336"/>
              <a:ext cx="0" cy="22832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14" name="Shape 214"/>
            <p:cNvCxnSpPr/>
            <p:nvPr/>
          </p:nvCxnSpPr>
          <p:spPr>
            <a:xfrm flipH="1">
              <a:off x="1350875" y="3761350"/>
              <a:ext cx="529799" cy="1913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6941635" y="3761350"/>
              <a:ext cx="529799" cy="1913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350875" y="1661527"/>
              <a:ext cx="548699" cy="2189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217" name="Shape 217"/>
          <p:cNvSpPr txBox="1">
            <a:spLocks noGrp="1"/>
          </p:cNvSpPr>
          <p:nvPr>
            <p:ph type="ctrTitle" idx="4294967295"/>
          </p:nvPr>
        </p:nvSpPr>
        <p:spPr>
          <a:xfrm>
            <a:off x="2209800" y="2484016"/>
            <a:ext cx="77724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 idx="4294967295"/>
          </p:nvPr>
        </p:nvSpPr>
        <p:spPr>
          <a:xfrm>
            <a:off x="2561626" y="515426"/>
            <a:ext cx="7093199" cy="119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6000" b="1"/>
              <a:t>89,526,124$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4294967295"/>
          </p:nvPr>
        </p:nvSpPr>
        <p:spPr>
          <a:xfrm>
            <a:off x="2561626" y="1304573"/>
            <a:ext cx="70931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ctrTitle" idx="4294967295"/>
          </p:nvPr>
        </p:nvSpPr>
        <p:spPr>
          <a:xfrm>
            <a:off x="2561626" y="4826404"/>
            <a:ext cx="7093199" cy="119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6000" b="1"/>
              <a:t>100%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4294967295"/>
          </p:nvPr>
        </p:nvSpPr>
        <p:spPr>
          <a:xfrm>
            <a:off x="2561626" y="5615551"/>
            <a:ext cx="70931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2561626" y="2649028"/>
            <a:ext cx="7093199" cy="119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6000" b="1"/>
              <a:t>185,244 users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2561626" y="3438174"/>
            <a:ext cx="70931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2561626" y="4524989"/>
            <a:ext cx="70931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2561626" y="2333023"/>
            <a:ext cx="70931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OUR PROCESS IS EASY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223551" y="3570850"/>
            <a:ext cx="3744899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223551" y="5437750"/>
            <a:ext cx="3744899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</a:p>
        </p:txBody>
      </p:sp>
      <p:cxnSp>
        <p:nvCxnSpPr>
          <p:cNvPr id="237" name="Shape 237"/>
          <p:cNvCxnSpPr>
            <a:stCxn id="238" idx="2"/>
            <a:endCxn id="235" idx="0"/>
          </p:cNvCxnSpPr>
          <p:nvPr/>
        </p:nvCxnSpPr>
        <p:spPr>
          <a:xfrm>
            <a:off x="6095999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39" name="Shape 239"/>
          <p:cNvCxnSpPr>
            <a:stCxn id="235" idx="2"/>
            <a:endCxn id="236" idx="0"/>
          </p:cNvCxnSpPr>
          <p:nvPr/>
        </p:nvCxnSpPr>
        <p:spPr>
          <a:xfrm>
            <a:off x="6095999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4223551" y="1703950"/>
            <a:ext cx="3744899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LET’S REVIEW SOME CONCEPTS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981200" y="1897286"/>
            <a:ext cx="26319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Yellow</a:t>
            </a:r>
          </a:p>
          <a:p>
            <a:pPr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4747963" y="1897286"/>
            <a:ext cx="26319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Blue</a:t>
            </a:r>
          </a:p>
          <a:p>
            <a:pPr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3"/>
          </p:nvPr>
        </p:nvSpPr>
        <p:spPr>
          <a:xfrm>
            <a:off x="7514727" y="1897286"/>
            <a:ext cx="26319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Red</a:t>
            </a:r>
          </a:p>
          <a:p>
            <a:pPr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>
              <a:buNone/>
            </a:pPr>
            <a:endParaRPr sz="1200"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981200" y="4565229"/>
            <a:ext cx="26319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Yellow</a:t>
            </a:r>
          </a:p>
          <a:p>
            <a:pPr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4747963" y="4565229"/>
            <a:ext cx="26319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Blue</a:t>
            </a:r>
          </a:p>
          <a:p>
            <a:pPr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3"/>
          </p:nvPr>
        </p:nvSpPr>
        <p:spPr>
          <a:xfrm>
            <a:off x="7514727" y="4565229"/>
            <a:ext cx="26319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Red</a:t>
            </a:r>
          </a:p>
          <a:p>
            <a:pPr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>
              <a:buNone/>
            </a:pPr>
            <a:endParaRPr sz="1200"/>
          </a:p>
        </p:txBody>
      </p:sp>
      <p:sp>
        <p:nvSpPr>
          <p:cNvPr id="251" name="Shape 251"/>
          <p:cNvSpPr/>
          <p:nvPr/>
        </p:nvSpPr>
        <p:spPr>
          <a:xfrm>
            <a:off x="4820348" y="1461051"/>
            <a:ext cx="430131" cy="497007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036617" y="4165435"/>
            <a:ext cx="519492" cy="496373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2067061" y="1461053"/>
            <a:ext cx="455206" cy="45972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802993" y="4215999"/>
            <a:ext cx="464851" cy="459064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614527" y="4172508"/>
            <a:ext cx="509874" cy="482237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614513" y="1532736"/>
            <a:ext cx="480281" cy="353638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1981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INSTRUCTIONS FOR USE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981200" y="1192034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Open this document in Google Slides (if you are at slidescarnival.com use the button below this presentation)</a:t>
            </a:r>
          </a:p>
          <a:p>
            <a:pPr>
              <a:spcBef>
                <a:spcPts val="600"/>
              </a:spcBef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981200" y="232391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Go to the </a:t>
            </a:r>
            <a:r>
              <a:rPr lang="en" b="1" i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File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menu and select </a:t>
            </a:r>
            <a:r>
              <a:rPr lang="en" b="1" i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Make a copy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268976" y="2323917"/>
            <a:ext cx="39416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Go to the </a:t>
            </a:r>
            <a:r>
              <a:rPr lang="en" b="1" i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File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menu and select </a:t>
            </a:r>
            <a:r>
              <a:rPr lang="en" b="1" i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Download as Microsoft PowerPoint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will get a .pptx file that you can edit in PowerPoint. </a:t>
            </a:r>
          </a:p>
          <a:p>
            <a:pPr>
              <a:spcBef>
                <a:spcPts val="600"/>
              </a:spcBef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Presentation design slide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981200" y="5100777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6909338" y="653113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958050" y="994198"/>
            <a:ext cx="4101900" cy="45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ANDROID PROJECT</a:t>
            </a:r>
          </a:p>
          <a:p>
            <a:pPr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7028226" y="1118675"/>
            <a:ext cx="2528999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7063031" y="839913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7239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1958050" y="994198"/>
            <a:ext cx="4101900" cy="45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iPHONE PROJECT</a:t>
            </a:r>
          </a:p>
          <a:p>
            <a:pPr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312351" y="7181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6566176" y="1207850"/>
            <a:ext cx="3331799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4294967295"/>
          </p:nvPr>
        </p:nvSpPr>
        <p:spPr>
          <a:xfrm>
            <a:off x="1958050" y="994198"/>
            <a:ext cx="4101900" cy="45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TABLET PROJECT</a:t>
            </a:r>
          </a:p>
          <a:p>
            <a:pPr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5019925" y="247346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5231135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934908" y="483943"/>
            <a:ext cx="6308099" cy="197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DESKTOP PROJECT</a:t>
            </a:r>
          </a:p>
          <a:p>
            <a:pPr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 idx="4294967295"/>
          </p:nvPr>
        </p:nvSpPr>
        <p:spPr>
          <a:xfrm>
            <a:off x="2402657" y="3240833"/>
            <a:ext cx="77724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6000" b="1"/>
              <a:t>Thanks!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ubTitle" idx="4294967295"/>
          </p:nvPr>
        </p:nvSpPr>
        <p:spPr>
          <a:xfrm>
            <a:off x="2402657" y="397026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4294967295"/>
          </p:nvPr>
        </p:nvSpPr>
        <p:spPr>
          <a:xfrm>
            <a:off x="2433500" y="4924898"/>
            <a:ext cx="3711300" cy="120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CREDITS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940578" y="1500000"/>
            <a:ext cx="8178900" cy="48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/>
              <a:t>Special thanks to all the people who made and released these awesome resources for free:</a:t>
            </a:r>
          </a:p>
          <a:p>
            <a:pPr marL="457200" indent="-342900">
              <a:lnSpc>
                <a:spcPct val="115000"/>
              </a:lnSpc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</a:p>
          <a:p>
            <a:pPr marL="457200" indent="-342900">
              <a:lnSpc>
                <a:spcPct val="115000"/>
              </a:lnSpc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Presentation design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355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/>
              <a:t>This presentations uses the following typographies:</a:t>
            </a:r>
          </a:p>
          <a:p>
            <a:pPr marL="457200" indent="-330200">
              <a:lnSpc>
                <a:spcPct val="115000"/>
              </a:lnSpc>
            </a:pPr>
            <a:r>
              <a:rPr lang="en" sz="1600"/>
              <a:t>Titles &amp; Body copy: </a:t>
            </a:r>
            <a:r>
              <a:rPr lang="en" sz="1600" b="1"/>
              <a:t>Cousine</a:t>
            </a:r>
          </a:p>
          <a:p>
            <a:pPr>
              <a:lnSpc>
                <a:spcPct val="115000"/>
              </a:lnSpc>
              <a:buNone/>
            </a:pPr>
            <a:r>
              <a:rPr lang="en" sz="1600"/>
              <a:t>You can download the fonts on this page:</a:t>
            </a:r>
          </a:p>
          <a:p>
            <a:pPr>
              <a:lnSpc>
                <a:spcPct val="115000"/>
              </a:lnSpc>
              <a:buNone/>
            </a:pPr>
            <a:r>
              <a:rPr lang="en" sz="1600" u="sng">
                <a:hlinkClick r:id="rId3"/>
              </a:rPr>
              <a:t>https://www.google.com/fonts#UsePlace:use/Collection:Cousine</a:t>
            </a:r>
          </a:p>
          <a:p>
            <a:pPr>
              <a:lnSpc>
                <a:spcPct val="115000"/>
              </a:lnSpc>
              <a:buNone/>
            </a:pPr>
            <a:endParaRPr sz="1600"/>
          </a:p>
          <a:p>
            <a:pPr>
              <a:lnSpc>
                <a:spcPct val="115000"/>
              </a:lnSpc>
              <a:buNone/>
            </a:pPr>
            <a:r>
              <a:rPr lang="en" sz="1600"/>
              <a:t>Click on the “arrow button” that appears on the top right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916476" y="5917801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22222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>
              <a:buClr>
                <a:schemeClr val="dk1"/>
              </a:buClr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3026" y="34383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7772575" y="1179563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22222"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</a:p>
          <a:p>
            <a:pPr>
              <a:buClr>
                <a:srgbClr val="000000"/>
              </a:buClr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>
              <a:buClr>
                <a:srgbClr val="000000"/>
              </a:buClr>
              <a:buSzPct val="122222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</a:p>
          <a:p>
            <a:pPr marL="457200" indent="-285750"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</a:p>
          <a:p>
            <a:pPr marL="457200" indent="-285750"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</a:p>
          <a:p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</a:p>
          <a:p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</a:p>
          <a:p>
            <a:pPr>
              <a:buClr>
                <a:srgbClr val="000000"/>
              </a:buClr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1801965" y="1139451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376801" y="1206456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969208" y="1207505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595096" y="1198478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202363" y="1195288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714980" y="1191026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332913" y="1169215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891795" y="1195813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6501728" y="1202195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095185" y="1193692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806226" y="1732906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393825" y="1732906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971328" y="1801506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558401" y="1768529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148667" y="1793531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742647" y="1793530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339818" y="1797246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908820" y="1778625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458129" y="1738216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056896" y="1754170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776964" y="2405584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366704" y="2349221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969733" y="2367296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553615" y="2355604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153977" y="2367842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758055" y="2324767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301529" y="2414632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906678" y="2357199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493228" y="2342316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7062753" y="2354007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825896" y="2959681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399135" y="2960226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993663" y="2960226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576475" y="2960226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244368" y="2905983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843156" y="2909175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436065" y="2959681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926368" y="2954894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6499609" y="2964467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094114" y="2905438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924283" y="3509537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437425" y="3493582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985140" y="3493582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116214" y="3571757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537116" y="3521229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734671" y="3531348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320675" y="3534538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856172" y="3534538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6536302" y="3518585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7126567" y="3539325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1788677" y="4147663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372015" y="4172118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971327" y="4160426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3556261" y="4152448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164621" y="4126923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4720312" y="4171594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308983" y="4171594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907224" y="4142877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475133" y="4102467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093064" y="4126399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1782821" y="4698569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352346" y="476290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042573" y="4671447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593501" y="4713452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156644" y="4744310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742100" y="4716117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328126" y="4711332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887533" y="4715046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6493228" y="4707616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7090398" y="4689521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1754650" y="5353720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382134" y="5282976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954850" y="5260116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563713" y="5296811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114094" y="5297881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751674" y="5265974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5266431" y="5261188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860411" y="5254260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6470346" y="5365412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7115925" y="5319670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7874991" y="3049891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8768611" y="3049882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059709" y="3260745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9213847" y="3558143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3611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</a:p>
          <a:p>
            <a:pPr>
              <a:buClr>
                <a:srgbClr val="000000"/>
              </a:buClr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</a:p>
          <a:p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</a:p>
          <a:p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>
              <a:buClr>
                <a:srgbClr val="000000"/>
              </a:buClr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2255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2096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60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7232850" y="3417450"/>
            <a:ext cx="2931160" cy="2815646"/>
            <a:chOff x="5708850" y="3417450"/>
            <a:chExt cx="2931160" cy="2815646"/>
          </a:xfrm>
        </p:grpSpPr>
        <p:sp>
          <p:nvSpPr>
            <p:cNvPr id="71" name="Shape 71"/>
            <p:cNvSpPr/>
            <p:nvPr/>
          </p:nvSpPr>
          <p:spPr>
            <a:xfrm>
              <a:off x="6102010" y="3942010"/>
              <a:ext cx="2283299" cy="2283299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16560" y="39420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lg" len="lg"/>
              <a:tailEnd type="none" w="lg" len="lg"/>
            </a:ln>
          </p:spPr>
        </p:sp>
        <p:sp>
          <p:nvSpPr>
            <p:cNvPr id="73" name="Shape 7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lg" len="lg"/>
              <a:tailEnd type="none" w="lg" len="lg"/>
            </a:ln>
          </p:spPr>
        </p:sp>
        <p:sp>
          <p:nvSpPr>
            <p:cNvPr id="74" name="Shape 74"/>
            <p:cNvSpPr/>
            <p:nvPr/>
          </p:nvSpPr>
          <p:spPr>
            <a:xfrm rot="-5400000">
              <a:off x="5708850" y="3417450"/>
              <a:ext cx="1326899" cy="132689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75" name="Shape 75"/>
            <p:cNvCxnSpPr/>
            <p:nvPr/>
          </p:nvCxnSpPr>
          <p:spPr>
            <a:xfrm>
              <a:off x="6109725" y="3957425"/>
              <a:ext cx="2267999" cy="22679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 flipH="1">
              <a:off x="6102049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5978575" y="3949725"/>
              <a:ext cx="0" cy="22832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78" name="Shape 78"/>
          <p:cNvSpPr txBox="1">
            <a:spLocks noGrp="1"/>
          </p:cNvSpPr>
          <p:nvPr>
            <p:ph type="ctrTitle" idx="4294967295"/>
          </p:nvPr>
        </p:nvSpPr>
        <p:spPr>
          <a:xfrm>
            <a:off x="2402657" y="702837"/>
            <a:ext cx="77724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6000" b="1"/>
              <a:t>Hello world!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ubTitle" idx="4294967295"/>
          </p:nvPr>
        </p:nvSpPr>
        <p:spPr>
          <a:xfrm>
            <a:off x="2402657" y="1432264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2433508" y="2386904"/>
            <a:ext cx="3711300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I am here because I love to give presentations. </a:t>
            </a:r>
          </a:p>
          <a:p>
            <a:pPr>
              <a:spcBef>
                <a:spcPts val="0"/>
              </a:spcBef>
              <a:buNone/>
            </a:pP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@username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097" y="4065440"/>
            <a:ext cx="2031524" cy="20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2445199" y="1713303"/>
            <a:ext cx="72057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6000">
                <a:solidFill>
                  <a:srgbClr val="9FC5E8"/>
                </a:solidFill>
              </a:rPr>
              <a:t>1</a:t>
            </a:r>
          </a:p>
          <a:p>
            <a:r>
              <a:rPr lang="en"/>
              <a:t>TRANSITION HEADLINE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222565" y="4145091"/>
            <a:ext cx="35423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937600" y="3187201"/>
            <a:ext cx="6316800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THIS IS A SLIDE TITLE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67224" y="1500000"/>
            <a:ext cx="8290800" cy="48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"/>
              <a:t>Here you have a list of items</a:t>
            </a:r>
          </a:p>
          <a:p>
            <a:pPr marL="457200" indent="-228600"/>
            <a:r>
              <a:rPr lang="en"/>
              <a:t>And some text</a:t>
            </a:r>
          </a:p>
          <a:p>
            <a:pPr marL="457200" indent="-228600"/>
            <a:r>
              <a:rPr lang="en"/>
              <a:t>But remember not to overload your slides with content</a:t>
            </a:r>
          </a:p>
          <a:p>
            <a:pPr>
              <a:buNone/>
            </a:pPr>
            <a:endParaRPr/>
          </a:p>
          <a:p>
            <a:pPr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2209800" y="3748954"/>
            <a:ext cx="7772400" cy="104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6000" b="1"/>
              <a:t>BIG CONCEPT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4294967295"/>
          </p:nvPr>
        </p:nvSpPr>
        <p:spPr>
          <a:xfrm>
            <a:off x="3137550" y="4884400"/>
            <a:ext cx="59169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4554220" y="756050"/>
            <a:ext cx="2931161" cy="2815726"/>
            <a:chOff x="3075562" y="756050"/>
            <a:chExt cx="2931161" cy="2815726"/>
          </a:xfrm>
        </p:grpSpPr>
        <p:sp>
          <p:nvSpPr>
            <p:cNvPr id="106" name="Shape 106"/>
            <p:cNvSpPr/>
            <p:nvPr/>
          </p:nvSpPr>
          <p:spPr>
            <a:xfrm>
              <a:off x="3950842" y="1762696"/>
              <a:ext cx="1326899" cy="1326899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472642" y="1284496"/>
              <a:ext cx="2283299" cy="2283299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lg" len="lg"/>
              <a:tailEnd type="none" w="lg" len="lg"/>
            </a:ln>
          </p:spPr>
        </p:sp>
        <p:sp>
          <p:nvSpPr>
            <p:cNvPr id="109" name="Shape 109"/>
            <p:cNvSpPr/>
            <p:nvPr/>
          </p:nvSpPr>
          <p:spPr>
            <a:xfrm rot="-5400000">
              <a:off x="4546837" y="-5587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/>
              <a:headEnd type="none" w="lg" len="lg"/>
              <a:tailEnd type="none" w="lg" len="lg"/>
            </a:ln>
          </p:spPr>
        </p:sp>
        <p:sp>
          <p:nvSpPr>
            <p:cNvPr id="110" name="Shape 110"/>
            <p:cNvSpPr/>
            <p:nvPr/>
          </p:nvSpPr>
          <p:spPr>
            <a:xfrm rot="-5400000">
              <a:off x="3075562" y="756050"/>
              <a:ext cx="1326899" cy="132689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11" name="Shape 111"/>
            <p:cNvCxnSpPr/>
            <p:nvPr/>
          </p:nvCxnSpPr>
          <p:spPr>
            <a:xfrm>
              <a:off x="3480292" y="1292146"/>
              <a:ext cx="2267999" cy="22679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2" name="Shape 112"/>
            <p:cNvCxnSpPr>
              <a:endCxn id="106" idx="7"/>
            </p:cNvCxnSpPr>
            <p:nvPr/>
          </p:nvCxnSpPr>
          <p:spPr>
            <a:xfrm flipH="1">
              <a:off x="5083422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3345287" y="1288325"/>
              <a:ext cx="0" cy="2283299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14" name="Shape 114"/>
            <p:cNvCxnSpPr>
              <a:stCxn id="106" idx="3"/>
            </p:cNvCxnSpPr>
            <p:nvPr/>
          </p:nvCxnSpPr>
          <p:spPr>
            <a:xfrm flipH="1">
              <a:off x="3468662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115" name="Shape 115"/>
          <p:cNvSpPr/>
          <p:nvPr/>
        </p:nvSpPr>
        <p:spPr>
          <a:xfrm>
            <a:off x="5701025" y="1997049"/>
            <a:ext cx="789946" cy="797787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944778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White</a:t>
            </a:r>
          </a:p>
          <a:p>
            <a:pPr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YOU CAN ALSO SPLIT YOUR CONTENT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255380" y="165307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Black</a:t>
            </a:r>
          </a:p>
          <a:p>
            <a:pPr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928329" y="658443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IN TWO OR THREE COLUMNS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981200" y="1645525"/>
            <a:ext cx="2631900" cy="44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Yellow</a:t>
            </a:r>
          </a:p>
          <a:p>
            <a:pPr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747963" y="1645525"/>
            <a:ext cx="2631900" cy="44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Blue</a:t>
            </a:r>
          </a:p>
          <a:p>
            <a:pPr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7514727" y="1645525"/>
            <a:ext cx="2631900" cy="44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Red</a:t>
            </a:r>
          </a:p>
          <a:p>
            <a:pPr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969</Words>
  <Application>Microsoft Office PowerPoint</Application>
  <PresentationFormat>Widescreen</PresentationFormat>
  <Paragraphs>143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Cousine</vt:lpstr>
      <vt:lpstr>Valentine template</vt:lpstr>
      <vt:lpstr>THIS IS YOUR PRESENTATION TITLE</vt:lpstr>
      <vt:lpstr>INSTRUCTIONS FOR USE</vt:lpstr>
      <vt:lpstr>Hello world!</vt:lpstr>
      <vt:lpstr>1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Nicholas Renninger</dc:creator>
  <cp:lastModifiedBy>Nicholas Renninger</cp:lastModifiedBy>
  <cp:revision>1</cp:revision>
  <dcterms:modified xsi:type="dcterms:W3CDTF">2017-02-27T02:51:28Z</dcterms:modified>
</cp:coreProperties>
</file>