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88291-795B-5847-8F84-F9DBE1216F1F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70BA-2C54-FA4D-B5D5-6BA37BB7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4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6B13B-BFF1-464F-88BE-6FDE41E1BB72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6E30-87DC-674E-9FEB-287667C99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4867-2CB1-824B-835D-7E28F535E69D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811C-2C46-1545-84D3-0568C6B346A7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6F33-E84F-794D-88EA-845270CE7CF9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8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3508-365E-ED49-BE91-D5789853754D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0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DF51-44D6-024D-A503-9104798D3684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C58E-E936-504F-9ECC-B08C4E080560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0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C0AF-AB28-E743-BC03-8048A5432C66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E780-BD1C-3E49-A063-E6B4194910EC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5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07C-1087-7D48-8BCF-2651CAA86062}" type="datetime1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DB8A-187E-8A4B-9B00-16906638A2C9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9A75-8A73-FD41-936B-4D84DD7F6FDE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0DAA5-4A2A-2547-8774-4BDFC789BAA6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568C-0656-0547-80E0-070D74D2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8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Rocket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Team #</a:t>
            </a:r>
          </a:p>
          <a:p>
            <a:r>
              <a:rPr lang="en-US" dirty="0" smtClean="0"/>
              <a:t>Team Name (if any)</a:t>
            </a:r>
          </a:p>
          <a:p>
            <a:endParaRPr lang="en-US" dirty="0"/>
          </a:p>
          <a:p>
            <a:r>
              <a:rPr lang="en-US" dirty="0" smtClean="0"/>
              <a:t>Team Members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957" y="935238"/>
            <a:ext cx="840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(add your own interesting background and </a:t>
            </a:r>
            <a:r>
              <a:rPr lang="en-US" b="1" dirty="0" smtClean="0">
                <a:solidFill>
                  <a:srgbClr val="FF0000"/>
                </a:solidFill>
              </a:rPr>
              <a:t>styles, but don’t go crazy with weird styles)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you work on Google Drive, remember that you need to submit a </a:t>
            </a:r>
            <a:r>
              <a:rPr lang="en-US" b="1" dirty="0" err="1" smtClean="0">
                <a:solidFill>
                  <a:srgbClr val="FF0000"/>
                </a:solidFill>
              </a:rPr>
              <a:t>powerpoint</a:t>
            </a:r>
            <a:r>
              <a:rPr lang="en-US" b="1" dirty="0" smtClean="0">
                <a:solidFill>
                  <a:srgbClr val="FF0000"/>
                </a:solidFill>
              </a:rPr>
              <a:t> or pdf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on D2L…and the formatting might be problematic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6B1-2972-6A49-90C8-AFB95FEEA784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6970" y="5987018"/>
            <a:ext cx="173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(update footer!)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66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were your final settings for flight?</a:t>
            </a:r>
          </a:p>
          <a:p>
            <a:endParaRPr lang="en-US" dirty="0" smtClean="0"/>
          </a:p>
          <a:p>
            <a:r>
              <a:rPr lang="en-US" dirty="0" smtClean="0"/>
              <a:t>How did your flight go?  Did you fly multiple times?</a:t>
            </a:r>
          </a:p>
          <a:p>
            <a:r>
              <a:rPr lang="en-US" dirty="0" smtClean="0"/>
              <a:t>Any photos or videos would be excellent.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7D90-F171-2244-99FB-6E7A29214B74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 the data from your flight</a:t>
            </a:r>
          </a:p>
          <a:p>
            <a:endParaRPr lang="en-US" dirty="0"/>
          </a:p>
          <a:p>
            <a:r>
              <a:rPr lang="en-US" dirty="0" smtClean="0"/>
              <a:t>How did your data compare with the predicted flight data.  Did your rocket fly within your 3-σ error ellipse!?</a:t>
            </a:r>
          </a:p>
          <a:p>
            <a:pPr lvl="1"/>
            <a:r>
              <a:rPr lang="en-US" dirty="0" smtClean="0"/>
              <a:t>Downrange distance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Angles</a:t>
            </a:r>
          </a:p>
          <a:p>
            <a:pPr lvl="1"/>
            <a:r>
              <a:rPr lang="en-US" dirty="0" smtClean="0"/>
              <a:t>Altimeter data</a:t>
            </a:r>
          </a:p>
          <a:p>
            <a:pPr lvl="1"/>
            <a:r>
              <a:rPr lang="en-US" dirty="0" smtClean="0"/>
              <a:t>Camera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85A5-DB33-1341-89A6-CF2053823925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What would you do differently next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9BA-CA24-3B4B-9208-4243B6FFA1A2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any conclusions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06AF-B1D9-454C-9BEC-71CB3A37BD8A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 are we doing?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Static test </a:t>
            </a:r>
            <a:r>
              <a:rPr lang="en-US" dirty="0"/>
              <a:t>s</a:t>
            </a:r>
            <a:r>
              <a:rPr lang="en-US" dirty="0" smtClean="0"/>
              <a:t>tand, wind tunnel, etc.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Modeling</a:t>
            </a:r>
          </a:p>
          <a:p>
            <a:r>
              <a:rPr lang="en-US" dirty="0" smtClean="0"/>
              <a:t>Baseline Rocket and Payload</a:t>
            </a:r>
          </a:p>
          <a:p>
            <a:pPr lvl="1"/>
            <a:r>
              <a:rPr lang="en-US" dirty="0" smtClean="0"/>
              <a:t>Characteristics of the baseline rocket and the altimeter payload</a:t>
            </a:r>
          </a:p>
          <a:p>
            <a:r>
              <a:rPr lang="en-US" dirty="0" smtClean="0"/>
              <a:t>Rocket Design</a:t>
            </a:r>
          </a:p>
          <a:p>
            <a:pPr lvl="1"/>
            <a:r>
              <a:rPr lang="en-US" dirty="0" smtClean="0"/>
              <a:t>5+ Sensitivity Studies</a:t>
            </a:r>
          </a:p>
          <a:p>
            <a:pPr lvl="1"/>
            <a:r>
              <a:rPr lang="en-US" dirty="0" smtClean="0"/>
              <a:t>How did you choose your design?</a:t>
            </a:r>
          </a:p>
          <a:p>
            <a:r>
              <a:rPr lang="en-US" dirty="0" smtClean="0"/>
              <a:t>Predictions for Flight</a:t>
            </a:r>
          </a:p>
          <a:p>
            <a:pPr lvl="1"/>
            <a:r>
              <a:rPr lang="en-US" dirty="0" smtClean="0"/>
              <a:t>Uncertainties, Monte Carlo</a:t>
            </a:r>
          </a:p>
          <a:p>
            <a:r>
              <a:rPr lang="en-US" dirty="0" smtClean="0"/>
              <a:t>Flight</a:t>
            </a:r>
          </a:p>
          <a:p>
            <a:pPr lvl="1"/>
            <a:r>
              <a:rPr lang="en-US" dirty="0" smtClean="0"/>
              <a:t>How did your flight go?  Any photos?  Did you fly multiple times?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3908" y="1716252"/>
            <a:ext cx="259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You have 20 minutes for your presentation!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8FB7-1150-C045-B425-A0884E2CAE03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6970" y="5987018"/>
            <a:ext cx="382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(did you remember to update footer?)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7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photo w/rocket</a:t>
            </a:r>
          </a:p>
          <a:p>
            <a:r>
              <a:rPr lang="en-US" dirty="0" smtClean="0"/>
              <a:t>What are we doing?</a:t>
            </a:r>
          </a:p>
          <a:p>
            <a:r>
              <a:rPr lang="en-US" dirty="0" smtClean="0"/>
              <a:t>Set the stage</a:t>
            </a:r>
          </a:p>
          <a:p>
            <a:pPr lvl="1"/>
            <a:r>
              <a:rPr lang="en-US" dirty="0" smtClean="0"/>
              <a:t>Max distance.  TA Rockets vs. Modifications,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65E8-A5C4-C44B-9120-E3B5696500E1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13908" y="1716252"/>
            <a:ext cx="259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You have 20 minutes for your presentation!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7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2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are the phases of flight?  Applicable forces,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r>
              <a:rPr lang="en-US" dirty="0" smtClean="0"/>
              <a:t>Equations of motion (identify variables that can change!)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Build a few charts that include information about:</a:t>
            </a:r>
          </a:p>
          <a:p>
            <a:pPr lvl="1"/>
            <a:r>
              <a:rPr lang="en-US" dirty="0" smtClean="0"/>
              <a:t>Static Test Stand</a:t>
            </a:r>
          </a:p>
          <a:p>
            <a:pPr lvl="1"/>
            <a:r>
              <a:rPr lang="en-US" dirty="0" smtClean="0"/>
              <a:t>Wind Tunnel</a:t>
            </a:r>
          </a:p>
          <a:p>
            <a:pPr lvl="1"/>
            <a:r>
              <a:rPr lang="en-US" dirty="0" smtClean="0"/>
              <a:t>Launch Tests</a:t>
            </a:r>
          </a:p>
          <a:p>
            <a:pPr lvl="1"/>
            <a:r>
              <a:rPr lang="en-US" dirty="0" smtClean="0"/>
              <a:t>Anything else  (software, other analyses)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is the point of each of these activities?  </a:t>
            </a:r>
          </a:p>
          <a:p>
            <a:pPr lvl="1"/>
            <a:r>
              <a:rPr lang="en-US" dirty="0" smtClean="0"/>
              <a:t>(don’t spend a LOT of time on these, remember: 20 minutes total)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396C-F744-EC4A-AFFA-D6129B0DEF48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8219" y="5797874"/>
            <a:ext cx="259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You have 20 minutes for your presentation!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Flow chart of computational logic in your code</a:t>
            </a:r>
          </a:p>
          <a:p>
            <a:r>
              <a:rPr lang="en-US" dirty="0" smtClean="0"/>
              <a:t>Show </a:t>
            </a:r>
            <a:r>
              <a:rPr lang="en-US" i="1" dirty="0" smtClean="0"/>
              <a:t>pseudo code</a:t>
            </a:r>
            <a:r>
              <a:rPr lang="en-US" dirty="0" smtClean="0"/>
              <a:t> (don’t show your code, just how it works)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did you validate your code?  Do you trust it?</a:t>
            </a:r>
          </a:p>
          <a:p>
            <a:pPr lvl="1"/>
            <a:r>
              <a:rPr lang="en-US" dirty="0" smtClean="0"/>
              <a:t>Which of the three models for thrust do you trust the most?  Why?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3508-365E-ED49-BE91-D5789853754D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7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TA Rocket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some information about the Baseline rocket</a:t>
            </a:r>
          </a:p>
          <a:p>
            <a:pPr lvl="1"/>
            <a:r>
              <a:rPr lang="en-US" dirty="0" smtClean="0"/>
              <a:t>Mass, fins, geometry, CD, Area, etc.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Payload.  What is it and how do we accommodate for it (air holes, mass, etc.)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3F37-D380-4740-9864-2A0FA56F5BA4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the findings of 5 or more sensitivity studies (water volume, pressure, angle, etc.)</a:t>
            </a:r>
          </a:p>
          <a:p>
            <a:pPr lvl="1"/>
            <a:r>
              <a:rPr lang="en-US" dirty="0" smtClean="0"/>
              <a:t>Predicted down-range distance for each variable</a:t>
            </a:r>
          </a:p>
          <a:p>
            <a:endParaRPr lang="en-US" dirty="0"/>
          </a:p>
          <a:p>
            <a:r>
              <a:rPr lang="en-US" dirty="0" smtClean="0"/>
              <a:t>How/why did you choose your design?</a:t>
            </a:r>
          </a:p>
          <a:p>
            <a:pPr lvl="1"/>
            <a:r>
              <a:rPr lang="en-US" dirty="0" smtClean="0"/>
              <a:t>If you changed your configuration, how did you arrive at the new design?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0DEA-6599-0C47-A9EF-43C2013A1481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for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List every uncertainty you can think of that will affect the flight of your rocket, and provide an estimate for its uncertainty.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Angle of launch:  Set to 45 </a:t>
            </a:r>
            <a:r>
              <a:rPr lang="en-US" dirty="0" err="1" smtClean="0"/>
              <a:t>deg</a:t>
            </a:r>
            <a:r>
              <a:rPr lang="en-US" dirty="0" smtClean="0"/>
              <a:t> with a Gaussian error with mean of 0 </a:t>
            </a:r>
            <a:r>
              <a:rPr lang="en-US" dirty="0" err="1" smtClean="0"/>
              <a:t>deg</a:t>
            </a:r>
            <a:r>
              <a:rPr lang="en-US" dirty="0" smtClean="0"/>
              <a:t> and standard deviation (</a:t>
            </a:r>
            <a:r>
              <a:rPr lang="en-US" dirty="0" err="1" smtClean="0"/>
              <a:t>σ</a:t>
            </a:r>
            <a:r>
              <a:rPr lang="en-US" dirty="0" smtClean="0"/>
              <a:t>) of 1 deg.</a:t>
            </a:r>
          </a:p>
          <a:p>
            <a:pPr lvl="2"/>
            <a:r>
              <a:rPr lang="en-US" dirty="0" smtClean="0"/>
              <a:t>Shorthand:   N( 0, 1 ) </a:t>
            </a:r>
            <a:r>
              <a:rPr lang="en-US" dirty="0" err="1" smtClean="0"/>
              <a:t>deg</a:t>
            </a:r>
            <a:endParaRPr lang="en-US" dirty="0" smtClean="0"/>
          </a:p>
          <a:p>
            <a:pPr lvl="1"/>
            <a:r>
              <a:rPr lang="en-US" dirty="0" smtClean="0"/>
              <a:t>Mass of water:  Uniform uncertainty spread from -0.5 to 0.5 grams (presuming that the scale rounds to the nearest gram)</a:t>
            </a:r>
          </a:p>
          <a:p>
            <a:pPr lvl="2"/>
            <a:r>
              <a:rPr lang="en-US" dirty="0" smtClean="0"/>
              <a:t>Shorthand:  U( -0.5, 0.5 ) 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D905-76D4-7345-BA2B-22DA6F685F1E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for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results of your Monte Carlo</a:t>
            </a:r>
          </a:p>
          <a:p>
            <a:endParaRPr lang="en-US" dirty="0"/>
          </a:p>
          <a:p>
            <a:pPr lvl="1"/>
            <a:r>
              <a:rPr lang="en-US" dirty="0" smtClean="0"/>
              <a:t>Show at least 100 runs, plotting the impact point of each run.  (1000 would be better)</a:t>
            </a:r>
          </a:p>
          <a:p>
            <a:pPr lvl="1"/>
            <a:r>
              <a:rPr lang="en-US" dirty="0" smtClean="0"/>
              <a:t>Plot error ellipses, indicating the 1-σ, 2-σ, and 3-σ predicted errors.</a:t>
            </a:r>
          </a:p>
          <a:p>
            <a:pPr lvl="1"/>
            <a:r>
              <a:rPr lang="en-US" dirty="0" smtClean="0"/>
              <a:t>What is the size (in meters, go metric!) of your 3-σ ellipse?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FC5C-E5B3-9E4A-8025-683F4D7F999C}" type="datetime1">
              <a:rPr lang="en-US" smtClean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XXX / Team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568C-0656-0547-80E0-070D74D21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6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736</Words>
  <Application>Microsoft Office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Water Rocket Lab</vt:lpstr>
      <vt:lpstr>Table of Contents</vt:lpstr>
      <vt:lpstr>Introduction</vt:lpstr>
      <vt:lpstr>Methods</vt:lpstr>
      <vt:lpstr>Matlab Modeling</vt:lpstr>
      <vt:lpstr>Baseline TA Rocket</vt:lpstr>
      <vt:lpstr>Design and Sensitivities</vt:lpstr>
      <vt:lpstr>Predictions for Flight</vt:lpstr>
      <vt:lpstr>Predictions for Flight</vt:lpstr>
      <vt:lpstr>Flight</vt:lpstr>
      <vt:lpstr>Data Analysis</vt:lpstr>
      <vt:lpstr>Lessons Learned</vt:lpstr>
      <vt:lpstr>Conclusions</vt:lpstr>
    </vt:vector>
  </TitlesOfParts>
  <Company>University of Colorado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Rocket Lab</dc:title>
  <dc:creator>Jeff Parker</dc:creator>
  <cp:lastModifiedBy>Torin</cp:lastModifiedBy>
  <cp:revision>19</cp:revision>
  <dcterms:created xsi:type="dcterms:W3CDTF">2014-04-16T14:06:58Z</dcterms:created>
  <dcterms:modified xsi:type="dcterms:W3CDTF">2017-04-20T15:39:33Z</dcterms:modified>
</cp:coreProperties>
</file>