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Northweast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Contract Database</a:t>
            </a:r>
            <a:endParaRPr sz="2500"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W.		Farheen F.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A.		Jared L.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25" y="0"/>
            <a:ext cx="72403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-11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573288"/>
            <a:ext cx="28289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50" y="3887863"/>
            <a:ext cx="80962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113" y="988263"/>
            <a:ext cx="36861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303800" y="-87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</a:t>
            </a:r>
            <a:r>
              <a:rPr lang="en" sz="2000"/>
              <a:t>List &amp; Examples</a:t>
            </a:r>
            <a:endParaRPr sz="2000"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5" y="378625"/>
            <a:ext cx="1794506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624" y="3695650"/>
            <a:ext cx="7843626" cy="14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331" y="1442400"/>
            <a:ext cx="41719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0519" y="2776525"/>
            <a:ext cx="31242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825" y="270263"/>
            <a:ext cx="46672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850" y="3354788"/>
            <a:ext cx="31242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13" y="1228725"/>
            <a:ext cx="36861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75" y="152400"/>
            <a:ext cx="322580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57425"/>
            <a:ext cx="40862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38" y="152400"/>
            <a:ext cx="405473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663" y="1571625"/>
            <a:ext cx="41052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9913"/>
            <a:ext cx="8839200" cy="324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25" y="0"/>
            <a:ext cx="789592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