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E00"/>
    <a:srgbClr val="2E6E8C"/>
    <a:srgbClr val="C3D4D9"/>
    <a:srgbClr val="B5CAD0"/>
    <a:srgbClr val="032B6C"/>
    <a:srgbClr val="104F2D"/>
    <a:srgbClr val="010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38EE-1E26-4C1A-AC7E-A58630D4BFD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F59C-899E-4F41-84FF-770AD9E9C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00" y="-438150"/>
            <a:ext cx="12331499" cy="75143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517039">
            <a:off x="3636442" y="-3566478"/>
            <a:ext cx="5757385" cy="13921692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757082" y="6293224"/>
            <a:ext cx="1559858" cy="53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59858" y="-38318"/>
            <a:ext cx="1559858" cy="53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14300" y="1793475"/>
            <a:ext cx="12545568" cy="3950208"/>
          </a:xfrm>
          <a:prstGeom prst="rect">
            <a:avLst/>
          </a:prstGeom>
          <a:solidFill>
            <a:schemeClr val="dk1">
              <a:alpha val="4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977153" y="-11424"/>
            <a:ext cx="13169152" cy="6896318"/>
          </a:xfrm>
          <a:prstGeom prst="rect">
            <a:avLst/>
          </a:prstGeom>
          <a:solidFill>
            <a:schemeClr val="dk1">
              <a:alpha val="4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F2BE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-415520" y="6357466"/>
            <a:ext cx="5214099" cy="57342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arallelogram 24"/>
          <p:cNvSpPr/>
          <p:nvPr/>
        </p:nvSpPr>
        <p:spPr>
          <a:xfrm>
            <a:off x="4969269" y="6357466"/>
            <a:ext cx="482321" cy="53383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8742" y="2913059"/>
            <a:ext cx="11278063" cy="2153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SARCASTIC COMMENT </a:t>
            </a:r>
            <a:b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4427" y="4714350"/>
            <a:ext cx="4945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NICHOLAS AROCKIARAJ</a:t>
            </a:r>
          </a:p>
          <a:p>
            <a:r>
              <a:rPr lang="en-US" sz="1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185214141</a:t>
            </a:r>
            <a:endParaRPr lang="en-US" sz="11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7423" y="6439716"/>
            <a:ext cx="706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K. RAJKUMAR, M.Sc., M.Phil., Ph.D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6650"/>
            <a:ext cx="12192000" cy="68912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6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-247569" y="6357466"/>
            <a:ext cx="5214099" cy="57342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5137220" y="6357466"/>
            <a:ext cx="482321" cy="53383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055"/>
            <a:ext cx="12192000" cy="1212980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96" y="242328"/>
            <a:ext cx="1366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041" y="1907628"/>
            <a:ext cx="105786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Humans have a social nature. Social nature means that we interact with each other in positive, friendly ways,  and it also means that we know how to manipulate others in a very negative way.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arcasm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both positively funny and negatively nasty, plays an important part in human social interaction.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sometimes it is difficult to detect whether someone is making fun of us with some irony.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goal is to train a model by using machine learning algorithm which can predict if a statement is sarcastic or not.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6650"/>
            <a:ext cx="12192000" cy="68912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33301"/>
            <a:ext cx="12192000" cy="6857999"/>
          </a:xfrm>
          <a:prstGeom prst="rect">
            <a:avLst/>
          </a:prstGeom>
          <a:solidFill>
            <a:schemeClr val="dk1">
              <a:alpha val="6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-247569" y="6357466"/>
            <a:ext cx="5214099" cy="57342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5137220" y="6357466"/>
            <a:ext cx="482321" cy="53383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3055"/>
            <a:ext cx="12192000" cy="1212980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96" y="242328"/>
            <a:ext cx="1366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796976" y="633039"/>
            <a:ext cx="140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796976" y="1090239"/>
            <a:ext cx="140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2334" y="1809347"/>
            <a:ext cx="3708470" cy="1115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6976" y="1410929"/>
            <a:ext cx="1605254" cy="169434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96348" y="3479409"/>
            <a:ext cx="3708470" cy="1115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46876" y="3150242"/>
            <a:ext cx="1605254" cy="169434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8448" y="1832838"/>
            <a:ext cx="3708470" cy="1115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969812" y="1433483"/>
            <a:ext cx="1605254" cy="169434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0" i="1" dirty="0"/>
          </a:p>
        </p:txBody>
      </p:sp>
      <p:sp>
        <p:nvSpPr>
          <p:cNvPr id="45" name="Rectangle 44"/>
          <p:cNvSpPr/>
          <p:nvPr/>
        </p:nvSpPr>
        <p:spPr>
          <a:xfrm>
            <a:off x="2177446" y="5069645"/>
            <a:ext cx="3708470" cy="1115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3364" y="4596151"/>
            <a:ext cx="1605254" cy="169434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58448" y="5095409"/>
            <a:ext cx="3708470" cy="1115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08368" y="4653160"/>
            <a:ext cx="1605254" cy="169434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18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6650"/>
            <a:ext cx="12192000" cy="68912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6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-247569" y="6357466"/>
            <a:ext cx="5214099" cy="57342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5137220" y="6357466"/>
            <a:ext cx="482321" cy="533833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055"/>
            <a:ext cx="12192000" cy="1212980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96" y="242328"/>
            <a:ext cx="1366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" descr="Screenshot (1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" t="22157" r="43813" b="13898"/>
          <a:stretch>
            <a:fillRect/>
          </a:stretch>
        </p:blipFill>
        <p:spPr bwMode="auto">
          <a:xfrm>
            <a:off x="6574221" y="2033516"/>
            <a:ext cx="5394865" cy="32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84138"/>
              </p:ext>
            </p:extLst>
          </p:nvPr>
        </p:nvGraphicFramePr>
        <p:xfrm>
          <a:off x="437850" y="2065282"/>
          <a:ext cx="5899887" cy="322174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074774"/>
                <a:gridCol w="1376748"/>
                <a:gridCol w="1168937"/>
                <a:gridCol w="876703"/>
                <a:gridCol w="759809"/>
                <a:gridCol w="642916"/>
              </a:tblGrid>
              <a:tr h="689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Algorithms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4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4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1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Adaboost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1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XGBoost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7225" y="2904518"/>
            <a:ext cx="7072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0931" y="671804"/>
            <a:ext cx="9871787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7889" y="3068001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651" y="-1465"/>
            <a:ext cx="13158716" cy="70141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505374" y="-535658"/>
            <a:ext cx="13158715" cy="7792092"/>
          </a:xfrm>
          <a:prstGeom prst="rect">
            <a:avLst/>
          </a:prstGeom>
          <a:solidFill>
            <a:schemeClr val="dk1">
              <a:alpha val="6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0931" y="1059571"/>
            <a:ext cx="9086850" cy="5148555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00500" y="3139381"/>
            <a:ext cx="3638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-658387" y="6423162"/>
            <a:ext cx="5214099" cy="57342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4708725" y="6423162"/>
            <a:ext cx="578892" cy="639121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7639050" y="-1465"/>
            <a:ext cx="5214099" cy="57342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7086005" y="-41255"/>
            <a:ext cx="482321" cy="639121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180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nick1</dc:creator>
  <cp:lastModifiedBy>nick1</cp:lastModifiedBy>
  <cp:revision>36</cp:revision>
  <dcterms:created xsi:type="dcterms:W3CDTF">2020-07-08T05:24:37Z</dcterms:created>
  <dcterms:modified xsi:type="dcterms:W3CDTF">2020-07-09T06:46:04Z</dcterms:modified>
</cp:coreProperties>
</file>