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3.xml" ContentType="application/inkml+xml"/>
  <Override PartName="/ppt/notesSlides/notesSlide6.xml" ContentType="application/vnd.openxmlformats-officedocument.presentationml.notesSlide+xml"/>
  <Override PartName="/ppt/ink/ink1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5.xml" ContentType="application/inkml+xml"/>
  <Override PartName="/ppt/notesSlides/notesSlide10.xml" ContentType="application/vnd.openxmlformats-officedocument.presentationml.notesSlide+xml"/>
  <Override PartName="/ppt/ink/ink16.xml" ContentType="application/inkml+xml"/>
  <Override PartName="/ppt/notesSlides/notesSlide11.xml" ContentType="application/vnd.openxmlformats-officedocument.presentationml.notesSlide+xml"/>
  <Override PartName="/ppt/ink/ink1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310" r:id="rId3"/>
    <p:sldId id="317" r:id="rId4"/>
    <p:sldId id="299" r:id="rId5"/>
    <p:sldId id="318" r:id="rId6"/>
    <p:sldId id="355" r:id="rId7"/>
    <p:sldId id="357" r:id="rId8"/>
    <p:sldId id="319" r:id="rId9"/>
    <p:sldId id="323" r:id="rId10"/>
    <p:sldId id="356" r:id="rId11"/>
    <p:sldId id="358" r:id="rId12"/>
    <p:sldId id="360" r:id="rId13"/>
    <p:sldId id="359" r:id="rId14"/>
    <p:sldId id="361" r:id="rId15"/>
    <p:sldId id="362" r:id="rId16"/>
    <p:sldId id="363" r:id="rId17"/>
    <p:sldId id="364" r:id="rId18"/>
    <p:sldId id="365" r:id="rId19"/>
    <p:sldId id="327" r:id="rId20"/>
    <p:sldId id="329" r:id="rId21"/>
    <p:sldId id="330" r:id="rId22"/>
    <p:sldId id="333" r:id="rId23"/>
    <p:sldId id="334" r:id="rId24"/>
    <p:sldId id="342" r:id="rId25"/>
    <p:sldId id="354" r:id="rId26"/>
    <p:sldId id="350" r:id="rId27"/>
    <p:sldId id="349" r:id="rId28"/>
    <p:sldId id="332" r:id="rId29"/>
    <p:sldId id="353" r:id="rId30"/>
    <p:sldId id="335" r:id="rId31"/>
    <p:sldId id="336" r:id="rId32"/>
    <p:sldId id="337" r:id="rId33"/>
    <p:sldId id="345" r:id="rId34"/>
    <p:sldId id="343" r:id="rId35"/>
    <p:sldId id="344" r:id="rId36"/>
    <p:sldId id="352" r:id="rId37"/>
    <p:sldId id="338" r:id="rId38"/>
    <p:sldId id="339" r:id="rId39"/>
    <p:sldId id="340" r:id="rId40"/>
    <p:sldId id="341" r:id="rId41"/>
    <p:sldId id="322" r:id="rId42"/>
    <p:sldId id="293" r:id="rId4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6600"/>
    <a:srgbClr val="94721C"/>
    <a:srgbClr val="9DA808"/>
    <a:srgbClr val="8A3B26"/>
    <a:srgbClr val="A7099F"/>
    <a:srgbClr val="2AF87D"/>
    <a:srgbClr val="0066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1" autoAdjust="0"/>
    <p:restoredTop sz="85099" autoAdjust="0"/>
  </p:normalViewPr>
  <p:slideViewPr>
    <p:cSldViewPr snapToGrid="0" snapToObjects="1">
      <p:cViewPr>
        <p:scale>
          <a:sx n="50" d="100"/>
          <a:sy n="50" d="100"/>
        </p:scale>
        <p:origin x="-95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01:33:50.54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2856 0 24575,'0'48'0,"-1"-1"0,-3 0 0,-2 0 0,-20 74 0,-28 65 0,-97 222 0,63-166 0,25-59 0,-148 389 0,75-211 0,-167 379 0,234-607 0,-31 63 0,-150 259 0,17-35 0,-96 211 0,123-275 0,45-74 0,94-169 0,3 11 0,46-83 0,-2-2 0,-2-1 0,-41 55 0,38-59 34,2 2-1,1 0 0,-26 58 0,27-48-782,-51 77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34:59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34396 16484 0,'-27'0'63,"1"0"-63,-1 0 15,-25 0-15,-28 0 16,-26 0-16,-52-27 16,-1 1-16,-26-27 15,-27 0 1,-26 0-16,0 0 15,-265-53-15,159 27 16,79-1-16,27 1 16,-132-133-16,211 80 15,-26-80-15,79-26 16,53 53-16,27 26 16,26 1-16,0-54 15,53-53-15,26 80 0,80 26 16,0-79-1,-54 106-15,160-106 16,0 53-16,79-1 16,-159 54-16,344-80 15,-185 133-15,-80 26 16,398-26-16,-292 52 16,345 27-16,-371 0 15,132 0 1,-106 80-16,27-1 15,-106 27-15,-211-80 16,52 80-16,-53 0 16,-52-53-16,-1 26 15,1 1-15,-1 26 16,1-1-16,25 1 16,-25 53-16,26 53 15,-27-80-15,1-26 16,-27 0-1,0 79-15,-27 0 16,-52 53-16,-27-26 16,-26-27-16,-53-26 15,-27-1-15,-132 54 16,106-106-16,-212 26 16,159-52-16,-79-1 15,237-79 1,-52 0-16,106 0 15,-1-53-15,-25-26 0</inkml:trace>
  <inkml:trace contextRef="#ctx0" brushRef="#br0" timeOffset="736">32914 11007 0,'0'0'0,"27"53"62,-27-1-62,53 28 16,-1 26-16,1-53 16,-26 0-16,-1-27 15,1-26-15,-1-26 47,80-133-47,-53 106 16,-27-53-16,27 27 15,-26 26-15,-1 53 47,1 0-31,-1 26-16,27 27 15,-26 0-15,-1 26 16,53 54-16,-52-80 16,26 0-16,-53-27 15,26-26-15,1 0 32,78-132-32,1-80 15,-26 133-15,105-212 16,-79 53-16,-80 185 15</inkml:trace>
  <inkml:trace contextRef="#ctx0" brushRef="#br0" timeOffset="5312.28">32120 13229 0,'-26'-26'78,"-53"-1"-78,26 1 15,-80 26-15,-25-27 16,-1 1-16,-212 26 16,1 0-16,53 0 15,131 0-15,-158 0 16,0 0-16,27-27 15,158 27-15,133 0 16,-1 0-16</inkml:trace>
  <inkml:trace contextRef="#ctx0" brushRef="#br0" timeOffset="5867.35">29104 12382 0,'0'53'47,"0"-26"-47,-53 26 16,27 26-16,-27 27 15,26-53-15,1 0 16,-1 0-16,1 0 16,26-27-16,-26 1 15,-1 26-15,27-27 16,-26 27-16,-1-53 16,27 26-16,0 1 15,0-1 1,0 1-16,0 26 15,0-27-15,53 27 16,-26 0-16,25 0 16,54 0-1,-26 0-15,105 26 16,-26 0-16,79 1 16,-53-1-16,27 53 15,-54-79-15,1 27 16,-79-27-16,-1-27 15,-79 1-15</inkml:trace>
  <inkml:trace contextRef="#ctx0" brushRef="#br0" timeOffset="9832.31">42730 6773 0,'27'27'188,"-1"26"-172,-26 0-16,0 52 15,27 28 1,-1 211-1,53 238 1,-52-265-16,52 54 16,1 131-1,25 133 17,1-238-17,-79-264-15,-1-28 16,1 1-16,-1-26 15,27 264 1,-26-133-16,-27 1 16,0 661-1,0-370 1,0-239-16,0 477 16,0-529-1,-27 185-15,1-106 16,-1-27-16,1 1 15,-1 26-15,1-53 16,26 53-16,0-53 16,0 239-16,0-186 15,-27 79-15,27-53 16,-26 54-16,-27 79 16,26-265-1,-25 132 1,-28-52-16,80-80 15,-53 133-15,27-133 16,-54 476-16,54-370 16,-1-158-16,1 264 15,0-80-15,-1 27 16,1-159-16,26 27 16,0-27-1,-27 0-15,27-52 16,-26 52-16,26 132 15,-27-132-15,1 27 16,26-80-16,-80 212 16,80-211-16,-52 211 15,52-27-15,0-52 16,0-106-16,0 52 16,0-79-1,0 239-15,0-265 16,0 26-16,0-26 15,0-53-15,0 26 16,0-26-16,-27 0 16,27 26-16,0-26 15,0 0-15,0 27 16,0-28-16,0-25 16,0-1-16,0 1 15,0-1 1,0 1-16,0-1 15,0 1-15,0-1 16,0 27-16,0 26 16,0 1-16,0-27 15,0-27 1</inkml:trace>
  <inkml:trace contextRef="#ctx0" brushRef="#br0" timeOffset="11985.32">45455 7911 0,'-26'0'0</inkml:trace>
  <inkml:trace contextRef="#ctx0" brushRef="#br0" timeOffset="12747.73">33258 13732 0,'-26'0'31,"-1"26"-15,1 27 0,-27-26-16,0-1 15,-26-26-15,26 0 16,-27 0-16,27 0 16,-53-26-16,27-27 15,26 26-15,0-79 16,27-26-16,26-53 15,26 26-15,212-132 16,1 106-16,-81 79 16,133 0-16,53 0 15,-26 80-15,-27 26 16,-185 26-16,-53 1 16,0 105-16,-53-52 15,0-1-15,0 27 16,0 0-16,0-27 15,0-26 1</inkml:trace>
  <inkml:trace contextRef="#ctx0" brushRef="#br0" timeOffset="13915.78">45244 8229 0,'-27'0'16,"1"-27"-1,-1 27-15,1 0 16,-1-26-16,1-1 16,0 1-1,26-27-15,-27 26 16,27-26-16,0 27 15,0-53-15,27 26 16,52 0-16,-26 0 16,0 0-1,26 26-15,-26 27 16,-27 0 0,-26 80-1,0 26-15,0 26 16,0-53-16,0 1 15,-26-1-15,-27-26 16,27-27-16,-1 1 16</inkml:trace>
  <inkml:trace contextRef="#ctx0" brushRef="#br0" timeOffset="15409.49">35772 14499 0,'-27'0'47,"1"0"-47,-1 0 16,1 0-16,-1 0 15,-26 0 1,1 0-16,-81-79 15,54-1-15,-80-78 16,53-1-16,27 53 16,-27-106-16,80 80 15,-1-53-15,54-106 16,105 53-16,-26 132 16,291-212-16,-53 160 15,0 78-15,-80 80 16,-105 0-16,0 53 15,-106 27-15,-27 52 16,-26-26-16,0 26 16,0 27-16,-26 26 15</inkml:trace>
  <inkml:trace contextRef="#ctx0" brushRef="#br0" timeOffset="16461.14">46567 16325 0,'-27'0'47,"1"0"-47,-1 0 16,1 0-16,-27-27 15,26 27-15,1-26 16,-27-1-16,27 27 15,-1-26-15,1-1 16,-1 1-16,54 26 63,-1 0-48,1 0-15,-1 0 16,1 0-1,-27 53 17,0-27-32,0 1 15,0 26-15,-27-53 16,27 26-16,-26-26 16,-27 0-1,0-26-15</inkml:trace>
  <inkml:trace contextRef="#ctx0" brushRef="#br0" timeOffset="17053.62">46143 15663 0,'0'-26'46,"-26"26"-30,-1 0 0,-25 0-16,25 0 15,1-27-15,-54 1 16,1 0-16,26-1 16,0-26-16,27 53 15,26-26-15,0-1 16,-27 27-16,27-53 15,27 53-15,-27-53 16,26 53-16,0-26 16,1-1-16,-1 27 15,1 0-15,26 27 16,0 52 0,-53 1-16,0 26 15,0-27-15,0 0 16,0 27-16,-27-79 15,-26-27 32,0 0-31,0-27-16</inkml:trace>
  <inkml:trace contextRef="#ctx0" brushRef="#br0" timeOffset="21574.93">37227 14182 0,'26'0'16,"27"53"-1,-26 26-15,26 53 16,-27-52-16,27-1 16,-27 27-16,1-106 15,-27 26-15,26-26 16,1-26-1,26-54 1,53-52-16,-1 26 16,-25 80-16,-27-27 15,0 53-15,-27 0 32,1 26-17,-1 27-15,0 27 16,-26-27-16,27 0 15,-1-53-15,1 0 47,26-27-47,0-105 16,53 0-16</inkml:trace>
  <inkml:trace contextRef="#ctx0" brushRef="#br0" timeOffset="22752.18">18918 22172 0,'0'27'0,"79"25"16,-26 28-1,79 52-15,-26-53 16,-53-52-16,26 26 15,-52-27-15</inkml:trace>
  <inkml:trace contextRef="#ctx0" brushRef="#br0" timeOffset="22941.43">19473 22437 0,'-53'53'16,"-52"26"-16,-28 53 15,27 1-15,1-1 16,52-79-16,0 0 16</inkml:trace>
  <inkml:trace contextRef="#ctx0" brushRef="#br0" timeOffset="23986.43">48789 10901 0</inkml:trace>
  <inkml:trace contextRef="#ctx0" brushRef="#br0" timeOffset="24319.69">49371 12144 0</inkml:trace>
  <inkml:trace contextRef="#ctx0" brushRef="#br0" timeOffset="25443.08">51885 13520 0,'0'80'16,"0"52"0,26 53-16,1-79 15,-1 53-15,1-53 16,-1-1 0,-26-52-16</inkml:trace>
  <inkml:trace contextRef="#ctx0" brushRef="#br0" timeOffset="25702.88">50350 14684 0,'106'265'31,"0"-133"-31,0 27 16,26 0-16,-53-27 16,27-53-16,-53 1 15</inkml:trace>
  <inkml:trace contextRef="#ctx0" brushRef="#br0" timeOffset="27055.43">52758 19632 0,'-27'-26'32,"-25"-54"-17,-1 1-15,-27-27 16,1-53-16,52 133 15,-25-27-15,25-26 16,27-1-16,-26-52 16,26-212-16,-27 185 15,27-185-15,0 27 16,0-107-16,0 28 16,0 263-16,0-264 15,53 133-15,79-186 16,-26 212-1,53 53-15,0-1 16,-1 107-16,-78 26 16,131 0-16,-52 53 15,-79 0-15,52 0 16,238 159-16,-211-80 16,0 1-1,-27-27-15,80 132 16,-106-106-16,-27 80 15,-53-27-15,1 80 16,-1 26-16,-26 238 16,0-185-16,-26 159 15,-1-238-15,-52 105 16,0 80-16,26-238 16,-106 185-16,53-185 15,-26-1 1,26-25-16,0-27 15,27-1-15,-53 1 16,-1 26-16,1-26 16,106-53-16,-54 0 15,1 26-15,-1-52 16,27 26-16,-26-27 16,53-26-16,26 27 15,-27-27-15,1 0 16,-27-80-1,-185-264-15,105 133 0,28-27 16,25 52 0,-26-78-16,80 79 15,-1 79-15,54-317 16,52 131-16</inkml:trace>
  <inkml:trace contextRef="#ctx0" brushRef="#br0" timeOffset="31619.47">28046 5530 0,'0'0'0,"0"-27"15,26 1 1,54 26-16,78-27 15,160 1-15,290 26 16,160 0 0,237 0-16,-132 0 15,503-53-15,-423-26 16,290 26-16,-317 0 16,-317 26-16,-265 27 15,-159-26-15,-106 26 16,-52 0-16</inkml:trace>
  <inkml:trace contextRef="#ctx0" brushRef="#br0" timeOffset="31949.25">27966 7011 0,'27'0'31,"185"0"-31,132 0 15,423-132-15,53 53 16,212-27-16,450-26 16,476-106-16,-318 132 15,-264 53-15,-133 0 16,-740 53-16,423 0 16,-635-27-16</inkml:trace>
  <inkml:trace contextRef="#ctx0" brushRef="#br0" timeOffset="35484.71">44318 16034 0,'0'-27'31,"26"1"-31,54-1 16,25-26-16,398-158 31,-265 131-31,238-25 31,-105 25-31,158-52 16,-132 53 0,-318 79-1</inkml:trace>
  <inkml:trace contextRef="#ctx0" brushRef="#br0" timeOffset="36062.51">44609 16722 0,'132'0'16,"-53"-27"0,27 1-16,53-27 15,-27 26-15,53-26 16,107 1-16,-134-1 16,266-80-16,-213 80 15,1 0-15,-133 27 16,159-27-16,-158 27 15,-1-1-15,-26 1 16,-26 26-16</inkml:trace>
  <inkml:trace contextRef="#ctx0" brushRef="#br0" timeOffset="37089.29">44768 22834 0,'26'0'15,"0"0"1,54 0-16,26 52 15,-1 1-15,1-26 16,106 52-16,-27-26 16,0 27-16,27-1 15,0 0-15,-106-52 16,105 52-16,-79-52 16,-79-1-16</inkml:trace>
  <inkml:trace contextRef="#ctx0" brushRef="#br0" timeOffset="37805.4">45032 25532 0,'79'-26'15,"1"-54"-15,52-25 16,53-1-16,53-53 15,106-79-15,-158 132 16,78 0 0,-158 80-16,-80-1 15,27 27-15</inkml:trace>
  <inkml:trace contextRef="#ctx0" brushRef="#br0" timeOffset="38350.28">45323 26617 0,'106'-79'31,"-53"26"-31,26-27 15,106-25-15,-105 52 16,132-80 0,370-237-16,-344 238 15,-80 52-15,-131 80 16,26-26-16</inkml:trace>
  <inkml:trace contextRef="#ctx0" brushRef="#br0" timeOffset="38808.79">45667 27014 0,'0'0'0,"53"-53"16,26 0-16,54-53 15,52-52-15,-26 52 16,79-27-16,106-78 15,-186 105-15,107-53 16,-106 106-16,-133 53 16,1 0-16,-1 0 15</inkml:trace>
  <inkml:trace contextRef="#ctx0" brushRef="#br0" timeOffset="44947.42">44450 25823 0,'0'0'0,"-26"0"15,52 0 1,80-79 0,291-239-1,-133 133-15,424-423 31,-555 449-15,-107 53 0,-52 80-16,-54-27 15,-79 0-15,-79 26 16,-53 27-16,159-26 16,-53 26-16,-27 0 15,106 0-15,27-27 16,52 1-16,27-27 15,0-79 1,53-1-16,80-52 16,25 0-16,160-159 15,-107 159-15,28-53 16,-186 158-16,-53 54 16,-53 26-1,-53 0-15,-212 0 16,133 0-16,-79 53 15,78-53-15,133 0 16,53-27 0,0-52-16,239-80 15,52-26-15,0 26 16,158-26-16,451-238 16,-662 264-16,0 53 15,-211 80 1,-54-1-16,-211 27 15,-185 0 1,52 0-16,-370 53 16,450-26-16,-52-1 15,184 1-15,132-27 16,80-53 0,159-106-16,26 0 15,106-26-15,53-53 16,185-80-16,-423 239 15,238-186-15,-292 186 16,-52 53-16,-53-1 16,-79 27-16,-159 0 15,-53 0-15,-424 79 16,398-52-16,-212 26 16,185-53-16,79 0 15,239 0-15,26-27 16,53-26-16,132-79 15,423-265 1,-343 239-16,396-266 16,-370 213-16,0-28 15,-211 134-15,-54 78 16,-26 1-16,-53 26 16,0 0-1,-52 0-15,25 0 16,1 0-16,26 0 15,132-53 17,159-106-32,80-26 15,52 0-15,-79-1 16,265-105-16,-477 212 16,-79 53-1,0-1-15,-211 1 16,26 26-16,-186 0 15,1 0-15,26 26 16,264-26-16,54 27 16,52-27-1,133-27-15,265-132 16,-213 53-16,292-105 16,-318 131-16</inkml:trace>
  <inkml:trace contextRef="#ctx0" brushRef="#br0" timeOffset="48721.95">45164 12938 0,'27'-26'47,"52"-1"-32,106-26-15,1-26 16,25-27-16,27 27 16,1-1-16,210-78 15,-237 105-15,106-80 16,-54 54-16,-211 53 16,-27 26-16</inkml:trace>
  <inkml:trace contextRef="#ctx0" brushRef="#br0" timeOffset="49223.67">45217 11800 0,'0'0'0,"27"-26"15,-1 26-15,27-53 16,26 27-16,27-1 16,0-26-1,26 27-15,54-54 0,-28 27 16,-52 27-16,-79 0 16,26 26-16,-27-27 15</inkml:trace>
  <inkml:trace contextRef="#ctx0" brushRef="#br0" timeOffset="53999.25">46461 8731 0,'0'0'0,"26"0"32,54 53-17,-1 53 1,27 26-16,53 54 15,-80-134-15,53 187 16,-26-28-16,-26 1 16,52 185-16,-79-106 15,26 159-15,-26-133 16,53 292-16,-80-133 16,54-212-16,-27 504 15,-1-477-15,-25 238 16,-1-132-16,-26-80 15,0 213-15,0-107 16,0-132-16,0 238 16,0-79-16,0-186 15,0 292-15,0-238 16,-26 52-16,-1-26 16,27-159-16,0 133 15,0 78 1,0-25-16,0-27 15,0-132-15,0 184 16,0-210-16,0 131 16,-26-52-16,26-54 15,-26-25-15,-27 131 16,26-52-16,1-80 16,-1 132-16,1 27 15,-1-185-15,1 0 16,-27 26-16,53-79 15,-53-27-15,27 1 16,-27-27 0,0 26-16,26-26 15,-26 0-15,1 0 0,25-53 16,1 0 0,-1 0-16,-26 0 0,-238-27 31,132 1-31,27 26 15,-27 0-15,54 0 16,25 0-16,54-27 16,-27 1-16,26-1 15,-26-52-15,-26-53 16,-27-186-16,0 27 16,-105-264-1,25 184-15,28-26 16,-160-238-16,80-26 15,159 317 1,-1 26-16,1-79 16,26-26-16,0 26 15,-26-79-15,26 79 16,-27-79-16,28 53 16,-28 26-16,54 53 15,-27 159-15,26-477 16,27 424-1,0-53-15,0 132 16,0-158-16,27-1 16,-1 133-16,-26-159 15,53 0-15,-53 53 16,0 159-16,0-239 16,0 160-16,27-133 15,-1 26-15,-26 106 16,0-79-1,0-132-15,0 158 16,0 1-16,0-106 16,0 78-16,0 107 15,0 26-15,27 1 16,-1-1-16,-26 106 16,53-26-16,-27 52 15,1-52-15,79-80 16,-53 106-1,52-53-15,-52 53 16,53-52-16,0-1 16,-27 53-16,-26-27 15,0 54-15,0 0 16,0-54-16,53 27 16,-80 53-16,27-26 15,-26 26 1,-1 0-1,1 0-15,26 0 16,-1 0-16,1 0 16,27 0-16,-27 0 15,79 26-15,-53 1 16,27 26-16,0 0 16,-53 26-16,53 0 15,-27 54-15,53-1 16,-26-26-1,-53-53-15,0-27 16,0 54-16,0-54 16,0 53-16,-27-52 15,1-1-15,-1 27 16,1 0-16,-1 0 16,-26 0-16,27 26 15,-1-26-15,1 0 16,-27 0-1,0-27-15</inkml:trace>
  <inkml:trace contextRef="#ctx0" brushRef="#br0" timeOffset="54493.42">47016 9049 0,'0'0'0,"53"-80"47,159-105-32,-53 53-15,211-133 16,-158 133-16,502-212 16,-423 159-16,397-133 15,-159 107-15,-185 52 16,186-53-16,-213 106 16,-132 1-16,-26 78 15</inkml:trace>
  <inkml:trace contextRef="#ctx0" brushRef="#br0" timeOffset="55312.49">57811 8705 0,'-52'0'31,"-54"79"-16,-106 53-15,106-26 16,-211 53 0,131 0-16,28-53 15,131-80-15,-52 27 16</inkml:trace>
  <inkml:trace contextRef="#ctx0" brushRef="#br0" timeOffset="55578.07">57256 8572 0,'26'0'0,"27"0"15,0 0-15,106 0 16,211 80-16,-52-27 15,132 53-15,-80-53 16,-53-1 0,1 28-16,-159-54 15,-133-26-15</inkml:trace>
  <inkml:trace contextRef="#ctx0" brushRef="#br0" timeOffset="55915.82">57468 8916 0,'26'27'31,"27"52"-31,0 107 16,79 184-16,-105-238 15,158 662-15,-79-371 16,26 477-16,-53-212 15,-52-238-15,52 370 16,-52-529-16,78 317 16,-25-211-16,-27-238 15,-53 0-15</inkml:trace>
  <inkml:trace contextRef="#ctx0" brushRef="#br0" timeOffset="60671.87">35825 5133 0,'105'0'31,"28"0"-15,-54 0-16,106-27 16,80-52-1,-106 79-15,158-53 16,-105 53-16,-106 0 16,132 0-16,-53 0 15,27 0-15,52 0 16,-52 27-16,-27-1 15,80 1-15,-107-1 16,160-26-16,-106 0 16,-27 0-16,-26 0 31,-80 0 16,238 0-32,-290 0-15,26 0 16,-53-26-16,53-80 16,26 26-16,-52-52 15,25-53-15,1-53 16,0-27-16,-26 27 16,-27-106-16,0 79 15,-27 160-15,-26-107 16,-52-53-16,52 107 15,53 78-15,-53-79 16,-27 54-16,27-28 16,0 28-16,53 25 15,-26 1-15,0 26 16,26 26 0,0 1-16,-80 26 46,1 53-46,-53-27 16,-107 80-16,-131-26 16,79-54-16,79 0 15,-185 27-15,159-53 16,-264 53-16,263-53 16,-52 27-16,53-27 15,27 26-15,78 1 16,1-1-16,53-26 15,-1 27-15,1-1 16,52-26-16,1 0 16,0 0-16,26 26 31,-27-26-31,1 0 62,-1 0-62,1 0 32,26 27 61,-27 52-77,27 27-16,-26 53 16,-27-53-16,26 53 15,1-54-15,-53 54 16,26-27 0,0-26-16,53 0 15,-53 26-15,53-26 16,0 0-16,0 0 15,0 0-15,0 52 16,26-52-16,1 53 16,-1 0-16,1-80 15,-1 27-15,1-53 16,-1 0-16,-26-27 16,0 1-16,27-27 62,-1 0-46,53 0-16,80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36:08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8070 0,'26'0'47,"27"-27"-47,27 27 16,25-26-16,-52 26 16,53-27-1,53 27-15,-53 0 16,52-26-16,28 26 15,-107 0 1,53-26-16,-26 26 16,-26 0-16,-1-27 15,-53 27-15,1 0 16</inkml:trace>
  <inkml:trace contextRef="#ctx0" brushRef="#br0" timeOffset="1092.56">4339 8281 0,'27'-52'0,"131"25"16,-52 1-16,53-1 15,53 1-15,-27-1 16,-26 27-16,26-26 15,-26 26-15,-54-27 16,1 27-16,-79 0 16,26 0-16</inkml:trace>
  <inkml:trace contextRef="#ctx0" brushRef="#br0" timeOffset="8549.06">4445 7699 0,'0'-26'31,"53"26"-31,-27 0 16,27-27-16,27 1 15,-27 0-15,52 26 16,-25 0-16,26-27 16,-53 27-16,26 0 15,0 0 1,54 0-1,-80 0-15</inkml:trace>
  <inkml:trace contextRef="#ctx0" brushRef="#br0" timeOffset="8987.95">3413 8176 0,'27'0'32,"105"0"-32,53 0 15,-53 0-15,239-27 16,-107-26-16,107 53 15,-27-26-15,-27 26 16,-211 0 0,26 0-16,1 0 15,-80 0-15</inkml:trace>
  <inkml:trace contextRef="#ctx0" brushRef="#br0" timeOffset="9356.68">3572 7938 0,'26'0'47,"27"0"-32,27 0 1,25 0-16,54 0 16,0 0-16,0 0 15,132-27-15,-159 27 16</inkml:trace>
  <inkml:trace contextRef="#ctx0" brushRef="#br0" timeOffset="12276.68">28840 19394 0,'52'26'31,"54"27"-16,80 0-15,158 27 0,-27-27 16,-26-1 0,27 28-16,-54-27 15,80 26-15,0-26 16,397 79-16,-106-26 16,185-26-16,-53 25 15,-423-52-15,424 27 16</inkml:trace>
  <inkml:trace contextRef="#ctx0" brushRef="#br0" timeOffset="12657.11">31274 21220 0,'79'0'31,"0"0"-15,54 0-16,78 0 15,1 0-15,79 0 16,-53 0-16,-79 0 16,26 0-16,-52 0 15,-28 0-15,-52 0 16</inkml:trace>
  <inkml:trace contextRef="#ctx0" brushRef="#br0" timeOffset="13002.46">27649 21616 0,'26'-26'16,"186"0"-16,0-1 15,52 1-15,477-1 16,-79-26-16,-318 27 16,370-1-16,-185-26 15,265 27-15,-344 26 16,132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36:31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26564 12303 0,'-26'-53'125,"-27"53"-125,26-53 15,1 27-15,-1-54 16,1 28 0,26-1-16,-27 0 15,27-27-15,0 27 16,0 1 0,27-28-1,52 1-15,27-27 16,318-106-1,-160 159 1,1 106 0,-212 0-1,26 27-15,80 290 32,-159-317-32,-133 211 15,1-184-15,53-27 16,-27-27-16,-26 1 15,79-27 1,26 0-16</inkml:trace>
  <inkml:trace contextRef="#ctx0" brushRef="#br0" timeOffset="559.12">28522 12197 0,'0'0'0,"-53"0"0,27 0 16,-1 0-16,1 0 15,-1 0 1,1-53 0,-1 27-1,27-27-15,0-53 16,0-79-16,80 53 16,-54 105-16,80-52 15,53 26-15,-80 26 16,-26 27-16,26 0 15,-26 53-15,27 27 16,-54 26 0,-26-1-16,0 28 15,0-1-15,-26-26 16,-54 0-16,54-53 16,-53-27-16</inkml:trace>
  <inkml:trace contextRef="#ctx0" brushRef="#br0" timeOffset="2425.67">43868 13573 0,'-27'0'78,"27"-26"-62,-26-1-16,0-52 16,-1-1-16,27-105 15,0 27-15,0 52 16,0 26-16,27 1 15,25-27-15,28 0 16,79 0-16,-27 1 16,-26 52-16,52 0 15,54 26-15,0 1 16,-53 26 0,-54 0-16,81 26 15,-28 27-15,28 27 16,-81-54-16,81 27 15,-107-27-15,0 1 16,1-1-16,-54 1 16,-26-1-1,27 1-15,-27 26 16,0 26-16,0 0 16,0 1-16,-27-1 15,-26-26-15,0 26 16,-79 1-16,-27 26 15,-105-27-15,131-26 16,-237 79-16,-239 53 16,371-105-16,-26-1 15,-133 1-15,238-54 16,27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37:24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21722 16007 0,'0'53'63,"0"27"-63,0 131 15,-26 345 1,26-80-1,26-344-15,-26-79 16</inkml:trace>
  <inkml:trace contextRef="#ctx0" brushRef="#br0" timeOffset="692.22">33126 15293 0,'-27'0'16,"-26"26"-1,27-26-15,0 27 16,-1-1-16,1 1 16,26 26 15,-27 0-31,1 52 16,-1 81-1,-26-81-15,-26 239 16,26-53-16,-53-79 15,0 53-15,27-1 16,0 27-16,52-158 16,1-54-16,26 0 15</inkml:trace>
  <inkml:trace contextRef="#ctx0" brushRef="#br0" timeOffset="1179.5">44662 14605 0,'53'53'15,"-53"79"1,26 0-16,1 212 15,-27-132 1,26-53-16,-26 185 16,0-106-16,26-26 15,-26-133-15,0 53 16,0 1-16,27-54 16</inkml:trace>
  <inkml:trace contextRef="#ctx0" brushRef="#br0" timeOffset="3007.9">45297 14975 0,'-27'0'31,"1"0"-15,-1 0-16,27 27 16,-26-27-1,-1 0-15,1 0 16,-1 0-16,-25 0 15,-1 26-15,0-26 16,0 0-16,-79 0 16,52 27-16,-26-27 15,27 0-15,-27 0 16,0 0 0,0 0-16,1 0 15,-28-27-15,1-26 16,-53 0-16,-53 1 15,52-28-15,-25 27 16,-1-26-16,0 0 16,27-1-16,0 1 15,106-1-15,-80-25 16,27-28-16,26 1 16,26 26-16,1-26 15,0-53 1,52 52-16,1 1 0,-1-27 15,27 54 1,0-1-16,27-106 16,-1 80-16,54-27 15,-28 53-15,107-53 16,-26 27-16,-28 53 16,186-106-16,0 52 15,0-26-15,-132 107 16,212-54-16,475-132 15,-502 185 1,371-53-16,-345 79 0,424-26 16,-212 53-16,-185 0 15,344 0-15,-424 0 16,292 159-16,-239-79 16,-158-1-16,-53 27 15,-1 0-15,1 105 16,0-25-1,-80 25-15,0 27 16,-52 0-16,-27 27 16,0-27-16,-132 185 15,52-343-15,-184 184 16,-80 1-16,0-27 16,-53-79-16,106-27 15,-132 0-15,211-79 16,-370 106-1,158-80-15,-105 1 16,-291-1-16,450-26 0,-371-26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37:31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14922 23125 0,'0'-27'16,"27"27"0,52-26-1,107-1-15,210-79 16,28 53-16,396-79 16,53 106-16,0 26 15,-158 0-15,105 0 16,-132 132-16,-344-79 15,-53 26-15,-53 54 16,-106-54 0,-79 0-16,-26 1 15,-27 26-15,0-1 16,-80 28-16,-26-28 16,-105 160-16,-133-53 15,158-106-15,-501 211 16,104-79-16,187-132 15,-372 79-15,477-132 16,-423 27-16,211-54 16,53-26-16,-343 0 15,-1 0-15,0 0 16,186-79-16,211 52 16,-265-52-16,424 52 15,-79-79 1,158 80-16,106-27 0,27 27 15,-1-80 1,54-79-16,78-53 16,1 132-16,265-185 15,-186 211-15</inkml:trace>
  <inkml:trace contextRef="#ctx0" brushRef="#br0" timeOffset="1049.82">29025 24791 0,'-27'0'15,"-26"0"1,-26-26 0,-80 26-16,53-26 0,1-1 15,-54 1-15,0-27 16,0 0-1,27 0-15,-133-53 16,107 53-16,-107-79 16,-52-27-16,158 80 15,0-54-15,0 54 16,80-53-16,53 52 16,26-105-16,0 53 15,158-53-15,1 52 16,26 54-1,344-133-15,-158 80 16,264 26-16,185-26 16,-344 105-16,821-25 15,-503 52-15,237 52 16,-422 28-16,158 105 16,-211 53-16,-397 80 31,-159-239-16,0 80-15,-53-53 16,-53-1-16,-132 28 16,-133 25-16,1-25 15,-212-1-15,-344 106 16,344-53-16,-265 1 16,80-1-16,264-79 15,27-53-15</inkml:trace>
  <inkml:trace contextRef="#ctx0" brushRef="#br0" timeOffset="2141.92">39476 24606 0,'-27'27'0,"1"-1"32,-27-26-17,0 0-15,-53 0 16,0 0-16,-105-53 15,26 0-15,-1-26 16,54-27 0,26 27-16,27-54 15,26-25-15,53-80 16,53-159-16,53 238 16,79-53-16,53 106 15,-53 27-15,159 0 16,371-1-16,25 27 15,54 53-15,0 0 16,-318 53-16,159 106 16,-344-27-16,-132 27 15,-53-53-15,-80 53 16,1 52 0,-27-105-16,-53 0 15,-27 53-15,-184 79 16,158-159-16,-344 133 15,212-159-15,-556 106 16,-105-27-16,105-132 16,80 53-16,-80-53 15,53 0-15,318 0 16,264 0-16</inkml:trace>
  <inkml:trace contextRef="#ctx0" brushRef="#br0" timeOffset="3024.92">50244 24580 0,'-26'0'32,"-27"26"-32,-26 1 15,26-27-15,-80 26 16,-78 1-16,26-27 16,-54 0-16,28 0 15,-1 0-15,0 0 16,1 0-16,131 0 15,-184-80 1,52 27-16,80 0 16,-80-26-16,133 26 15,-1 0-15,80 0 0,0-26 16,0-27-16,0-26 16,0 26-16,106-106 15,27 1-15,131-27 16,-105 158-1,211-105-15,-79 53 16,133-1-16,131 27 16,1 27-16,-186 79 15,80 27-15,-106 52 16,-53 27-16,-53 26 16,-79-26-16,79 79 15,-106-26-15,-26 0 16,-26-1-1,-27 1-15,-27-53 16,-26 26-16,0-52 16,0-27-16,-26 26 15,-27-26-15,-80 79 16,54-79-16,53 0 16</inkml:trace>
  <inkml:trace contextRef="#ctx0" brushRef="#br0" timeOffset="4382.99">22516 17145 0</inkml:trace>
  <inkml:trace contextRef="#ctx0" brushRef="#br0" timeOffset="4720.72">30586 16404 0</inkml:trace>
  <inkml:trace contextRef="#ctx0" brushRef="#br0" timeOffset="5182.74">39158 16007 0</inkml:trace>
  <inkml:trace contextRef="#ctx0" brushRef="#br0" timeOffset="5593.99">48445 16616 0,'53'26'16,"-26"-26"-16,-1 0 0,1 27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37:55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5212 24924 0,'27'53'47,"-1"0"-47,-26 26 16,53-26-1,-26 0-15,26 53 16,-27-27 0,0-26-16,1-27 15,-1 27-15,27-26 16,0-1-16,-26 1 16,26-27-16,26 26 15,-26-26 1,0 0-16,53 0 15,-1-53-15,54-26 16,-53 26-16,26-53 16,54-79-16,-134 79 15,-25 80-15,-27-1 16,26 27 0</inkml:trace>
  <inkml:trace contextRef="#ctx0" brushRef="#br0" timeOffset="4226.31">5450 28628 0,'106'-27'46,"27"1"-46,52-27 16,79 0-16,-52 0 16,264-53-16,-264 80 15,185-27-15,-159 27 16,-26-1-16,52 27 16,-26 0-16,80 0 15,-159 0-15,-27 53 16,159 0-16,-106 53 15,27-27-15,-1 106 16,28 27-16,-134-27 16,54 133-1,-106-80 1,0-79-16,0 449 16,-53-396-1,0 0-15,0-27 16,0-79-16,-132 105 15,-1 1-15,-25 0 16,25-107-16,-105 134 16,106-107-16,-27-26 15,27-1-15,0 28 16,52-54-16,-52-26 16,79 0-16,-53 0 15,-53-27-15,1 27 16,-1 0-1,27-26-15,-133-27 16,53 0-16,1 0 16,-28 0-16,54-53 15,106 26-15,-133-79 16,186 80-16,-54-27 16,-78-79-1,-54-80-15,80 80 16,26 0-16,0 52 15,-26-52-15,-1 0 16,-78-107-16,105 107 16,-79 0-16,132 52 15,-106-78-15,27 25 16,26-78-16,0 26 16,106 105-1,-26-52-15,26-133 16,0 54-16,79 52 15,27-106-15,53 80 16,26 0-16,-26 26 16,26-26-16,53 0 15,-106 132-15,133-106 16,-133 106-16,-53 53 16,54 0-1,78 27-15,-105 26 16,0 26-16,-27-26 15,-26 0-15,0-27 16,0 27-16,0-26 16,0-1-16,-27 0 15,1 1-15,-1 26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38:05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2672 26511 0,'0'0'0,"-26"0"16,26-26-1,-53 26-15,26-27 16,1 27 0,-106 0-1,26-53-15,-53 0 16,53-26-1,53-53 1,27-27 0,132-105-1,26 131 1,238-105 0,-105 159-1,-159 52 1,0 27-1,0 133 1,-54 105 0,-52 53-1,-79-80 1,26-131 0,0-54-1,27-26 16</inkml:trace>
  <inkml:trace contextRef="#ctx0" brushRef="#br0" timeOffset="522.91">3757 26141 0,'0'26'16,"-26"-26"-1,-1 27-15,1-27 16,-27 0-16,0 0 16,26 0-16,1 0 15,-53-53-15,52-27 16,1 1-16,26-80 16,0 27-16,0 0 15,26 26-15,27 0 16,26 0-16,-26 53 15,53 0 1,-26 53-16,-1 0 16,-26 53-16,26 27 15,-52 26-15,26 52 16,-27 1-16,-26 26 16,0-79-16,0-27 15,0 1-15,-53-1 16,0-26-16,-26-26 15,26-1-15,-53 0 16</inkml:trace>
  <inkml:trace contextRef="#ctx0" brushRef="#br0" timeOffset="1012.41">5874 26141 0,'-53'0'15,"26"0"-15,-26 0 16,-26 0-16,-53 0 16,-27 0-1,0-27-15,-26-26 16,106 1-16,52 25 16,27-26-16,0-26 15,0-1-15,27 1 16,158-53-16,-79 52 15,53 1-15,-1 26 16,-52 53-16,-53 0 16,0 0-16,26 53 15,-79 26-15,27 27 16,-27-53-16,0 53 16,0 132-1,-53-79-15,-27-27 16,28-26-16,-1-27 15,26-79-15,1 27 0</inkml:trace>
  <inkml:trace contextRef="#ctx0" brushRef="#br0" timeOffset="2169.04">15875 15505 0</inkml:trace>
  <inkml:trace contextRef="#ctx0" brushRef="#br0" timeOffset="4334.68">15531 15743 0,'-26'-27'62,"26"1"-46,-27 26-16,27-27 15,-26 1 1,26-27 15,-27 53-31,27-26 16,0-1 15,27-132 0,-1 133-15,1 26-16,-27-27 16,26 27-1,1-26-15,-1 26 16,27 0-16,0 0 16,-27 0-16,1 0 15,-1 0-15,1 0 16,-27 26-1,26-26-15,1 27 32,-1-27-32,-26 26 15</inkml:trace>
  <inkml:trace contextRef="#ctx0" brushRef="#br0" timeOffset="10111.37">26617 15505 0,'27'0'94,"-1"0"-94,27 0 16,-27 0-1,27 0 1,0 0-16,0 0 16,0 0-16,-26 0 15,25 0-15,134 0 16,-107 0-1,53 0 1,-79-27-16,-26 27 31,-27-26 94,0-27-109,0 26 0,0-26-1,0 0-15,-27-26 16,27-27-16,0 27 15,0-1-15,0 28 16,0-28-16,0 1 16,0 26-16,-26 53 15,26-27-15,0 1 16,0 0 15,-27 26 0,1 0 79,-27 0-110,0-27 15,-26 27-15,26 0 16,-27 0 0,1 0-16,-53 0 15,79 0-15,-27 0 16,54 0-16,-53 0 16,26 0-16,26 0 15,1-26-15,-1 26 16,1 0-1,-1 0 1,1 0 0,26 26 109,0 53-110,0 27-15,0-26 16,0-1 0,26 0-16,-26 1 15,27-27-15,-27-27 16,0 1-16,0-1 15,0 1 1,26-27 31</inkml:trace>
  <inkml:trace contextRef="#ctx0" brushRef="#br0" timeOffset="11589.16">6906 29766 0,'0'0'0,"-27"0"47,1-27-47,-1 27 16,-52 0-16,0 0 15,-27 0-15,-106 0 16,53 0 0,-26-26-16,53-1 15,-159-26-15,79 0 16,80 1-16,-80-54 16,53 53-16,53 0 15,27-27-15,0 1 16,26 53-16,-27-54 15,-52-79-15,53 54 16,52 52-16,-52-106 16,26 27-16,27-1 15,-1 1-15,27 26 16,0-158-16,53 78 16,106-25-16,-80 79 15,53-1 1,80 1-16,0 26 15,-1 27-15,-25 79 16,105 0-16,-133 53 16,1 26-16,-27 53 15,-26-26-15,27 26 16,-28 27-16,-25-27 16,-1-26-16,-26 53 15,-26 0-15,-27-80 16,-53 186-16,-27-106 15,1-27-15,-133 159 16,80-132-16,0-54 16,26 1-16,26-79 15,1-1-15,26 1 16,27-27-16,-27 0 16</inkml:trace>
  <inkml:trace contextRef="#ctx0" brushRef="#br0" timeOffset="12262.02">6641 29898 0,'-26'0'15,"-1"26"-15,-26-26 16,0 0-16,0 0 16,-26 0-16,0 0 15,-1-53-15,-26-26 16,53 53-16,-26-80 16,-27-53-16,53 53 15,27-53-15,-1 54 16,27-107-16,0 27 15,80-80-15,26 54 16,26-1-16,53 53 16,-26 27-1,-80 79-15,212-132 16,-79 105-16,-133 54 16,54-1-16,25 27 15,-105 27-15,27 52 16,-1 53-16,27 27 15,-27 26-15,-79-105 16,53 52-16,-26 106 16,-27-79-16,0-53 15,0 53-15,-80-1 16,1-25 0,0-28-16,-27 1 15,53-79-15,-53 52 16,79-79-16,-25 27 15,25-27-15</inkml:trace>
  <inkml:trace contextRef="#ctx0" brushRef="#br0" timeOffset="12886.29">8043 29501 0,'-26'0'63,"-1"-26"-47,-52-27-16,0-53 15,-27 0-15,26-26 16,-25-159-16,78 79 15,1 80-15,26-27 16,0-26-16,53 0 16,52 52-16,1 1 15,27 53-15,-1 26 16,-79 26-16,53 1 16,52-1-16,-52 27 15,-26 0-15,78 0 16,-52 0-16,53 80 15,-27 52-15,-26 0 16,-53-26-16,-27 53 16,1-53-16,-1 105 15,-26-105 1,0 0-16,0-27 16,0-26-16,-53 0 15,-26 27-15,26-28 16,-26-25-16,-1-1 15,54 1-15,-1-27 16</inkml:trace>
  <inkml:trace contextRef="#ctx0" brushRef="#br0" timeOffset="18397.9">9128 32438 0,'0'0'0,"-53"0"0,-53 53 16,-132 26-1,53-26-15,-450 0 31,-79-132-15,370-54 0,53 54-16,-397-159 15,503 159 1,-371-186 15,212 27-15,-53-106-1,80-106 1,131 27 0,54-54-1,79 54 1,80-27 0,343-132-1,80 185 1,-186 159-1,80-26-15,-79 131 16,-80 54-16,238-133 16,-184 133-1,-1 26-15,132 0 16,-132 53-16,-132 0 16,344 0-16,-238 53 15,158 79-15,27 27 0,-212-80 16,133 54-16,-27 52 15,-27 27-15,1 26 16,-106-106-16,79 27 16,-106-27-1,-79-53-15,106 107 16,-133-54-16,1 0 16,-27 27-16,0 79 15,-27 106-15,-26-79 16,0-80-16,-79 132 15,-159 292-15,132-318 16,0-79-16,54-80 16,-54 106-16,27-106 15,-27 54 1,-26-28-16,26 27 16,-53-52-16,-132 52 15,80-106-15,26-52 16,26-1-16,27-26 15,-1-26-15,-78-80 16,184 27-16</inkml:trace>
  <inkml:trace contextRef="#ctx0" brushRef="#br0" timeOffset="19547.91">10107 32438 0,'0'0'0,"-53"0"16,27 0-16,-54 26 15,27 1-15,0-27 16,-26 0-16,26 0 16,-26 0-16,-80-27 15,-53-52-15,27 0 16,-79-54-16,-27-52 15,26 26-15,-132-105 16,80 26-16,78 26 16,-78-105-16,238 184 15,-80-158-15,0-26 16,106-1-16,27-132 16,26 133-1,423-689-15,-79 610 16,26-1-16,-131 185 15,396-158-15,-106-1 16,-185 186-16,-133 53 16,80-27-16,106-26 15,-185 79-15,-80 79 16,53-25-16,-79 25 16,0 27-16,-27 0 15,107 79-15,25 54 16,-25-1-1,105 80-15,26-27 0,1 0 16,184 80 0,-158-80-16,-53 53 15,-158-79-15,25 52 16,-52 1-16,-53 106 16,-26 52-16,-27-105 15,0-1-15,0 107 16,-80-80-16,1 0 15,26-106-15,-79 53 16,-1 53-16,-25 0 16,-1-26-16,27-80 15,-1 106 1,27-159-16,-26 133 16,0-80-16,26-26 15,-53 0-15,27-1 16,53-52-16,-54-27 15,80-52-15,-79 52 0,-185 27 16,158-53 0,-53-53-1,27 0-15,-27 0 16,106 0-16,-211 0 16,105 0-16,106 0 15,-132-53-15,106 27 16,-27-27-16,-26 0 15,26-27-15,-26 28 16,53-28-16,79 54 16,26 26-1,1-27-15</inkml:trace>
  <inkml:trace contextRef="#ctx0" brushRef="#br0" timeOffset="20656.87">4048 32173 0,'0'0'0,"-53"27"0,27-1 16,-27 1-16,0-27 15,26 0-15,-25 0 16,25 0-16,-52 0 15,52 0-15,-105 0 16,-27-53-16,53 53 16,-79-27-16,-132-52 15,26 0 1,52-1-16,107 27 16,0-53-16,79 54 15,-106-134-15,80-25 16,0 25-1,26 1-15,0 0 0,0-106 16,0 53-16,53 26 16,0-105-1,0-80-15,53 159 16,79-291-16,53 79 16,-105 159-16,52 0 15,0-27-15,-79 159 16,106-79-16,-27 80 15,-105 105-15,78-27 16,1 54-16,106-1 16,-27 27-16,-53 0 15,212 106-15,-158-26 16,290 211-16,-106-80 16,-132-26-16,27 80 15,-80-53-15,27 52 16,-106-158-16,105 159 15,-78-54-15,-54-25 16,0 25-16,-52 186 16,-27-132-1,-27-1-15,-52 133 16,-80-79-16,-79 158 16,0-106-16,0-79 15,-318 265-15,159-239 16,106-158-16,-132 0 15,211-106-15,133-53 16,26 0-16,0 0 16</inkml:trace>
  <inkml:trace contextRef="#ctx0" brushRef="#br0" timeOffset="21616.66">6985 30242 0,'-26'0'62,"-27"0"-46,0 0-16,-132 0 15,105-27-15,-132 1 16,-26-1-16,-238-105 16,106 0-16,-160-80 15,292 80-15,-26-53 16,-107-159-16,133 26 15,27 54-15,105 26 16,26-1-16,-25-105 16,78 27-16,27 52 15,0 54-15,0-27 16,27 26-16,52 27 16,0 52-16,54-25 15,25 25-15,239-105 16,0 80-1,-132 78-15,449-132 16,-449 186-16,423-27 16,-159 53-16,-27 0 15,-211 53-15,80 106 16,-159-53 0,-54-1-16,27 54 15,-26 26-15,-53-26 16,-27 0-16,1 26 15,-27 0-15,26 53 16,-79-52-16,0-80 16,-26 52-16,-54 27 15,-52-52-15,-133 105 16,27-79-16,53-54 16,-159 54-16,185-106 15,-26 0-15,53-26 16,26-27-16</inkml:trace>
  <inkml:trace contextRef="#ctx0" brushRef="#br0" timeOffset="22441.21">8149 35004 0,'0'0'0,"-238"159"32,159-132-32,-27-1 15,26-26-15,-25 0 16,-1-26-16,-79-27 15,-80 0-15,-26-53 16,-132-79-16,158 79 16,53 27-16,-317-107 15,159 80-15,-1 1 16,133-1-16,27 26 16,25-52-16,133 53 15,-52-106 1,78 26-16,27-53 15,0 0-15,80 27 16,528-529-16,-370 502 16,0 27-16,106 0 15,-53 52-15,-26 54 16,185-27 0,-186 53-16,107 27 15,-107 26-15,54 0 16,-27 106-16,-106-27 15,371 265-15,-212-132 16,-80 26 0,265 212-16,-291-212 15,27 26-15,158 160 16,-158-160-16,-80-52 16,-158-159-16,26 79 15,-27 0-15,-26-26 16,-79 27-16,-80 25 15,-79-25-15,26 25 16,-185-25-16,80-1 16,-371 80-1,344-107-15,-185 54 16,-212 0-16</inkml:trace>
  <inkml:trace contextRef="#ctx0" brushRef="#br0" timeOffset="36640.58">41936 33152 0,'186'0'47,"52"27"-31,79-1-16,371-26 15,423 27 1,54 52 0,-54 27-1,-873-80-15,80 1 16,-266-27-1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38:45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23548 21299 0,'0'-27'47,"26"-52"-47,-26-80 16,0 27-16,0-106 15,0-27-15,0-26 16,0 106 0,-53-159-16,1 53 15,25 79-15,1-79 16,-1 133-16,1-186 15,-1 185-15,1-159 16,-27 80-16,26 80 16,1-28-16,-27-78 15,0 26-15,0 52 16,0-105-16,27 186 16,-1-1-16,27-53 15,0 80-15,0-27 16,0 26-16,0 1 15,0 0-15,0-54 16,0 107 0,0-80-16,27 53 15,-1 27-15,27-27 16,-26 0-16,26 0 16,-27 26-1,1-25-15,-1 52 16,-26-27-16,26 27 47,27 0-47,27 0 15,-1 0-15,0 0 16,1 0-16,-54 0 16,1 0-1,-1 53-15,1 0 16,26 53-16,-27 0 15,53-1-15,-26-25 16,27-27-16,-54 0 16,27 26-16,-26 0 15,-27 27-15,26 53 16,0 79-16,1-26 16,26-1-16,-27-78 15,1 78-15,26 1 16,53 79-1,-54-132-15,1 26 0,-53-106 16,0 54 0,27 26-16,-27-1 15,26 1-15,1 26 16,-1-26-16,-26-27 16,27 53-16,-1-52 15,1-1-15,-27-53 16,26 27-16,-26 79 15,0-52-15,0 52 16,0 0-16,0-53 16,0 27-16,0-79 15,0 25-15,0-25 16,0-1-16,0-26 16,0 0-16,0 0 15,0 0 1,0 0-16,-26 0 0,26 0 15,-27 26 1,-26-26-16,53 0 16,-53 0-16,53-27 15,-53 27-15,27-26 16,-1-1-16,1 27 16,0-27-16,-1 1 15,1-1-15,-1 1 16,-52-1-16,52 1 15,-26-27 1,27 0 0,-1 0-1,1 0-15,0 0 16,-27-53-16,0 0 16,-27 26-16,1-78 15,-27-28-15,27 54 16,-27-80-16,53 0 15,0 27-15,-26-80 16,26 27 0,0-79-16,26 52 15,27 0-15,0 106 16,0-105-16,0 79 16,0-27-16,0 53 15,0-26-15,0-27 16,0 27-16,0-54 15,0 107 1,0-159-16,0 79 16,0 80-16,0-1 15,0 27-15,0 27 16</inkml:trace>
  <inkml:trace contextRef="#ctx0" brushRef="#br0" timeOffset="2089.33">4180 15214 0,'0'-27'15,"0"106"48,0 1-63,27 105 16,26 80-16,-27-1 15,-26-52-15,27 105 16,-1 80-16,1-26 15,-1-27-15,1-106 16,-1 132-16,0 1 16,27 105-16,-53 27 15,27-107-15,-27 187 16,0-187 0,26-131-16,-26 317 15,27-212-15,-27-131 16,0-1-16,0-27 15,0 80-15,0-158 16,0-1-16,0 27 16,0 105-16,26 160 15,-26-292 1,0 133-16,27-27 16,-27-53-16,26 132 15,-26-131-15,0 158 16,0-27-16,0-52 15,0-80-15,0 132 16,0-79-16,0-26 16,0 0-16,0-27 15,0-106-15,0 80 16,0 0 0,0 0-16,0 26 0,0 132 15,0-158 1,0 0-16,0 0 15,0-80 1,-26 0-16,26 27 16,0-79-16,0 26 15,-27 26-15,27 0 16,0 1-16,0 52 16,-26 0-16,26 53 15,0-26-15,0-106 16,-27-53-1,27 27 1,-26-27-16</inkml:trace>
  <inkml:trace contextRef="#ctx0" brushRef="#br0" timeOffset="3355.71">3572 32359 0,'0'0'0,"53"0"47,211 0-31,27 0-16,450 0 15,53 0-15,529 79 16,132 0-16,212 106 15,132-26-15,159-53 16,-370-53-16,184-53 16,-343 0-16,-476 0 15,475-26-15,-184-133 16,-186 26 0,397-78-16,-476 79 15,-238 52-15,79-26 16,-79 80-16,-503 26 15,265 0-15,-291 0 16,-1 0-16,-105 0 16,-53 0-16,-26 0 15,-27 53 63,-53 0-78,-27 105 16,-131 133-16,25-52 16,28-28-16,-54 27 15,-26 27-15,159-186 16,-27-26-16,53 27 16,0-80-1,0 26-15,26 1 16,1-27-1,0 0 1,-1 0 0,-52 0-16,-1 0 15,-26 0-15,-105 0 16,-1 0-16,-158 0 16,79 0-16,-450 0 15,-53 0-15,-211 0 16,-503 0-16,793 0 15,-502 0-15,714 0 16,-370 0-16,159 0 16,-80 0-16,477 0 15,-398-53-15,451 53 16,-504-27-16,186 27 16,212 0-1,-133-26-15,239 26 0,-133 0 16,53 0-1,26 0-15,-26 0 16,27 0-16,-80-27 16,53-52-16,-265-27 15,239 27-15,238 52 16,-133-52-16,80 52 16,106 27-16,-54-26 15,-78 26-15,-1-26 16,27-1-16,52 1 15,-78-1 1,26 1-16,-186-1 16,80 1-16,-132 26 15,-27 0-15,159 0 16,0 0-16,26 26 16,54 1-16,-107-27 15,159 0-15,-132 0 16,238 0-16</inkml:trace>
  <inkml:trace contextRef="#ctx0" brushRef="#br0" timeOffset="3782.16">12277 30612 0,'-27'0'16,"27"-26"30,0-27-14,27-26-17,52 26-15,-53 26 16,54-79-16,26 27 16,-80 26-16</inkml:trace>
  <inkml:trace contextRef="#ctx0" brushRef="#br0" timeOffset="4015.18">13018 30771 0,'26'-53'16,"0"-26"-16,-26-80 15,27 27-15,-1-27 16,1 53-16,-1 53 16</inkml:trace>
  <inkml:trace contextRef="#ctx0" brushRef="#br0" timeOffset="4241.71">15240 30718 0,'0'-26'15,"-26"-27"1,-1 0-16,-132-79 16,106 52-16,-26-26 15</inkml:trace>
  <inkml:trace contextRef="#ctx0" brushRef="#br0" timeOffset="4514.38">23707 31988 0,'-80'-26'16,"-26"-54"-16,80 27 15,-27 0-15,27-26 16,-1 0-16</inkml:trace>
  <inkml:trace contextRef="#ctx0" brushRef="#br0" timeOffset="5915.71">24024 15690 0,'0'0'0,"0"-27"15,0 1-15,0-1 16,-26 27-16,26-26 16,0 0-16,0-1 15,0-79-15,53 0 16,-27-26 0,53-53-16,1 0 0,52-133 15,-26 1 1,26 26-16,-26 26 15,53-158-15,-27 185 16,-53 52-16,27 1 16,-26 0-16,-1 53 15,-52 52-15,25-26 16,-25 54-16,26-28 16,26 1-16,-52-27 15,26 27-15,-27 26 16,27-27-1,-27 27-15,1 27 16,-1-27-16</inkml:trace>
  <inkml:trace contextRef="#ctx0" brushRef="#br0" timeOffset="6831.52">24633 16192 0,'79'0'31,"-26"27"-15,53 52-16,-27 1 15,27 26-15,-53-54 16,53 81-16,-53-80 15,0-27 1,-53 1-16</inkml:trace>
  <inkml:trace contextRef="#ctx0" brushRef="#br0" timeOffset="7145.71">24421 16880 0,'27'27'16,"52"-27"-1,0 26 1,54 1-16,-81-1 16,28-26-16,-27 0 15,0 0-15,26 0 16,-26 0-16,26 0 16,-52 0-16</inkml:trace>
  <inkml:trace contextRef="#ctx0" brushRef="#br0" timeOffset="7423.26">24606 17515 0,'27'0'31,"-1"0"-31,27 0 16,0 0-16,-27 0 15,1 0-15,26-26 16,-27 26 0,27 0-1</inkml:trace>
  <inkml:trace contextRef="#ctx0" brushRef="#br0" timeOffset="7652.71">24553 18098 0,'27'0'31,"26"0"-15,-27 0-1,1 0-15,-1 0 16,27 0-16,-27 0 16,27 0-16,-26 0 15</inkml:trace>
  <inkml:trace contextRef="#ctx0" brushRef="#br0" timeOffset="7909.58">24844 18336 0,'27'0'47,"26"0"-31,53-27-16,-27-26 15,-53 53-15</inkml:trace>
  <inkml:trace contextRef="#ctx0" brushRef="#br0" timeOffset="8151.71">25030 18812 0,'52'0'63,"-25"-27"-63,-1 1 16,54 26-16,-54-27 15</inkml:trace>
  <inkml:trace contextRef="#ctx0" brushRef="#br0" timeOffset="8338.12">24977 19420 0,'0'0'0,"26"-52"78,53-28-78</inkml:trace>
  <inkml:trace contextRef="#ctx0" brushRef="#br0" timeOffset="9086.08">26088 17489 0,'-27'0'31,"1"-27"-15,-27 1-16,0-27 15,0 27-15,27-1 16,26 1-16,-27-1 16,27 1-16,0-54 15,0 28 1,27-1-16,-1 0 16,27 0-16,-53 0 15,27 53-15,-1 0 31,27 26-15,26 54-16,-52-80 16,52 106-16,-52-80 15,-1 0-15,-26 27 16,0 0 0,0 0-16,0 0 15,0-26-15,-79 25 16,26-52-16,53 27 15,-27-27-15</inkml:trace>
  <inkml:trace contextRef="#ctx0" brushRef="#br0" timeOffset="9719.11">26220 18415 0,'-26'0'16,"-1"0"31,1 0-47,-1-26 15,-26-27-15,27 26 16,0 1-16,26-27 16,-27 0-16,1 26 15,26-52-15,0 0 16,0 52 0,0 1-1,26-1-15,1 27 16,-1 0-1,27 0-15,-27 27 16,27-1-16,-26 1 16,-1 26-1,-26 0 1,0-1-16,-53 28 16,0-27-16,27 0 15,-27 26-15,0-53 16,0 1-16,27-27 15,-1 0 1,1 0-16</inkml:trace>
  <inkml:trace contextRef="#ctx0" brushRef="#br0" timeOffset="10237.62">26035 19420 0,'0'-79'79,"0"26"-79,0 0 15,0 27-15,0-27 16,0 0-1,26 53 1,1 0-16,-1 0 16,80 132-16,-79-105 15,-27 26-15,26-27 16,-26 1-16,0-1 16,0 0-16,-26 1 15,-27-1-15,-80 1 16,54-1-1,-27-26-15,53 27 16,27-27 0,-1 0-16,27-53 15,0 26-15</inkml:trace>
  <inkml:trace contextRef="#ctx0" brushRef="#br0" timeOffset="10778.05">26220 17621 0,'0'-26'31</inkml:trace>
  <inkml:trace contextRef="#ctx0" brushRef="#br0" timeOffset="11390.58">26088 17198 0</inkml:trace>
  <inkml:trace contextRef="#ctx0" brushRef="#br0" timeOffset="12857.82">29766 17251 0,'0'0'0,"0"-27"15,0 80 48,0 80-63,-27 131 15,-26 80-15,-26 106 16,26-133-16,53-131 16,-26 158-16,26-133 15,0 27-15,-27-79 16,27-27-16,0-52 16</inkml:trace>
  <inkml:trace contextRef="#ctx0" brushRef="#br0" timeOffset="13633.71">30057 17357 0,'0'0'0,"-27"-53"15,27 26 1,27 1 15,26-1-15,-1 27-16,28 0 15,-27 0-15,26 0 16,80 0-16,-53 27 16,79-1-16,-106-26 15,107 0 1,-54 27-16,-79-27 15,-27 26-15,1-26 16,-1 0 31,-26 27-31,27-27-1,-27 26-15,26 27 16,-26-27-16,26 54 15,27 52-15,-53 27 16,0 26-16,0-26 16,0 105-16,0-105 15,-53 185-15,-26-53 16,0-26-16,26-159 16,0 52-16,53-105 15,-27-26-15,27-1 16,-52-26 62,25 0-62,-52 0-16,26 0 15,-79 0-15,-54-26 16,54-27-16,-53 0 15,-53 0-15,52 27 16,28-1-16,-1 1 16,80 26-16,26 0 15,26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39:10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21749 16589 0,'0'53'31,"0"0"-15,0 53-16,0 53 16,0-27-16,0-53 15,0 27 1,0-53-16,-27 53 15,-26-27-15,53-26 16,-26 0-16</inkml:trace>
  <inkml:trace contextRef="#ctx0" brushRef="#br0" timeOffset="372.85">23363 16245 0,'26'0'15,"54"106"-15,-28 79 0,-25-26 16,26 159-16,-27-1 16,-26-79-16,27-79 15,-1-53 1,-26-27-16,27-52 15</inkml:trace>
  <inkml:trace contextRef="#ctx0" brushRef="#br0" timeOffset="760.63">25215 16510 0,'26'0'15,"1"26"1,-1 186-16,1 0 16,-27-1-16,0 54 15,0-53-15,0 52 16,0-131-16,0-28 15,0-52-15,0-26 16</inkml:trace>
  <inkml:trace contextRef="#ctx0" brushRef="#br0" timeOffset="1102.63">27093 16166 0,'0'0'0,"0"53"0,27 106 15,-1 26-15,-26 27 16,0 52-16,27 1 16,-27-107-16,0 1 15,26 53-15,1-106 16,-1-53-16,1 26 15</inkml:trace>
  <inkml:trace contextRef="#ctx0" brushRef="#br0" timeOffset="1584.83">30162 16431 0,'27'0'32,"-1"53"-17,1 105-15,-27 28 16,0 25-16,0-79 16,0 54-16,0 105 15,0-185-15</inkml:trace>
  <inkml:trace contextRef="#ctx0" brushRef="#br0" timeOffset="2794.35">30030 11642 0,'0'-53'15,"-26"0"-15,-1 0 16,-26 0-16,0-26 15,27-27-15,-53 0 16,26 0-16,26 53 16,-26 0-16,27 0 15,-27-26-15,27 0 16,-54-1-16,1-52 16,52 0-16,-52-54 15,-27 1-15,27-26 16,-1 25-16,27 1 15,27 26-15,26-52 16,0 78-16,0-52 16,0 26-1,53 1-15,26 25 16</inkml:trace>
  <inkml:trace contextRef="#ctx0" brushRef="#br0" timeOffset="2930.34">30348 7858 0,'0'0'0,"185"53"16,-26 79-16,-27 1 15,-106-1-15,80 132 16,-53-158-16,0 106 16</inkml:trace>
  <inkml:trace contextRef="#ctx0" brushRef="#br0" timeOffset="5959.18">30956 9710 0,'0'0'0,"-26"0"63,-27 0-63,-26-26 16,-1 26-16,27 0 15,-26 0-15,-1-27 16,-25 1-16,-1-1 15,-53-52-15,-79 26 16,26-53 0,27 27-16,53 26 15,-27-53-15,-53 0 16,1 0-16,52-26 16,0-27-16,27 80 15,53-27-15,-1 27 16,54-1-16,26 28 15,0-1-15,0 0 16,0 26-16,0-26 16,0 0-16,53 1 15,0-1-15,52 0 16,28 0-16,78-27 16,-26 54-1,371-133-15,-133 106 16,398-26-16,-54-53 15,53 52-15,-476 80 16,344-53-16,-370 53 16,184 27-16,-290 26 15,-53 0-15,-27-1 16,-53 28-16,-26-1 16,-26 27-1,-27-53-15,0 26 16,0 54-16,-80-80 15,-105 132-15,-27-53 16,-79 27-16,-79 26 16,-106 27-16,158-54 15,1-52-15,-159 106 16,105-80-16,54-52 16,26 25-1,132-78-15,-26-1 0</inkml:trace>
  <inkml:trace contextRef="#ctx0" brushRef="#br0" timeOffset="9239.41">23495 16536 0,'0'0'0,"26"80"0,1-1 16,-1 1-16,-26-1 15,0-53-15,0 1 16</inkml:trace>
  <inkml:trace contextRef="#ctx0" brushRef="#br0" timeOffset="10451.59">28998 16775 0,'-26'-27'0,"-1"-26"15,1 0 1,-1 27-16,27-27 16,0-26-16,27-27 15,79 0-15,158-106 16,-25 27 0,104 0-16,-78 105 0,26 28 15,-185 52-15,79 0 16,-158 0-1,-1 52-15,1 239 16,-27-158-16,0-54 16,-27 80-16,-52 0 15,26-106-15,0 26 16,0-26-16,-79-27 16,-1 1-16,-158-27 15</inkml:trace>
  <inkml:trace contextRef="#ctx0" brushRef="#br0" timeOffset="11212.49">21405 16431 0,'0'0'0,"-53"185"15,26-79-15,-105 52 16,106-105-16,-27 0 16,0-26-16</inkml:trace>
  <inkml:trace contextRef="#ctx0" brushRef="#br0" timeOffset="11753.04">24818 16484 0,'79'79'16,"-52"0"-16,26 80 16,-27-53-16,27 53 15,-27-1-15,1-25 16,-27-54-16,0 27 15,26 0-15,-26-53 16,0-27-16</inkml:trace>
  <inkml:trace contextRef="#ctx0" brushRef="#br0" timeOffset="18136.06">32306 6985 0,'0'-53'63,"26"-26"-63,27 26 15,0-53-15,79-53 16,133-105 0,-133 158-1,27 0-15,132-26 16,0-27 0,-79 80-1,-186 52 1</inkml:trace>
  <inkml:trace contextRef="#ctx0" brushRef="#br0" timeOffset="20719">28760 16272 0,'27'0'94,"-1"0"-78,1 26 15,-1 1-16,0-1-15,1 1 16,-27 26-16,26-27 16,1 1-16,-1-27 78,-26 26-47,27-26-15,-1-26-16,27-27 15,-26 26-15,26-52 16,-1-1-16,1 54 16,-53-1-16,27 1 15</inkml:trace>
  <inkml:trace contextRef="#ctx0" brushRef="#br0" timeOffset="21334.73">29104 16351 0,'0'-26'32,"-26"-1"-32,26-52 15,0 0-15,0-1 16,0 1 0,-27-1-16,1-52 15,26 53-15,-27-1 16</inkml:trace>
  <inkml:trace contextRef="#ctx0" brushRef="#br0" timeOffset="23461.16">21034 17304 0,'0'-27'47</inkml:trace>
  <inkml:trace contextRef="#ctx0" brushRef="#br0" timeOffset="23885.03">26141 17039 0</inkml:trace>
  <inkml:trace contextRef="#ctx0" brushRef="#br0" timeOffset="24211">27622 17224 0,'0'0'0</inkml:trace>
  <inkml:trace contextRef="#ctx0" brushRef="#br0" timeOffset="26002.59">28152 17833 0,'0'26'16,"-53"1"-16,26-27 15,-26 0 1,-26 26 0,0 1-1,52-27 1,1 0-1,-1 0-15,-132 0 16</inkml:trace>
  <inkml:trace contextRef="#ctx0" brushRef="#br0" timeOffset="33322.23">32015 17727 0,'53'0'62,"-1"0"-62,1 0 16,27 0-16,26 0 16,264-26-1,133-1 1,581-26 0,504-211-1,-900 131-15,1217-211 31,-1535 318-31,-52-27 16,-27 0-16,264 0 31,-475 27-31,26 26 16</inkml:trace>
  <inkml:trace contextRef="#ctx0" brushRef="#br0" timeOffset="33841.48">33020 18124 0,'79'0'32,"1"-26"-32,184-27 15,-105 26-15,370-79 16,-317 53-16,132 27 15,264-53-15,-158 52 16,-159 27 0,238 0-16,-185 0 0,27 0 15,-107 0-15,-158 0 16,0 0-16,-27-26 16,-52 26-16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22:30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23151 15637 0,'27'26'63,"-1"27"-63,-26 27 16,53 105-1,-27 26-15,54 28 16,-80-107-16,106 185 15,-27 27-15,0-106 16,-52-52-16,79 105 16,-27 26-16,-26-52 15,-27-159-15,27 132 16,-26 0-16,26-26 16,-27-1-16,1-26 15,-1-52-15,0 52 16,1-53-16,-1 133 15,1-106-15,-27-80 16,26 80-16,27-27 16,-26 27-16,-27-27 15,26 0-15,-26-52 16,0-1-16,0 0 16,27-26-1,-27 0-15,0 0 16,0 0-16,0 27 15,0-54-15,26 27 16,-26-27-16,0 1 31,0-54 32,53-78-63,-27 25 15,27-105-15,27 0 16,-54 26-16,1-26 16,26-80-16,-1 1 15,-52 52-15,27-132 16,-1 159-16,-26-159 16,0 53-16,0 106 15,0-159 1,0 0-16,0 185 15,27-185-15,-1 132 16,-26 53-16,27 1 16,-27-1-16,0-26 15,0 53-15,0-27 16,-27 53-16,27 0 16,-26-53-16,-1 27 15,27 53-15,0-54 16,0-25-16,-26-1 15,-1 53-15,27 27 16,-26-27-16,26 0 16,0 27-16,0 26 15,0 0-15,0 0 16,0 0 0,0 0-16,-26 53 15,26-26-15,0-1 16,0 1 15,-27 26 47,1 0-78,-54 0 16,27 0-16,-26 0 15,0 0-15,26 0 16,-27 0-16,1 53 16,26-1-16,0-25 15,0-1-15,27 27 16,-27 0-16,0 53 16,0-53-16,53 26 15,-53 27-15,0 27 16,0 25-16,0-52 15,27 26-15,-27-52 16,26-1-16,1-52 16,26 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14:02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9234 16087 0,'26'0'16,"1"0"0,-1 0-16,27 0 15,0 26-15,27 1 16,52-1-16,79 0 16,-25-26-16,25 0 15,28 0-15,-134 0 16,54-26-16,132 0 15,-159 26-15,54 0 16,-54-27-16,27 27 16,105 0-16,54 0 15,-54 0-15,-105 0 16,238 0-16,-53 0 16,-53-26-16,-106 26 15,159-53 1,-238 26-16,132 1 15,-106 26-15,27-27 16,26-26-16,-52 27 16,25 0-16,-25 26 15,-1-27-15,-106 27 16,1 0-16,26 0 16,-27 0-16,1 0 15,-1 0-15,1 0 16,-1 0-16,27 0 15,0 0-15,0-26 16,-27 26 0,1 26 62,-1 27-78,-26 26 15,0 54-15,0 78 16,0 1-16,-26 0 16,-27 26-16,26 26 15,-52 27-15,53 133 16,-1-133-16,27-80 16,-26 54-16,26 0 15,0-1-15,0-105 16,0 0-16,0-1 15,0 28-15,0-81 16,-27-25-16,27-1 16,0 1-16,-26-1 15,26-26-15,-27 0 16,27 26-16,0 1 16,0-27-16,-26-1 15,26 1 1,0 27-16,0-27 15,0 0-15,0-1 16,0-25-16,0-1 16,0 27-16,0 0 62,-27-53-46,1 27-16,-1 26 15,1-53-15,26 26 16,-26 0-16,-1 1 16,1-1-16,-1-26 15,1 27-15,-27-1 16,26 1-16,-26-1 16,0 27-1,1-26-15,-54 52 16,0-26-16,53 0 15,-53 0-15,-26 26 16,-27-26-16,80-26 16,-133 25-16,27-25 15,53-1-15,-1-26 16,-78 0-16,-1 0 16,27 0-16,52 0 15,-52 0-15,-106 0 16,-26 0-16,79 0 15,105 0-15,-184 0 16,132 0-16,-159 0 16,158 0-16,1-26 15,26-1-15,54 1 16,52 26-16,0-26 16,26 26-1,1 0 63,26-27-62,-53 27-16,53-26 16,-27 26-1,1-53 1,26 0-16,-53 0 15,53-53-15,-26-26 16,-27-80-16,0 53 16,0 80-16,0-80 15,0 53-15,0-52 16,27-1-16,-1 27 16,-26-1-16,0-78 15,0 25 1,27 81-16,0-134 15,26 28-15,0-27 16,0 26-16,0 0 16,0-26-16,26 106 15,-26 53-15,26-1 16,-26 1-16,0-27 16,0 27-16,0 52 15,0-52-15,0 26 16,0 26-16,0-26 15,0-26-15,0 26 16,53-53-16,-26 27 16,-27 26-16,26 0 15,-26-26-15,27 79 16</inkml:trace>
  <inkml:trace contextRef="#ctx0" brushRef="#br0" timeOffset="2470.23">12515 16087 0,'-27'0'47,"27"26"-31,0 53-16,-26-26 15,26 0-15,-27 27 16,1-1-16,26 0 15,0 27 1,0 0-16,0 53 16,0-27-16,-27 53 15,-52 106-15,53 0 16,26-132-16,0 159 16,0-107-16,-27 27 15,27-79-15,-26 26 16,26 1-16,-27-1 15,1 79-15,26-105 16,-27-79-16,27 52 16,0 53-16,0-26 15,0-27-15,0 53 16,0-52-16,-26-1 16,26-26-16,0-27 15,0 0-15,0 27 16,0-26-16,0-27 15,0 0-15,0-1 16,0-25 0,0-1-16,0 1 15,0-1 79,26-26-78,27 0-16,-26 0 15,52 27-15,133-27 16,-27 0-16,-26 0 16,-27 26-16,80-26 15,-27 0-15,53 0 16,-53 27-16,80-27 15,52 0-15,-26 0 16,-79 0-16,26 0 16,-26 0-1,0 26-15,-27-26 16,26 0-16,-52 0 16,-106 0-16,53 0 15,-27 0-15,1 0 16,-1-26-16,106-1 15,-79 27-15,0 0 16,26 0-16,106 0 16,-105 0-16,-54 0 15,0 0-15,-52 0 16,26 0-16,0 0 16,-27 0-16,1 0 15,-1 0 1,-26-79 140,0-1-140,0 28-16,0-54 15,0-106-15,0 0 16,0 27-16,0 26 16,0-26-16,0 79 15,0-52-15,-26 25 16,26-25-16,-27-1 15,1-26-15,26-1 16,0 28-16,0-1 16,0-26-16,0 52 15,0 1-15,0 0 16,0-27-16,0 53 16,0-26-16,0 26 15,0-53 1,0 80-16,26-27 15,-26-53-15,27 1 16,-1 105-16,-26-53 16,26 27-16,-26-54 15,0 107-15,0-54 16,0 28-16,0 25 16,0 1-16,0-1 46,0 1 1,-52 26-31,-1 0 0,-53-27-1,26 27-15,-78-26 16,-1-27-16,53 26 15,-53-26-15,-26-26 16,26 53-16,80 26 16,-27-27-16,27 1 15,26 26-15,-53 0 16,-26 0-16,26 0 16,-79 0-16,79 0 15,0 26-15,27-26 16,-1 0-16,1 0 15,0 0-15,-1 0 16,-26 0-16,27 0 16,26 0-16,0 0 15,0 0-15,27 0 16,-1 0-16,-26 0 16,-26 0-16,-27 27 15,-53-1 1,27 1-16,0 25 15,0-25-15,-54-1 16,54 1-16,79-1 16,0-26-16,0 0 15,0 0-15,0 27 16,1-27-16,52 26 16</inkml:trace>
  <inkml:trace contextRef="#ctx0" brushRef="#br0" timeOffset="4865.83">14499 16431 0,'0'53'93,"0"-1"-93,27 28 16,-27-27-16,0 53 16,0 105-16,26 1 15,-26-133-15,0 186 16,0-53-16,0 26 15,0-27-15,0-52 16,0 0-16,0 52 16,0-78-16,-26 26 15,26 26-15,0-53 16,0 27-16,0-80 16,0 1-16,0 52 15,0-53-15,0 1 16,0-1-16,0-26 15,0 53 1,0 26-16,0-53 16,0 1-16,0-1 15,0-26-15,26 26 16,-26-52-16,0-1 16,27 27-16,-27-26 15,0 26-15,0 0 16,0-1-16,26 1 15,-26 27-15,0-27 16,0 0-16,0-27 16,0 0-16,0 27 15,0-26-15,0-1 16,26-26 0,-26 27-1,27-27 1,-27 26-1,26-26 1,1 0 31,-1 0-31,1 0-1,26 27-15,26-27 16,133 26-16,-133-26 15,80 0-15,-27 0 16,159 0-16,-132 0 16,-27 0-16,0 0 15,80 0-15,-106 0 16,53 27 0,-27-27-16,-26 0 15,79 0-15,-53 0 0,27 0 16,26 0-1,239 26 1,-345-26-16,106 27 16,-79-27-16,0 0 15,0 0-15,52 0 16,28 0-16,-54 0 16,-26 0-16,0 0 15,-27 0-15,-26 0 16,26 0-16,1 0 15,78 0 1,-78 26 0,52 0-16,80 1 15,-53-1-15,-80-26 16,0 0-16,1 0 16,-27 0-16,-27 0 15,-26-53 95,0 27-110,0-27 15,0 27-15,0-54 16,0-26-16,0-79 15,-26 0-15,26 26 16,-27 27-16,1-27 16,-1-52-16,1 25 15,26 80-15,0 1 16,-27-107-16,27-53 16,0 80-16,0 79 15,27-79-15,52-27 16,-79 54-16,0 52 15,53-132-15,-53 79 16,0 53 0,27-53-16,-27 27 15,26-53-15,0 53 16,1-1-16,-1 28 16,-26-1-16,0 26 15,27 1-15,-27 0 16,26-1-16,-26 1 15,0-1-15,27 28 16,-27-1-16,0 26 16,0 1-16,0-1 15,0 1-15,-27 26 125,1 0-125,-27 0 16,-53 0-16,-79 0 16,53 0-16,-186 0 15,159 0-15,-158 0 16,79 0-16,105 0 15,-131 0-15,158-27 16,-79 1-16,79 26 16,0-27-16,0 27 15,-52 0-15,-28 0 16,-78 0-16,52 0 16,-105 0-16,-1 0 15,53 0-15,107 0 16,-28 0-16,28-26 15,25 26-15,54 0 16,-27-27 0,0 27-16,27 0 15,53 0 1,-1 0 0,1 0-1,-27 0-15,-53 27 16,-53-1-16,0 1 15,54-27-15,-28 26 16,-25 1-16,52-27 16,26 0-16,54 0 15,-1 0-15,27 26 32</inkml:trace>
  <inkml:trace contextRef="#ctx0" brushRef="#br0" timeOffset="8758.23">8652 19235 0,'0'53'31,"0"27"-15,0 78-16,0 186 15,0-159-15,26 133 16,54 79-16,-27-80 15,0-105-15,79 211 16,-79-105-16,-27-186 16,1 80-1,-1-106-15,1 26 16,-27-79-16,0 26 16,0 1-16,0-28 15,26 1-15,-26 0 16,27 0-16,-27 27 15,0-27 1,0 26-16,0 0 16,0 1-16,0-1 15,26 0-15,-26-52 16,0-1-16,26 27 16,1-53-16,-27 27 0,26-1 15,-26 1 1,27-27-1,-27 26-15,79 0 16,-26 27-16,26-53 16,27 27-1,79-1-15,-52 1 16,-1-1-16,53 1 16,-26-27-16,106 26 15,-107-26-15,107 0 16,-53 0-16,26 0 15,-27 0-15,160-26 16,-265-1-16,105 27 16,-25-26-16,25-1 15,1 27-15,-106-26 16,-53 26-16,26-27 16,-53 27-1,1 0-15,-1 0 0,1 0 16,-1 0-16,80 0 15,0 0 1,26 0-16,-26-26 16,26-1-16,-26 1 15,-53 26-15,0-26 16,-26 26-16,25-27 16,-25 1-16,-1 26 15,1-27 1,-27 1-1,0-54-15,0 1 16,0 26-16,-27-53 16,27 53-16,0-79 15,0-53-15,0 79 16,0 27-16,0-54 16,0-25-16,27 25 15,-27-52-15,26 0 16,-26 0-16,27 26 15,-1 0 1,1-79-16,-27 53 16,26 53-16,-26-80 15,0 53-15,0 53 16,0-79-16,0-27 16,0 80-16,0 53 15,-26 26-15,-1 0 16,27 0-16,-53 0 15,27 27 1,-27-1 0,26 27-16,1-26 15,-27 26-15,27 0 16,-1-27-16,-26 1 16,0-1-16,-105-78 15,-1 52-15,-26-27 16,52 27-16,-184-26 15,26 26 1,185 0-16,-159-26 16,107 52-16,105 1 15,-53-1-15,26 27 16,28 0-16,-28 0 16,-26 0-16,1 0 15,-54 0-15,-53 0 16,27 0-16,-27 27 15,80-27 1,-27 26-16,27-26 16,-53 0-16,158 0 15,-52 0-15,26 0 0,26 0 16</inkml:trace>
  <inkml:trace contextRef="#ctx0" brushRef="#br0" timeOffset="11424.46">21669 27490 0,'0'106'32,"-26"106"-17,26-80-15,0 0 16,0 106-16,0 1 15,0-54-15,0 106 16,0-80-16,-27 28 16,27-107-16,0 0 15,0 106 1,0-105-16,0 52 16,0-132-16,0 105 15,0-52-15,0 53 16,0-27-16,0-79 15,0 27-15,0-1 16,0 0-16,0-52 16,0 26-16,0-27 15,0 27-15,0 0 16,0 0-16,0 26 16,0 1-16,0-1 15,0 0-15,0-26 16,0 27-16,0-1 15,27-26-15,-27 0 16,26 0-16,1 0 16,-27-27-1,0 1-15,26-27 63,27 0-48,0 0-15,0 26 16,26-26-16,-26 0 16,53 27-16,-26-27 15,25 0-15,-25 26 16,78 27-16,-25-27 16,-27 27-16,-27-26 15,186-1-15,-133-26 16,53 27-16,27-27 15,-106 0-15,79 0 16,53 0-16,-79 0 16,-80 0-16,27 0 15,-27 26-15,1-26 16,-27 27-16,-1-1 16,1-26-16,0 0 15,27 0-15,-1 0 16,0 0-1,54 0-15,-27 0 16,105 0-16,-158 0 16,53 0-16,-27 0 15,1 0-15,-54 0 16,54 0-16,-28 0 16,1 0-16,0 0 15,0 0-15,0 0 16,0 0-16,26 0 15,27 0 1,-79 0 0,26 0-16,26-26 15,-26 26-15,-53-27 47,0-26-31,0 27-16,0-1 15,0 1 17,0-1 15,0 1-47,0-27 15,0 0-15,26-53 16,27-26-16,0 0 15,0 26-15,-53 27 16,27-27-16,-1 26 16,-26 1-16,0 0 15,0-1-15,0 1 16,27-1-16,-1-25 16,-26 25-16,0-26 15,53-52-15,0 52 16,-27 26-16,1-78 15,26 25 1,-27 1-16,1 26 16,-1 0-16,27-52 15,-27 78-15,-26-25 16,0 52-16,27-27 16,-1 1-16,-26-1 15,27 28-15,-27-28 16,0 1-16,26-1 15,1 27-15,-27 1 16,0-1-16,0 26 16,0-26-16,0 27 15,0-1-15,0-26 16,0 1-16,0-28 16,0 27-16,0 27 15,0-27-15,0 26 16,0-25-16,0 25 15,0-26 1,0 0-16,-53 27 16,53-1-16,-80 1 15,54-27-15,-27 53 16,-26-27-16,26 1 16,0 26-16,0-26 15,26 26-15,1-27 16,0 27-16,-1 0 15,1 0 1,-1 0-16,-26 0 16,-26 0-16,-80 0 15,80 27-15,-133-1 16,27-26-16,-27 0 16,-26 26-16,26-26 15,-79 0-15,53 0 16,53 0-16,-106 0 15,132 27 1,-132-27-16,79 26 16,1-26-16,26 27 15,132-27-15,0 0 16,0 0-16,26 0 16,1 0-1,0 0-15,-1 0 16,-26 0-1,0 0 1,0 26 0,27-26-16,-54 27 15,28-27-15,25 0 16,1 0 0,-1 0-16</inkml:trace>
  <inkml:trace contextRef="#ctx0" brushRef="#br0" timeOffset="18966.57">13203 19606 0,'-53'26'16,"0"-26"-1,-26 53-15,-27-53 16,0 53-16,26-53 16,-52 26-16,53-26 15,26 0-15,0 0 16,0 0-16,0 0 15,0 0 1,-26 0-16,-1 0 16,1-26-16,26-1 15,27 27-15,-1-26 16,27 0 0,0-1-16,-26 1 15,26-27-15,-27 0 16,27 0-16,0 26 15,0 1-15,0 0 16,0-1-16,0-26 16,53 27-16,-26-27 15,-1 53-15,54-53 16,-28 53-16,1 0 16,-26 0-16,-1 0 15,54 0-15,52 132 16,-79-26-1,0-27 1,-27-26-16,27 27 16,-26-27-16,-27-27 15,0 0-15</inkml:trace>
  <inkml:trace contextRef="#ctx0" brushRef="#br0" timeOffset="20174.91">10742 17489 0,'0'0'0,"265"-238"31,-133 158-31,-53 54 16,107-80-16,-54 80 15,0-1-15,80 1 16,-27-1-16,53 27 16,-53 0-16,133-26 15,26 26-15,26 0 16,-211 0-16,53 0 15,-80 0 1,53 53-16,-105 0 16,-1 0-16,-53 0 15,27 26-15,0 27 16,27 0-16,-28-1 16,28-25-16,-1-27 15,1 53-15,-28-54 16,28 81-16,-1 26 15,-26-54 1,-53 28-16,27 25 16,-1 80-16,-26-26 15,27-80-15,-1 1 16,-26-54-16,26 1 0,-26 25 16,0-78-16,0 79 15,0 26-15,-26 0 16,-27-52-1,0 25-15,0 1 16,-26 27-16,-27 25 16,27-78-16,26 26 15,-27-80-15,27 53 16,-26-26-16,-53 27 16,52-27-16,-78-1 15,-107 28-15,80-27 16,26 0-16,-26 0 15,53-27 1,-133 0-16,53-26 16,80 0-16,-53 0 15,-133 0-15,80 0 16,80-26-16,105 0 16,-53-27-16,-53 0 15,27-27-15,26 1 16,26 26-16,-25-53 15,25 0 1,27 1-16,-52-81 16,52-25-16,-27-54 15,1 27-15,26 0 16,0 53-16,-53-106 16,-26 52-16,0-131 15,52 132-15,54 79 16,-1-26-16,27 0 15,53 0 1,53-27-16,-53 159 16,0-26-16,79-54 15,-52 80-15,25 1 16,-25 25-16,26-52 0,26-1 16,-53 54-16,27-27 15,-79 26-15,-1 27 16,0-26-1,1 26-15</inkml:trace>
  <inkml:trace contextRef="#ctx0" brushRef="#br0" timeOffset="21565.93">12594 19579 0,'0'27'31,"-53"-27"-16,27 0-15,-27 0 16,0-80-16,-26 27 16,52 0-16,1-26 15,-1 0-15,1 26 16,26 0-16,0 0 16,0 0-16,26 0 15,1 27-15,-1-1 16,1 27-1,-1-26-15,0 26 16,27 0 0,0 26-1,-53 1-15,27 52 16,-1-26-16,-26 26 16,0-26-1,0 0-15,27-26 16,-27-1-1,26-26-15,-26 27 16,0-1 0,-26 0-16,-1 1 15,-26 26-15,0 0 16,-26 0-16,0-27 16,52 1-16,-52-27 15,52 0 1,1 0-16,-27-27 15,0-26-15,53 27 16,-53-27-16,27 0 16,26 26-16,0-25 15,0-28-15,0-52 16,0 79-16,53 0 16,-27 0-16,27 27 15,-27-1 1,1 1-16,52 26 15,-26-27-15,0 27 16,26 0-16,27 0 16,-26 0-16,-54 0 15,27 27-15,-26 26 16,-1-27-16,-26 27 16,26 26-16,-26-26 15,27 0-15,-27-26 16,0-1-16,0 54 15,0-54 1,-27 0-16,1 1 16,-27 26-16,27-27 15,-27-26-15,0 0 16,26 0-16,1 0 16,-27 0-16,0 0 15,0 0-15,27-53 16,-54 0-16,27-26 15,0 0 1,1 26-16,-28-80 0,80 81 16,0-54-16,-26 26 15,26 1-15,0 26 16,0 27-16,53-27 16,0 26-16,26 1 15,106 26-15,-79 0 16,26 26-16,-52 27 15,-27-26 1,-27-1-16,27 27 16,-27-27-16,1 27 15,-27-26-15,0 26 16,0 26-16,-27 0 16,1 54-16,-53-54 15,-1 27-15,54-53 16,-1-27-16,1-52 31</inkml:trace>
  <inkml:trace contextRef="#ctx0" brushRef="#br0" timeOffset="23318.17">39793 19897 0,'27'0'15,"-1"0"1,27 0-16,0 0 16,53 0-16,26-27 15,80 1-15,238-54 16,-53 27-16,-133 27 15,318-53 1,-211 52-16,317 1 16,-318-1-16,371-26 15,-450 53-15,132 0 16,-158 0-16,-1 0 16,160 0-16,-213 0 15,54 0-15,-27 0 16,-106 0-1,159 0-15,-105-26 16,-1 26-16,26-27 16,1 27-16,-133 0 0,133 0 15,-53 0-15,79 0 16,-53 0-16,186 0 16,-54 0-1,-158 0-15,185 0 16,-159 0-1,27 0-15,-80 0 16,27 27-16,79 26 16,-79-27-16,-80-26 15,53 27-15,1-1 16,-54-26-16,27 27 16,-80-27-16,1 0 15,-1 0 16</inkml:trace>
  <inkml:trace contextRef="#ctx0" brushRef="#br0" timeOffset="24183.94">39661 22569 0,'27'0'32,"25"0"-17,54-27-15,79 1 16,27 0-16,26-27 15,27 26-15,79-52 16,-53 52-16,185 1 16,-105-1-16,-133 27 15,79 0-15,27 0 16,-26 0-16,-27-26 16,79 26-16,27 0 15,-80-26-15,186-27 16,-159 26-16,27 1 15,184-27-15,-158 26 16,-185 1-16,343-27 16,-343 53-1,26 0-15,-53 0 16,-52 0-16,-28 0 16,81 0-16,-81 0 15,-25 0-15,-1 0 16,1 26-16,-1 1 15,-26-27-15,26 0 16</inkml:trace>
  <inkml:trace contextRef="#ctx0" brushRef="#br0" timeOffset="25233.44">38603 24950 0,'26'0'16,"54"0"-16,52 0 15,53-26-15,80-1 16,105 27-16,27-53 16,873 27-1,-979 26-15,397-53 16,-106 53-16,212-26 15,-424 26-15,318-27 16,-79-26-16,-160 27 16,292-27-16,-423 26 15,105 1-15,-53-1 16,-52 1-16,79-27 16,-159 0-16,-79 53 15,-27-26-15,-26 26 16,-53 0-1,0 0-15,0 0 16,-1 0 0,28 0-16,-1 0 15,54 0-15,-28 0 16,-25 0-16,26 0 16,-27 0-16,0 0 15,27 0-15,26 0 16,-26 0-16,-26 0 15,25 0-15,81 0 16,-1 0-16,-79 0 16,-27 0-16</inkml:trace>
  <inkml:trace contextRef="#ctx0" brushRef="#br0" timeOffset="26126.93">39396 27199 0,'106'-53'16,"53"0"0,26 27-16,53-27 15,-26 27-15,344-54 16,-159 80-16,-80 0 16,106 0-16,-52 0 15,264 0-15,26 0 16,159-26-16,-396 26 15,370 0-15,79-53 16,-371 53-16,-52 0 16,-106-27-16,-106 27 15,-105 0-15,105 0 16,-106 0-16,-26 0 16,53 0-16,-27 0 15,-53 0 1,133-26-16,0-1 15,26 27-15,26-26 16,-184 26-16,184-27 16,-79 27-16,-79 0 15,106 0-15,-27 0 16,-105 0-16,131 0 16,-105 0-16,0 0 15,-53 0-15,26 0 16,-52 0-1,25 0-15,1 0 16,-26 0 0,26 0-16,-27-26 15,1 26-15</inkml:trace>
  <inkml:trace contextRef="#ctx0" brushRef="#br0" timeOffset="27036.22">38576 29104 0,'27'0'46,"52"0"-30,53 0-16,54 0 16,25 0-16,133 0 15,-26 0-15,184-53 16,319-26-16,290-27 16,-370 27-16,555-27 15,-343 79-15,-133-78 16,-26 105-16,-54-27 15,1-26-15,-159 53 16,-370 0-16,317-26 16,-185 26-16,-132 0 15,52 0-15,-52 0 16,26 0-16,80 0 16,-27 0-16,-80 0 15,-52 0 1,0 0-16,-106 0 15,26 0-15,-26 0 16,0 0-16,-26 0 16,-1 0-1</inkml:trace>
  <inkml:trace contextRef="#ctx0" brushRef="#br0" timeOffset="28156.08">39873 31274 0,'26'0'47,"80"0"-47,26 0 15,53 26-15,27-26 16,-53 27-16,264-27 16,-26 0-16,132 0 15,-158 0-15,317 0 16,-371 0-16,371 0 16,-159 0-16,-158 26 15,-1 1-15,212-1 16,-238-26-16,185 0 15,-158 0-15,-54 0 16,212 0-16,-105 0 16,-107 0-16,80-26 15,-159 26-15,-79-27 16,-27 1-16,-52 26 16,-1-27-1,53 27-15,-79 0 16,-26 0-1,-1 0-15,-26-26 16,53 26-16,-27 0 16,1 0-1,-1 0-15,1 0 16,-1 0 0,27 0-1</inkml:trace>
  <inkml:trace contextRef="#ctx0" brushRef="#br0" timeOffset="41247.07">40270 20029 0,'-27'0'47</inkml:trace>
  <inkml:trace contextRef="#ctx0" brushRef="#br0" timeOffset="41754.08">39264 20082 0,'0'0'0,"106"-27"0,0 27 15,-27 0 1,-26 0-16,-26 0 16,26 0-16</inkml:trace>
  <inkml:trace contextRef="#ctx0" brushRef="#br0" timeOffset="42712.61">44450 19897 0</inkml:trace>
  <inkml:trace contextRef="#ctx0" brushRef="#br0" timeOffset="47522.21">31724 5265 0,'0'0'0,"-80"0"0,-132 0 15,-131 0-15,78 0 16,-238 0-16,80 0 15,132 0-15,-80 0 16,160 0-16,105 0 16,-79 0-1,132 0-15,0 0 16,0 27-16,27-27 16,-1 0-16,27 26 93,0 54-93,0 52 16,0-79-16,0 185 16,-26-27-16,26 1 15,0 291 1,0-159-16,26 26 15,1-52-15,-1-133 16,0 238-16,1-158 16,26-27-1,-53-26-15,26-1 0,1 54 16,52-27 0,-26 27-16,-27-54 15,27 80-15,0-79 16,-26 0-16,-27-80 15,0 27-15,0 52 16,0 54-16,0-106 16,0-27-16,0 27 15,0 52-15,0-105 16,0-26-16,26-1 16,-26-53-1,0 1 16,0 26-15,0-27 0,0 1-16,0-1 15,0 1 1,0-1-16,27 27 16,-27-26-1,53-27 79,26 26-94,-26-26 16,79 26-16,53 27 15,106-26-15,27-1 16,-133-26-16,133 53 15,52-53-15,0 27 16,-26-27-16,-26 26 16,132 27-16,211 0 15,-132-27-15,-185 1 16,344-27 0,-106 0-16,-238 0 15,159 0-15,-238 0 16,-107 0-16,54 0 15,-159 0-15,26 0 16,-26 0-16,0 0 16,27 0-16,-1 0 15,27 26-15,52-26 16,-78 0-16,26 27 16,-27-27-16,-53 0 15,1 0-15,-27-53 94,0-53-94,0 27 16,0-54-1,-53-158-15,27 159 16,-27-238-16,0 52 15,26 106-15,-79-184 16,54 78-16,-28-105 16,27 105-16,53 107 15,-26-81-15,26 81 16,0-54-16,0-158 16,-27 132-16,27 0 15,-26 106-15,-1-80 16,1 133-16,-27-80 15,27 0-15,-1 27 16,1 26-16,26 80 16,0-53-16,0-53 15,0 79-15,0 0 16,0 53-16,0-26 16,0-1-16,0 1 15,0-1-15,0 1 16,0 0-16,0 26 15,0 26 1,0 1 15,-27 26 157,-26 0-188,-26 0 15,-27-27-15,0 27 16,-79 0 0,26-26-16,-238 26 15,106 0-15,-132 0 16,79 0-16,0 0 16,27 0-16,-1 0 15,186 0-15,-159-26 16,-27-1-16,160 27 15,-54 0-15,80-26 16,-133 26-16,133 0 16,52 0-16,1 0 15,0 0-15,-1 0 16,27 0-16,0 0 16,0 0-16,1 0 15,-1 0 1</inkml:trace>
  <inkml:trace contextRef="#ctx0" brushRef="#br0" timeOffset="119589.68">42148 22040 0,'-26'0'47,"-27"-27"-32,-53 1 1,0-1-16,-79-25 16,-27-28-16,1-26 15,131 80-15,-105-54 16,26-25-16,27 25 15,26 1-15,53-1 16,27 28-16,-1-28 16,27-26-1,27-79-15,79 26 16,-27 107-16,27-81 16,0 1-16,-1 79 15,1 0-15,106-26 16,-80 26-16,-52 53 15,-1 0-15,27 0 16,53 53-16,-54 26 16,28 27-16,-27 53 15,-54-27-15,81 53 16,-107-26-16,-26-53 16,0-27-16,27 0 15,-27 54-15,0-54 16,0-26-16,0 26 15,-27-26-15,-26 0 16,-26 0-16,-27-26 16,27-1-1</inkml:trace>
  <inkml:trace contextRef="#ctx0" brushRef="#br0" timeOffset="120458.04">40243 23601 0,'0'0'0,"-79"79"16,26-52-16,-27-1 16,28 27-16,-1 0 15,26-53-15,1 26 16,-1 1-16,-26-27 15,27 26-15,-27 1 16,-26-27-16,26 0 16,-27 0-1,-26 0-15,27 0 16,26-27-16,27 27 16,-1-26-16,27-1 15,-53 27-15,53-53 16,-53 27-16,27 0 15,-27-54-15,27 27 16,-27-26 0,26-27-16,27-53 15,0 54-15,0-1 16,53-27-16,0 80 16,79-52-16,-105 78 15,52 27-15,-26 0 16,26 0-16,-52 0 15,26 0-15,-27 53 16,80 26 0,-53-26-16,0 0 15,26 27-15,1-1 16,-27-26-16,-27 0 16,1 0-16,-1-27 15,-26 54-15,0-54 16,-53 80-16,-26-53 15,26 0 1,-27 0-16,-52 0 16,79-27-16,0 0 15</inkml:trace>
  <inkml:trace contextRef="#ctx0" brushRef="#br0" timeOffset="122067.11">40058 30718 0,'0'0'0,"-27"0"0,27 27 16,-26-1-16,0 1 15,-27-1-15,0 0 16,26 1-16,1-27 16,-27 0-16,-26 0 15,-54 0-15,54-53 16,-27 0-16,80 0 16,-54 0-16,1-26 15,-1 26-15,-52-26 16,79 26-16,0 0 15,0 0 1,53 26-16,-26-26 16,-1-26-16,27-27 15,0 27-15,0-1 16,0-25-16,27 25 16,-1 1-16,27 0 15,106-160 1,-133 239-16,27-26 15,-26 26-15,26 0 16,-27 26 0,27 1-16,27 26 15,25 79-15,-25-79 16,-27 0-16,53 53 16,-80-80-16,27 27 15,-27 0-15,-26 26 16,27-26-16,-1 80 15,-26-28-15,0 1 16,0 27 0,-53-54-16,27-26 15,-1 53-15,-78 105 16,25-131-16,1 26 16,52-80-16,-26 27 15,-26 26-15,26-79 16,27 27-16,-1-27 15,1 0-15,-1 0 16,-26 0-16</inkml:trace>
  <inkml:trace contextRef="#ctx0" brushRef="#br0" timeOffset="123627.06">50694 31036 0,'0'-27'62,"0"1"-46,-26-1-16,-1 1 15,27-1 1,-26 27 0,-1-53-16,27-26 15,-26 0-15,26 26 16,0-27-16,-27 54 15,27-1-15,0 1 16</inkml:trace>
  <inkml:trace contextRef="#ctx0" brushRef="#br0" timeOffset="127248.19">51567 19817 0,'-26'0'94,"-1"-26"-94,1 26 16,-1-53-16,1 26 15,0 1 1,-1 0-16,1-54 16,-27 54-16,26-1 15,27-52-15,-26 26 16,-1 0-16,1-26 15,26 26-15,0 0 16,0-27-16,0 28 16,0-1-16,0 0 15,0 0 1,0 26-16,26 1 16,-26-1-16,27 1 15,-1-1-15,1-25 16,-1 25-16,1 27 15,-1-26-15,27 26 16,-53-27-16,26 27 16,1 0-1,26 0 17,-27 0-17,27 0-15,-26 0 16,-1 27-16,27-1 15,-27 1-15,54 25 16,-54-25-16,1 26 16,26-27-16,-27 1 15,27 52-15,-26-52 16,-1 52 0,-26-53-16,26 27 15,-26 0-15,0 0 16,27 27-16,-27-27 15,0 26-15,0-26 16,0 0-16,0 0 16,0-27-16,0 53 15,0-52-15,0-1 16,-27 27-16,1-26 16,0-1-1,26 1-15,-53-1 16,26 1-16,1-1 15,-1-26-15,1 26 16,-1-26 15,1 0-15,-1 0 0</inkml:trace>
  <inkml:trace contextRef="#ctx0" brushRef="#br0" timeOffset="-59662.9">50112 4154 0,'27'0'63,"-1"0"-63,53 106 15,1 79-15,-1 0 16,0 0 0,54 54-16,52-28 15,-132-158 1,-27 0-16,1-53 15,-27 27-15,26-27 16,1-53 31,-1-53-47,27-53 16,-53 53-16,27-79 15,-1 53-15,-26 52 16,53 1-16,-27 0 15,1 26-15,-1 53 16,1 0 15,26 26-15,26 106-16,-52-52 16,105 158-16,-79-132 15,26 26-15,-26-106 16,0 80-16,26-53 15,-26-26 1,-26-27 0,-1 0-16,54-27 15,-1-79 1,27-79-16,0 0 16,-1 26-16,28-132 15,-1 80-15,-53 78 16,27-78-16,-106 158 15</inkml:trace>
  <inkml:trace contextRef="#ctx0" brushRef="#br0" timeOffset="-58312.9">37227 8070 0,'26'0'31,"1"-53"-31,26 0 16,105-26-16,1-1 16,185-52-16,-53 0 15,80-27-15,25 0 16,-25 27-16,423-186 15,26 54-15,-317 79 16,370-27-16,-212 0 16,-237 80-16,290-27 15,-291 53-15,-105 27 16,-54-27-16,-105 80 16,79-54-1,-79 27-15,-53 27 16,132-27-16,159-53 15,-133 80-15,133-80 16,-185 53-16,-27 26 16,-26 1-16,-133 26 15,1 0 1,-1 0 15</inkml:trace>
  <inkml:trace contextRef="#ctx0" brushRef="#br0" timeOffset="-56855.02">54081 13123 0,'26'27'62,"27"79"-46,27-1-16,-54 28 16,27-54-16,0 0 15,-27-26-15,1-53 16,-1 0-16,1 0 15,52-53 1,159-158-16,-53-27 16,-52 79-16,-54 27 15,53-80-15,-79 133 16,0 52-16,-26 27 31,-27 106-15,0-27-16,0 54 15,0-1-15,26 0 16,1-105-16,-1-27 16,27 0-1,0-27-15,106-158 16,-80 79-16,53-26 16,-26 0-16,0-1 15,26 1-15</inkml:trace>
  <inkml:trace contextRef="#ctx0" brushRef="#br0" timeOffset="-56302.11">56912 12488 0,'0'27'32,"53"52"-32,-27-26 15,54 79-15,-54-79 16,-26 0-16,27-26 16,-27-1-16,0 1 15,0-1-15,-106 1 16,53-1-16,-27 0 15,1 1-15,53-27 16,-1 0-16</inkml:trace>
  <inkml:trace contextRef="#ctx0" brushRef="#br0" timeOffset="-56016.98">57441 12197 0,'0'27'32,"0"26"-32,-53 0 15,0 79-15,-26-26 16,-1 52-16,28-25 15,25 52-15,27-79 16,0 26 0,0-26-16,79-53 15,-26 26-15,27-79 16,-1 0-16</inkml:trace>
  <inkml:trace contextRef="#ctx0" brushRef="#br0" timeOffset="-54514.77">52679 11642 0,'-53'0'31,"26"106"-31,-26-27 16,0 0-16,27 54 15,-1-1-15,-25 0 16,-81 133-16,54-80 16,79-132-16,-27 79 15,27-52-15,0 25 16,0-52 0,0 0-16,0 0 15,0 53-15,-26-27 16,-80 1-16,53-27 15,-132 52-15,53-25 16,26-80-16,26 53 16,54-53-1,0 0-15,-1 0 16,-26-27-16</inkml:trace>
  <inkml:trace contextRef="#ctx0" brushRef="#br0" timeOffset="-54277.26">51409 13203 0,'52'-53'32,"1"26"-32,27 1 15,131-27-15,-25 0 16,52 0-16,-79 27 15,-27-1-15,-106 1 16,1 26-16,-1 0 16,1 0-16,26-27 15,-1-26-15</inkml:trace>
  <inkml:trace contextRef="#ctx0" brushRef="#br0" timeOffset="-53918.11">53578 11456 0,'-53'0'31,"27"27"-15,-27 79-16,-27 79 16,1 27-16,26-54 15,-26 160-15,-27-1 16,53-78-16,0 343 16,27-344-16,26 26 15,0 27-15,0-79 16,0-133-16,53 54 15,-1-80-15,1-1 16,0 1-16,0-53 16</inkml:trace>
  <inkml:trace contextRef="#ctx0" brushRef="#br0" timeOffset="-53345.05">58473 10874 0,'0'0'0,"26"27"16,1-1-16,-1 27 16,1 0-16,52 26 15,27 27-15,53 106 16,-27 0-16,-53-106 16,133 237-16,-80-104 15,-26 25-15,53 27 16,-80-106-16,-26 54 15,0-1-15,-53-27 16,0 54-16,0-80 16,-79-26-16,26-27 15,26-79-15,-26 0 16,27 0-16,0-53 16,-1 0-1,1 0-15</inkml:trace>
  <inkml:trace contextRef="#ctx0" brushRef="#br0" timeOffset="-52862.82">58526 13309 0,'-27'0'31,"27"-27"-31,-53 27 16,27 0-1,26-26-15,-26 26 32,52 0-1,0 0-16,1 0-15,26 0 16,-27 0-16,1 0 16,-1 0-16,1 0 15,-1 0 17</inkml:trace>
  <inkml:trace contextRef="#ctx0" brushRef="#br0" timeOffset="-52567.77">58685 13123 0,'0'80'47,"0"-1"-47,0 0 16,0 27-16,0-26 16,0-1-16,0-26 15,26-53-15,-26 26 16</inkml:trace>
  <inkml:trace contextRef="#ctx0" brushRef="#br0" timeOffset="-51844.86">59002 12779 0,'27'0'31,"-27"27"-15,0 26-16,26 26 15,-26-26-15,26-26 16,-26-1-16,27 0 15,-1 1 1,-26-1 31,0 1-31,27 26-16,-27-27 15,0 1 1,26-27-1,-26 26 17,0 1-1,0-1-31,27-52 78,-1 26-78,1-27 16,-1 27-16,1-26 15,-1 26 1,0 0-16,1 26 31,-27 27-31,0-27 16,0 27-16,0-26 15,0 26-15,-27-27 16,-25 1-16,25-1 16,-52 1-16,26-1 15,0-26 1,26 0-16,1 0 16,0 0-1,-1-106 1,27-26-16</inkml:trace>
  <inkml:trace contextRef="#ctx0" brushRef="#br0" timeOffset="-51058.53">57388 12462 0,'0'53'47,"-26"-27"-47,-1 54 15,27-1-15,-53 0 16,0 54-16,27-80 16,-1 26-16,1-26 15,26-27 1,0 1-1,0-1 1</inkml:trace>
  <inkml:trace contextRef="#ctx0" brushRef="#br0" timeOffset="-50615.04">57335 14393 0,'-26'0'31,"-27"27"-31,-27 52 16,-25 27-16,-134 79 16,160-132-16,-80 79 15,80-79-15,79-79 32,0-54-17</inkml:trace>
  <inkml:trace contextRef="#ctx0" brushRef="#br0" timeOffset="-50410.91">57044 14288 0,'106'-53'31,"-80"53"-31,1 0 16,26 0-16,26 26 15,1 27-15,-27 0 16,-1-27-16,54 27 15,-53-26-15,-26 26 16,-1-53-16</inkml:trace>
  <inkml:trace contextRef="#ctx0" brushRef="#br0" timeOffset="-50172.62">57388 14552 0,'0'27'16,"0"52"-16,0 80 0,53 79 15,-26 0-15,-27 79 16,52-105 0,1 450-16,-26-477 15,26 265-15,-27-212 16,1-159-16,-1 80 15,-26-80-15</inkml:trace>
  <inkml:trace contextRef="#ctx0" brushRef="#br0" timeOffset="-49321.03">54001 14420 0,'0'-27'47,"106"27"-47,0-53 16,159 1-16,-80 25 15,53-26-15,-26 27 16,79-54-16,-106 54 16,-26 26-16,-27-27 15,-53 1-15,-26-1 16,-26 27 0,-1 0-1</inkml:trace>
  <inkml:trace contextRef="#ctx0" brushRef="#br0" timeOffset="-48970.05">54425 14579 0,'0'0'0,"-27"26"0,-26 0 15,0-26-15,27 0 16,79 0 31,53 0-47,26-26 15,27-27-15,0 0 16,132-26-16,-53 52 16,-106 1-16,53-27 15,-52 27-15,-54-1 16,0 1-16</inkml:trace>
  <inkml:trace contextRef="#ctx0" brushRef="#br0" timeOffset="-47344.64">54769 14579 0,'0'26'31,"-27"-26"16,27-26-31,0-27-16,0-106 16,27 80-16,132-80 15,-80 79-15,106 1 16,-79 53-16,-53 26 15,0 0-15,-27 52 16,1 1-16,-27 53 16,0 27-16,0-28 15,-53 1-15,-53-26 16,-238 52 0,79-106-16,-105-26 15,132 0-15,-106-79 16,212 26-16,79 0 15,53 0-15,0 0 16,0 27-16,53-1 16,26 1-16,0 26 15,1 0-15,-27 26 16,-27 54-16,1-27 16,-1 0-16,-26-1 15,-26 1-15,-1-53 16,1 0-16,-1 0 15,1-53 1,-1-79 0,27 0-16,27 26 15,-1 53 1,54 0-16,-54 53 16</inkml:trace>
  <inkml:trace contextRef="#ctx0" brushRef="#br0" timeOffset="-46602.28">55219 12250 0,'-27'0'16,"27"-53"30,0-26-46,0-53 16,0-54-16,27 1 16,25-132-16,-25 79 15,105-371-15,-52 186 16,-28 211-16,134-264 16,-80 211-16,158-185 15,1 133-15,-27 105 16,79-132-16,-79 159 15,1-53-15,-81 106 16,-105 79-16,0 0 16</inkml:trace>
  <inkml:trace contextRef="#ctx0" brushRef="#br0" timeOffset="-46120.62">57970 6403 0,'0'26'31,"0"27"-31,0 106 16,27 0-16,-27-27 16,26-53-16,-26-52 15,0 52-15,0-52 16,27-1-16,-1-52 78,-26-27-78,0 0 16,26-26-16,27 26 15,-53 26-15,53 1 16,-26-1-16,26 1 16,0-1-16</inkml:trace>
  <inkml:trace contextRef="#ctx0" brushRef="#br0" timeOffset="-39255.79">62891 2090 0,'-26'0'63,"0"53"-63,-27 0 15,0 26 1,0 1-16,0 264 16,53-27-1,185 662 16,-53-794-31,1-52 32,-80-107-17,-1 1 1,1-27 0,27 0-16,184 0 31,-105 0-31,132-27 31,-106 27-31,292-159 31,-345 54-15,-26 25 0,53-105-1,-54 0 1,-25 105-16,-1-25 15,-26-1-15,26 0 16,1 27-16,-54-27 16,1 53-16,-27 0 15,0 26 1,0 1-16,0-27 16,-27 27-16,-26-54 15,0 27-15,0 27 16,1-27-16,-1 26 15,0-52-15,-80 53 16,54-54-16,0 27 16,-54 27-16,1-54 0,26 28 15,-105-28 1,-28 1-16,81 26 16,-80 0-16,26 27 15,27-1-15,26 27 16,27-26-16,-54 26 15,81 0-15,25 0 16,27 0-16,0 0 16</inkml:trace>
  <inkml:trace contextRef="#ctx0" brushRef="#br0" timeOffset="-37398.24">61965 4471 0,'-53'0'94,"27"0"-79,0 0-15,-27 0 16,0-26-16,-397 0 31,159 26-31,-106 0 16,80 0-16,26 0 15,-53 0-15,0 0 16,-106 52-16,159 1 16,-80-26-16,54-1 15,132-26-15,-159 0 16,53 27-16,105-27 16,-158 0-16,53 0 15,133 0 1,-107 0-16,186 0 15,52 0-15,1 0 16</inkml:trace>
  <inkml:trace contextRef="#ctx0" brushRef="#br0" timeOffset="-36714.91">56674 2461 0,'0'105'31,"0"28"-15,0 78-16,0-131 16,0-1-16,0-52 15,0 26 1,0-27-16,0 0 16,0 1-16,0-1 15,0 1 1</inkml:trace>
  <inkml:trace contextRef="#ctx0" brushRef="#br0" timeOffset="-36376.64">57838 2619 0,'-27'0'31,"1"53"-31,-27 0 16,27 0-16,26 27 15,0-28-15,0-25 16,26-1-16,1 1 15,-1-27 1,0 0 0,27 0-1,0 0 1,-26-53-16</inkml:trace>
  <inkml:trace contextRef="#ctx0" brushRef="#br0" timeOffset="-35872.91">58341 2672 0,'-80'80'31,"80"-54"-31,-26 27 16,-1-26 0,27 25-16,0-25 15,0-1 17,27 1-32,26-27 15,-27 26-15,1 1 16,-27-1-1,0 27 1,0-26 0,0-1-16,-27 27 15</inkml:trace>
  <inkml:trace contextRef="#ctx0" brushRef="#br0" timeOffset="-35436.62">59055 2646 0,'-26'53'0,"-27"-27"16,53 1-16,-27 26 16,1-27-16,26 1 15,0-1-15,0 0 16,0 1-1,0-1 1,26 1 0,1-1-16,-1 27 15,1-26-15,-27-1 16,26 27-16,-26 0 16,0-27-1,0 27-15,0 0 16,-53-26-16,27 26 15,-27-27-15,-27 27 16,80-27-16</inkml:trace>
  <inkml:trace contextRef="#ctx0" brushRef="#br0" timeOffset="-33981.76">34369 11695 0,'-158'132'16,"-28"-26"-16,54 0 15,0-1-15,0-25 16,79-80-16,26 0 16,1 0-16,-1 0 15,1 0 1,-54 0-16,-131-80 15,-1-25-15,-53 25 16,-105-79-16,79 80 16,106 0-16,-106-107 15,26 1-15,54-26 16,78 52-16,-158-212 16,159 160-16,26-1 15,-26-26 1,26 0-16,27 53 15,52 79-15,1-106 16,26 27-16,0-106 16,53 79-16,105-26 15,133-159-15,530-238 16,-477 424-16,52 52 16,1-26-1,-79 105-15,-1 1 16,133-1-16,-53 54 15,185 26-15,-238 0 16,-27 0-16,-105 79 16,-80 1-16,-26-1 15,-53-52-15,0 52 16,27 0-16,-1 27 16,-53 0-1,1 26-15,26 1 16,-53-28-16,0 160 15,0 26-15,-265 185 16,106-238-16,-238 159 16,1 27-16,158-213 15,-318 239 1,371-291-16,-80 79 16,1-26-16,184-159 15,-52 26-15</inkml:trace>
  <inkml:trace contextRef="#ctx0" brushRef="#br0" timeOffset="-33020.8">37571 5662 0,'0'27'31,"0"25"-15,26 28-16,-26 52 16,27-79-16,-1 26 15,1-52-15,26 26 16,-27-53-16,0 26 15,27 1-15,-26-27 16,-1 0-16,1 0 16,26-27-1,-27-26 1,54-53-16,-80 54 16,52-28-16,-25 27 15,-27 27-15,0-1 16,0 80 46,0 0-62,0-26 16</inkml:trace>
  <inkml:trace contextRef="#ctx0" brushRef="#br0" timeOffset="-32706.92">38338 5900 0,'27'0'16,"-1"53"-1,-26 26-15,27 27 16,-1-26-16,0 52 16,1-79-16,-27 53 15,26-53-15,-26 26 16,0-26-16,0-27 16,0 1-1</inkml:trace>
  <inkml:trace contextRef="#ctx0" brushRef="#br0" timeOffset="-32343.82">38444 6032 0,'0'0'0,"0"-26"0,26 26 47,27 0-31,-26 0-1,-27 26-15,26 1 16,-26 26-16,0-27 16,0 1 15,-26-1-31,-1 27 16,1-53-16,-1 0 31</inkml:trace>
  <inkml:trace contextRef="#ctx0" brushRef="#br0" timeOffset="-31706.62">39052 5503 0,'0'27'16,"27"52"-1,-27 1-15,0-1 16,26 27-16,-26-53 16,0 0-16,0-1 15,0 1-15,0-26 16,-53-27 46,1 0-46,-1 0 0,0 0-16,0 0 15,26 0-15,1 0 16,26 26 15,0 1-15,26-1-16,1-26 15,-1 0 1,-26 27-16,27-27 16,-1 0-1,1 0-15,52 0 16,53 0-16,-52-53 15</inkml:trace>
  <inkml:trace contextRef="#ctx0" brushRef="#br0" timeOffset="-31125.92">39476 5927 0,'-27'0'31,"1"26"-15,-27 1-16,27-1 16,-1 27-16,27-27 15,0 1 1,0-1-16,0 1 16,53-1-1,-27-26 1,-26 27-16,53-27 15,-26 0-15,-1 0 16,1-27-16,-1 27 16,1-26-16,26-27 15,-53 26-15,26-26 16,1 53-16,-27-26 16,0 79 30,0-27-46,0 1 16,0-1-16,0 27 16,26-53-1</inkml:trace>
  <inkml:trace contextRef="#ctx0" brushRef="#br0" timeOffset="-30812.91">39740 6138 0,'0'-26'32,"53"26"-17,-26 0-15,-1 0 16,1 0-16,52 0 16,-26 0-1,0 0 1</inkml:trace>
  <inkml:trace contextRef="#ctx0" brushRef="#br0" timeOffset="-30586.62">39952 5927 0,'0'79'32,"0"0"-32,27-26 15,-27 0-15,52-26 16,-25 26-16,-1-27 16,1 1-16,-27-1 31,26-26-31</inkml:trace>
  <inkml:trace contextRef="#ctx0" brushRef="#br0" timeOffset="-30088.92">40322 6324 0,'27'0'16,"-1"0"-1,1 0 1,-27-27-16,26 27 16,1-26-16,-27-1 47,0 1-32,26-1-15,-26-26 16,0 27-16,0-1 15,0 1 1,-53 26 31,27 0-31,-1 0-16,1 53 15,-1 0-15,1 0 16,0 0-16,26 0 15,0-1-15,0-25 16,0 26-16,26 0 16,0-27-16,1 1 15,26 26-15,-27-53 16,1 0-16,-1 0 16,1 0-16,-1 0 15,27 0-15,-26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15:05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12224 9366 0,'26'0'32,"-26"27"-17,27 26-15,-1 0 16,-26-1-16,0 28 16,0 26-16,0-27 15,0 53-15,-26 106 16,-27 1-16,26-81 15,1 1-15,-27 53 16,53-1-16,-53 80 16,53-105-16,-79 105 15,52-80-15,27-131 16,-26 78-16,-1 54 16,27-80-1,0 27-15,0-53 16,0 0-16,0-53 15,0 26-15,0 27 16,0-27-16,0-26 16,0 27-16,0-1 15,0-26-15,0 26 16,0-26-16,0 27 16,0-27-16,0-27 15,0 0 1,53-26 93,0 0-109,79 0 16,54 0-16,-81 0 15,81 0-15,78 0 16,-79 0-16,-26 0 16,-27 0-16,54 0 15,-1 27 1,-79-27-16,-53 0 16,52 0-16,-52 0 15,0 0-15,0 0 16,0 0-16,0 26 15,-26-26-15,25 27 16,1-27-16,27 0 0,-1 26 16,27-26-16,26 0 15,-26 0 1,106 0-16,-106 0 16,52 0-16,-105 0 15,-26 0-15,26 0 16,-27 0-1,27 0-15,-27 27 16,27-27-16,27 0 16,26 0-16,-1 0 15,-25 0 1,-1 0-16,0 0 16,1 0-16,-27 0 15,-27 0 1,27 0-1,-26 0-15,-1 0 16,1 0-16,-1 0 16,0 0-16,1 0 15,26-27-15,-27 27 16,1 0-16,26 0 16,26 0-16,0 0 15,1 0 1,-27 0-16,-27 0 15,1 0-15,-1 0 47,-26-26 110,0-27-157,0 0 15,0 0 1,0-26-16,0-1 15,-26-78-15,26 78 16,-27-26-16,27 27 16,0-53-16,0-1 15,27-52-15,-27 0 16,53 26-16,-27-26 16,0 79-16,27-53 15,0-52-15,0 52 16,-26 27-16,-1-1 15,-26 28-15,0-1 16,0 0-16,0 27 16,53-27-16,-27-79 15,1 105-15,-1-26 16,1 1-16,-27-1 16,0-53-16,26 106 15,-26-26 1,27-27-16,-27 26 15,26 27-15,-26-26 16,0 26-16,0-26 16,0-1-16,0 54 15,0-53-15,0 26 16,27 0-16,-27 26 16,0-26-16,0 27 15,0 0 1,0-1-16,0 1 15,-27 26 64,1 0-64,-1 0 1,-26 0-1,27 0 1,-27 0-16,-26 0 16,26-27-16,-27 1 15,1-1-15,-53 27 16,79 0-16,-27 0 16,-25 0-16,-107 0 31,53-26-31,80-1 0,-54 27 15,-131-26-15,132-1 16,-27 27-16,27-26 16,-54-1-16,54 27 15,-27-26-15,53 26 16,1 0 0,52 0-16,-27 0 15,1 0-15,0 0 16,-1 0-16,-26 0 15,1 0-15,-54 0 16,0 0-16,53 0 16,-26 0-16,-27 0 15,53 0 1,-52 0-16,78 0 16,1 0-16,26 0 15,27 0-15,-1 0 16,1 0-16,-1 0 0,1 0 15,-1 0-15,-26 0 16,27 0-16,-1 0 16,-52 26-16,53-26 15,-1 0 1,1 0-16,-1 27 16,1-27-16,26 26 15,-53-26-15,26 0 16,1 0-16,-27 27 15,0-27-15,53 26 16,-26-26 125</inkml:trace>
  <inkml:trace contextRef="#ctx0" brushRef="#br0" timeOffset="3084.84">26723 22463 0,'-27'27'47,"27"25"-31,0 28-16,-26-1 15,26 27-15,0 26 16,0 54-16,-26 25 15,26-26-15,0-26 16,0 53-16,-27-53 16,27 132-1,-26-80-15,-1 80 16,27-105-16,0-28 16,0-25-16,0-28 15,0-52-15,27 53 16,-27-79-16,26 26 15,-26-27-15,0 27 16,0 26-16,27 54 16,-1 25-16,0-52 15,-26-53-15,0 26 16,0-26-16,0 53 16,0-26-16,0-1 15,0 0-15,-26 1 16,26-27-16,0 0 15,0-27-15,-26 1 16,26-1-16,0 0 16,0 1-1,0-1-15,-27 1 16,27 26-16,-26-53 16,26 26-16,26-26 93,27 27-77,0-1-16,79 27 16,-26-53-16,0 0 15,106 0-15,-27 0 16,-79 0-16,105 0 15,-26 0-15,54 0 16,-28 0-16,1 0 16,-133 0-16,80 0 15,53 0 1,-1 0-16,-25 0 16,52 0-16,-27 0 15,133 26-15,-132 1 16,-80-1-16,27 1 15,132 26-15,-132-53 16,0 26-16,-80-26 16,53 0-16,-26 0 15,79 0-15,-26-26 16,-53 26-16,-27 0 16,54 0-16,52 0 15,-106 0-15,-26 0 16,-27 0-1,1 0 32,-27-27-31,0 1 0,0-27-1,0-26-15,0 26 16,0-53-16,0-26 15,0-54-15,0 1 16,0-80-16,0 107 16,0 78-16,-27-52 15,27-53-15,-26 79 16,26-106-16,0 107 16,0-28-16,26 27 15,1-52-15,-1 52 16,-26 0-16,27 0 15,-1-26-15,1 79 16,-1-26-16,-26-1 16,27-52-16,-27 79 15,26-26-15,1-1 16,-27 27 0,26-53-16,1-79 15,-1 79-15,0 27 16,-26 0-16,27-1 15,-27 54-15,0-1 16,0 1 0,0 0-1,0-1-15,0 1 16,0-1 0,0-26-16,-27 53 15,27-26-15,0-1 16,0 1-16,0-1 15,-26 1-15,26-27 16,0 27-16,0-27 16,-26 26-1,26 1-15,-27 26 16,27-27-16,-26 1 31,26-1-15,-27 27-1,27-53 1,0 27 0,-26 26-16,-1 0 15,1 0 1,-1 0 0,1 0-16,-27 0 15,-26 0-15,-1 0 16,1 0-16,26 0 15,0 0-15,-26 0 16,-27 0-16,0 0 16,-26 0-16,-54 0 15,28 0-15,52 0 16,-26 0-16,52 0 16,-26 0-16,-26 0 15,26 0-15,27 0 16,0 0-16,-27 0 15,-27-27-15,-25 27 16,25-26 0,-52 0-16,26-1 15,-105 27-15,79-26 16,-80 26-16,186 0 16,-54 0-16,1 0 15,53 0-15,-1-27 16,27 27-16,0 0 15,27 0-15,-27-26 16,27 26-16,-27 0 16,-27 0-16,27 0 15,-26 0-15,26 0 16,-26 0-16,26 0 16,0-27-16,0 1 15,0-1-15,0 27 16,27-26-16,-27 26 15,26-27 1,1 27-16,-27 0 16,26 0-1,1 0 32,-27 0-31,27 0-16,-27 0 15,0 0-15</inkml:trace>
  <inkml:trace contextRef="#ctx0" brushRef="#br0" timeOffset="-45295.88">46540 3281 0,'-26'0'78,"-1"0"-62,1 0-16,-27 0 15,26 0 1,-78 106-16,78-53 15,27 26 1,-26 133-16,26-107 16,0 107-16,0-80 15,26-79-15,1-26 16,26-1-16,-27 1 16,0-27-1,1 0-15,-1 0 16,1 0-16,52 0 15,-26 0-15,-26-27 16</inkml:trace>
  <inkml:trace contextRef="#ctx0" brushRef="#br0" timeOffset="-44973.69">46937 3545 0,'0'27'31,"-26"79"-16,-27 52-15,53 1 16,-27 53-16,1-106 16,26-27-16,0-26 15,0-27-15</inkml:trace>
  <inkml:trace contextRef="#ctx0" brushRef="#br0" timeOffset="-44468.06">46699 3863 0,'26'0'47,"1"0"-47,-1 0 16,1 53-16,26 26 15,-27-26-15,54 27 16,-28 25-16,1-25 15,0-27-15,-26 0 16,26 26-16,-53-53 16,26 1-16,1-27 31,-1 0-31,1-53 47,-1-26-32,0-1-15,1-79 16,26-26-16,-27 26 16,1 80-16,-27 53 15,0-1-15</inkml:trace>
  <inkml:trace contextRef="#ctx0" brushRef="#br0" timeOffset="-44139.47">47731 3440 0,'26'0'32,"1"0"-17,-27 26-15,0 106 16,26 1-16,-26-54 16,0 53-1,0 1-15,0 52 16,-26-106-16,26-26 15,0-26-15,0-1 16</inkml:trace>
  <inkml:trace contextRef="#ctx0" brushRef="#br0" timeOffset="-43527.99">47890 3598 0,'26'0'93,"0"27"-93,-26 26 16,27 0-16,26 26 16,-53 0-16,79 27 15,-26-26-15,0-1 16,-26-26-16,25-27 15,-25 27-15,-1-26 16,1-1-16,-1-26 31,-26 27-31,27-27 47,-1 26-31,1-26-1,-27-26 32,26-80-31,-26-26-16,0 26 16,27-159-16,-27 212 15,0 0-15,26 53 16,-26-26-16</inkml:trace>
  <inkml:trace contextRef="#ctx0" brushRef="#br0" timeOffset="-37100.21">19553 4815 0,'-53'80'16,"-53"-27"-16,53 53 15,-185 185 1,79-80-1,106-158 1</inkml:trace>
  <inkml:trace contextRef="#ctx0" brushRef="#br0" timeOffset="-36831.39">19579 5027 0,'27'0'16,"-1"0"-16,27 0 15,0 0 1,53 0-16,0 0 16,26 27-16,-53-1 15,1-26-15,-27 53 16,26-27-16,-53 27 16,1-26-16,-1-27 15,-26 26-15</inkml:trace>
  <inkml:trace contextRef="#ctx0" brushRef="#br0" timeOffset="-36524">19632 4921 0,'27'106'15,"-1"0"1,27 159-16,26 131 15,-52-105-15,52 27 16,-52-1-16,-1-131 16,-26-1-16</inkml:trace>
  <inkml:trace contextRef="#ctx0" brushRef="#br0" timeOffset="-34247.21">40746 6324 0,'0'0'0,"-106"52"0,27 1 16,-1 0-16,1 0 15,52 0-15,1-53 16,-1 0-16,27 27 15,-26-27-15</inkml:trace>
  <inkml:trace contextRef="#ctx0" brushRef="#br0" timeOffset="-33937.82">40693 6244 0,'26'0'16,"54"27"-16,-54-1 0,27 27 16,27 0-16,-1-27 15,-53 27-15,27-26 16,27-1-16,-27 1 16,-27-27-1</inkml:trace>
  <inkml:trace contextRef="#ctx0" brushRef="#br0" timeOffset="-33648">40666 6403 0,'0'53'32,"0"79"-17,27 53-15,52 133 16,-26-80-16,-26-26 15,-1-27-15,1-53 16,-27-52-16,26-1 16,-26-53-16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15:47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34184 6482 0</inkml:trace>
  <inkml:trace contextRef="#ctx0" brushRef="#br0" timeOffset="435.48">34184 6350 0,'0'0'0</inkml:trace>
  <inkml:trace contextRef="#ctx0" brushRef="#br0" timeOffset="4084.37">45932 7170 0,'26'0'78,"80"-132"-78,106-27 16,-80 27-16,371-265 16,-239 159-16,212-159 15,-26 53-15,-185 159 16,343-265-16,-343 265 16,52-80-16,213-237 15,-266 237 1,27-53-16,-53 80 15,-26 53-15,79-27 16,-106 54-16,-52 52 16,-54 26-16,0 28 15,-52 52-15</inkml:trace>
  <inkml:trace contextRef="#ctx0" brushRef="#br0" timeOffset="5645.75">58076 4260 0,'-26'0'125,"-1"0"-125,1 0 15,-27 0-15,0 0 16,0 0-16,-26 0 16,26 26-16,-27 1 15,27-27-15,0 0 16,-26 26-16,26 1 16,0-27-1,53 26-15,-26 1 16,-27-1-16,26 0 15,-26 1-15,-26 52 16,26-26-16,0-26 16,0 26-16,53-27 15,-53 27-15,53-27 16,-53 27 0,53-26-1,-26 26-15,26 26 16,-26-26-16,26 0 15,0 0-15,0-27 16,0 1-16,0-1 16,0 1-16,0-1 15,0 1-15,0-1 16,26 27-16,-26 26 16,0-26-16,26 0 15,-26 27-15,0-1 16,0-26-16,27 26 15,-27 27-15,0-27 16,0 1-16,0-27 16,0 26-1,0 0-15,0 1 16,0-1-16,-53 1 16,0 52-16,27-53 15,-1 1-15,-26-1 16,0 27-16,27-53 15,-27 0-15,0 0 16,27-1-16,-54-25 16,1 52-1,26-52-15,0 26 16,-26-27-16,26 1 16,-132 52-16,52-53 15,27 1-15,1 26 16,-28-27-16,1 1 15,-53-27-15,26 26 16,27 1-16,-1-27 16,-78 0-16,78 0 15,-25 0 1,-54 0-16,0 53 16,27-53-16,-26 53 15,-81-27-15,54 0 16,80 1-16,25-1 15,54-26-15,-27 0 16,53 0-16,53 27 16,-26-27-1</inkml:trace>
  <inkml:trace contextRef="#ctx0" brushRef="#br0" timeOffset="6581.75">66701 5106 0</inkml:trace>
  <inkml:trace contextRef="#ctx0" brushRef="#br0" timeOffset="7826.49">65405 4577 0,'0'53'94,"0"0"-94,0 26 15,-26 27-15,26 53 16,-53 159-16,26-107 16,1-78-16,-27 237 15,0-158-15,-53 105 16,0 106-16,-26-132 16,79-105-16,0-28 15,-26 54-15,-1 26 16,54-185-16,26 0 15,0-26-15,-27-27 16,1 0 125,-53 26-126,-160 27-15,1-27 16,-159 80-16,133-79 16,-345 78-16,265-52 15,-370 53-15,105-26 16,239-1-16,-133 0 15,212 1-15,-79 26 16,158-53-16,53-1 16,107-25-16,25-27 15</inkml:trace>
  <inkml:trace contextRef="#ctx0" brushRef="#br0" timeOffset="30760.28">48974 12462 0,'0'26'16,"27"-26"-1,-1 0-15,27 0 16,0 0-16,-26 0 16,52 27-1,-26-27-15,0 0 16,0 0-16,-27 0 15,27 26 1,26 1-16,1-27 16,-1 26-16,-26-26 0</inkml:trace>
  <inkml:trace contextRef="#ctx0" brushRef="#br0" timeOffset="31343.63">51144 14552 0,'0'0'0,"53"53"31,-27-27-31,1-26 16,26 0-16,26 0 15,-26 0-15,0 0 16,26 0-16,-26 0 16,27 0-16,-28-26 15,54 26-15,0 0 16</inkml:trace>
  <inkml:trace contextRef="#ctx0" brushRef="#br0" timeOffset="31910.32">53287 16536 0,'53'0'15,"-27"0"-15,27 0 16,0 0-16,0 0 15,0-26-15,0 26 16,0 0 0,-27-26-16,1 26 15,26 0-15,-27 0 16,1 0-16</inkml:trace>
  <inkml:trace contextRef="#ctx0" brushRef="#br0" timeOffset="32677.75">51594 20452 0,'26'0'47,"1"0"-32,26 27-15,-1-27 16,28 0-16,-1 0 16,-26 0-16,-26 0 15,-1 0-15,27 0 16,-27 0 0</inkml:trace>
  <inkml:trace contextRef="#ctx0" brushRef="#br0" timeOffset="33777.62">49080 22516 0,'0'-26'0,"27"26"16,26 0-1,-1 26 1,-25 0-16,79-26 15,79 53-15,-79-53 16,-27 0-16,1 0 16,-1 0-16,-53 0 15</inkml:trace>
  <inkml:trace contextRef="#ctx0" brushRef="#br0" timeOffset="34486.56">40852 24633 0,'0'-27'15,"26"27"48,27 0-47,26 0-1,54 0-15,-54 0 16,27 0-16,0 0 15,-27 0-15,-52 0 16,-1 0-16</inkml:trace>
  <inkml:trace contextRef="#ctx0" brushRef="#br0" timeOffset="35049.42">42492 26061 0,'0'0'0,"27"0"16,-1 0-16,0 0 15,1 0-15,-1 0 16,27 0-16,27 0 16,-1 0-16,-26 0 15,26 0-15,-26 0 16,-26 0-16,-1 0 16,1 0-16</inkml:trace>
  <inkml:trace contextRef="#ctx0" brushRef="#br0" timeOffset="35709.98">38365 22542 0,'0'-26'15,"53"0"1,26-1 0,-26 1-16,26 26 15,-26 0-15,0-27 16,26 27-16,1 0 16,-1 0-16,0 0 15,-26-26-15,-26 26 16</inkml:trace>
  <inkml:trace contextRef="#ctx0" brushRef="#br0" timeOffset="36395.69">40614 18177 0,'26'0'31,"27"0"-31,26 0 16,1 0-16,26 0 15,26 0-15,-53 0 16,-26 0-16,0 0 16,0 0-16</inkml:trace>
  <inkml:trace contextRef="#ctx0" brushRef="#br0" timeOffset="36999.74">42624 16245 0,'53'0'16,"-26"0"-1,-1 0 1,1 0 0,-1 0-16,1 0 15,-1 0-15,0 0 16,1 0-1,-1 0 1,1 0-16</inkml:trace>
  <inkml:trace contextRef="#ctx0" brushRef="#br0" timeOffset="50886.57">43498 16404 0,'-27'0'47,"1"0"-31,-1 0-16,-26 0 15,-26 0-15,26 0 16,-26 0-16,26 0 15,-27 0-15,27 0 16,0 0-16,27 0 16,-1 0-16,1 0 15,0 0 1,-1-26 0,1-1-16,-27 1 15,53-27-15,-53 26 16,26-26-16,-26 1 15,27-1 1,-27-27-16,53 1 16,-26 26-16,26-26 15,0-1-15,0 27 16,0-52-16,0 25 16,105-79-16,-25 80 15,-27 26-15,0 0 16,-27 27-16,1-1 15,25 1-15,-25 26 16,-1 0-16,27 0 16,0 26-16,27 1 15,-1 79-15,0-27 16,-26 0-16,27 1 16,-80-1-16,26 53 15,-26-52 1,0 26-16,0-27 15,-26 80-15,-54-80 16,27-26-16,53 0 16,-26 0-16,-1 0 15</inkml:trace>
  <inkml:trace contextRef="#ctx0" brushRef="#br0" timeOffset="51802.97">49398 16378 0,'0'0'0,"-80"-27"31,54-26-31,-27 27 16,26-27-16,1 26 15,26 1-15,-53-27 16,53 0-16,-53 0 16,27 0-16,-1 0 15,1 1 1,-1-54-16,27 26 16,0-52-16,0 79 15,0-53-15,53 27 16,-26 26-16,52-26 15,-26 52-15,0 1 16,0 26-16,-27 0 16,1 0-16,26 0 15,26 53-15,-26 0 16,26 26-16,1 0 16,-1-26-16,-26-26 15,0 26-15,-27 26 16,1-26-1,-1 26-15,-26 1 16,0 25-16,-53 1 16,-26 53-16,26-53 15,-106 53-15,80-27 16,0-79-16,52 0 16</inkml:trace>
  <inkml:trace contextRef="#ctx0" brushRef="#br0" timeOffset="53687">46117 20585 0,'-27'0'47,"1"-27"-32,-27 1-15,27-1 16,-1 1-16,-26-27 16,27 26-1,-1 1-15,1-1 16,-1 1-16,1 0 16,-27-54-16,53 54 15,-53-1-15,53 1 16,0-1-1,-26 27-15,-1-26 94,1-1-78,-1 1-1,1 26-15,-1 0 16,1-27 0,26 1-16,-53 26 15,53-26-15,-27-1 16,-25-26-16,-1 0 16,-53-79-16,0 53 15,53-54-15,-26 28 16,26-1-16,26 53 15,27 0-15,-26 26 16,26 1-16,-27-27 16,27 27-16,0-1 15,0-26-15,0 0 16,-26-26-16,26 52 16,-26-52-16,-1 0 15,1-54 1,-27 28-16,0-54 15,26 27 1,27 79-16,-26-27 16,26 54-16,0-27 15,0 26-15,26-26 16,-26 27-16,27 0 16,-1-1-16,1 1 15,26-27 1,79 0-16,-79 0 15,53-27-15,-1 28 16,81-28-16,-54-26 16,-26 53-16,-53 27 15,26-27-15,133 0 16,-186 27 0,1 26-16,-1 0 0,27 0 15,-26 0 1,25 0-16,1 0 15,27 0-15,-1 0 16,0 0-16,1 0 16,-27 0-16,26 0 15,-52 0-15,-1 0 16,0 0-16,-26 26 16,53-26-16,-26 27 15,-1-1 1,54 27-16,-27-27 15,-27 1-15,80 52 16,-53-52-16,-27 26 16,27 0-16,0-27 15,0 53-15,-53 1 16,53-27-16,-53-27 16,79 133-16,-52-80 15,-1 1-15,27 26 16,-26-27-1,-27 0-15,26 27 16,1 0-16,-27-27 16,26-26-16,-26 27 15,0-28-15,0 28 16,0-27-16,-26 26 16,-1 27-1,1-53-15,-1 53 0,-52 53 16,52-107-1,1 28-15,-27 26 16,53-53-16,-26-27 16,-27 27-16,53 0 15,-53-27-15,26 1 16,-26-1-16,0 27 16,-79 26-16,53-52 15,-1 26 1,1-27-16,-27 27 15,0 0-15,0 0 16,27-26-16,0-27 16,-1 26-16,27-26 15,-26 0-15,26 0 16,-26 0-16,-1 0 16,1 0-16</inkml:trace>
  <inkml:trace contextRef="#ctx0" brushRef="#br0" timeOffset="55095.39">45905 24342 0,'0'0'0,"-26"0"16,-1 0-1,-26 0-15,27 0 16,-27 0-16,0 0 16,-26 0-16,-1 0 15,1 0-15,-53 0 16,52-27-16,27 1 15,-26-1-15,26 1 16,-26-1-16,26-26 16,0 27-16,26-27 15,1 27-15,0-27 16,-1 0-16,27 26 16,0 1-16,0-27 15,0 0 1,0 27-16,0-1 15,0-52-15,53 52 16,-53-26-16,79-26 16,-26 0-16,27 52 15,52-79-15,-53 80 16,27-27-16,-53 53 16,26 0-1,1-26-15,-27 26 16,0 0-16,0 0 15,-1 0-15,1 0 16,27 0-16,-1-27 0,212 27 16,-185 0-1,-27-26-15,54 26 16,-54 0-16,0 0 16,-26 0-16,-26 0 15,26 0 1,-27 0-1,1 0-15,-1 26 16,27-26 0,0 27-1,0-27-15,0 0 16,0 26-16,-27 0 16,1-26-16,26 27 15,-1-1 1,-25-26-1,-27 27-15,26-27 16,-26 26-16,27 1 16,-1-27-16,-26 26 15,0 27-15,0-26 16,0-1-16,27 27 16,-27-27-16,0 1 15,0 26 1,0 0-16,-27-27 15,1 27-15,-1 0 16,-26 0-16,27 0 16,-27 0-16,0-27 15,0 27-15,-26-26 16,26 25-16,-26-25 16,-1 26-16,-26 0 15,27-27 1,0 27-16,-27-26 15,0 52-15,-26-26 16,-27 0-16,27 0 16,26-53-16,-27 26 0,54 1 15,26-27-15,0 0 16,27 0-16,-1 0 16,1 0-16,-1 0 15,-26 0 1,-26 0-16,0 0 15</inkml:trace>
  <inkml:trace contextRef="#ctx0" brushRef="#br0" timeOffset="60478.6">42757 16404 0,'-27'0'125,"-26"-26"-110,0-27-15,-26 26 16,26-52-16,0 26 15,0 0-15,27 0 16,-1 0-16,1 27 16,-1-27-16,27-26 15,0 26-15,0 0 16,0 0-16,0-27 16,27 28-16,-27-1 15,26 0 1,27 0-16,-53 26 15,53 1-15,-26 26 16,-1 0-16,27 0 16,-27 0-16,54 0 15,-1 0-15,80 0 16,-27 0-16,-52 0 16,52 0-1,0 0-15,1 26 16,-107-26-1,0 27-15,1 52 16,-27 53-16,26-52 16,-26-1-16,0 53 15,0-52-15,-26 26 16,-53 52-16,52-105 16,-52 53-16,-107 26 15,81-52 1,-28-54-16,27 27 15,27-53-15</inkml:trace>
  <inkml:trace contextRef="#ctx0" brushRef="#br0" timeOffset="61629.52">50086 16166 0,'-27'0'31,"-26"26"-15,0 1-1,-52-27-15,25 0 16,1 0-16,-54 0 15,54 0-15,26 0 16,-53 0-16,27 0 16,0-27-16,-1-25 15,-52 25-15,79 1 16,-26-1-16,-1-26 16,1 27-16,79-27 15,-27 0-15,27-26 16,0-80-16,80 53 15,-27 27-15,0-1 16,26-26-16,-26 80 16,0 0-16,0 26 15,-27 0-15,27 0 16,0 26-16,53 0 16,79 54-16,-79-1 15,0-26-15,-27 0 16,53 53-1,-79-27-15,0-26 16,-26 0-16,-27-26 16,26 52-16,-26 0 15,0 1-15,-26-27 16,-27-1-16,0 1 16,26 0-16,-52-26 15,53-27-15,-54 26 16,54 1-16,-54-27 15,54 0-15,-27 0 16,0 0-16,27 0 16,-27-27-16</inkml:trace>
  <inkml:trace contextRef="#ctx0" brushRef="#br0" timeOffset="63720.76">43048 16245 0</inkml:trace>
  <inkml:trace contextRef="#ctx0" brushRef="#br0" timeOffset="64203.39">49318 15637 0</inkml:trace>
  <inkml:trace contextRef="#ctx0" brushRef="#br0" timeOffset="67630.14">39370 12171 0,'-26'0'46,"26"53"-46,0 105 16,0 107-16,0-80 16,26 1-16,53-1 15,-26-27 1,53 1-16,53 106 16,53 26-16,-80-53 15,0-26-15,-26 26 16,-27 26-16,1-52 15,-27 26-15,26 53 16,-26 80-16,0-27 16,-53 0-16,0 105 15,0-131-15,-27-107 16,-78 345-16,78-344 16,1 79-1,-1-53-15,27-53 16,0 53-16,27-79 15,78 185 1,-52-159-16,27 0 16,52 106-16,-79-132 15,26 0-15,80 105 16,-53-52 0,-53-53-16,-27 26 15,-26-53-15,0 27 16,-53-27-16,0 1 0,-26 25 15,53-78-15,-27 79 16,53-80-16,0-26 16,0 0-16,79 26 15,80 27-15,-27-27 16,27 27-16,26 79 31,-158-105-31,-27-1 16,0 27-16,-27 26 15,1-52-15,-27-27 16,53 26-16,0-53 16,0 27-16,0 0 15,106 27-15,52-1 16,319 80 0,-107-53-16,-79-1 15,344 239 1,-450-238-16,291 185 15,-317-185-15,185-26 16,-212-28-16,159-25 16,-158-27-16</inkml:trace>
  <inkml:trace contextRef="#ctx0" brushRef="#br0" timeOffset="68457.73">50879 15293 0</inkml:trace>
  <inkml:trace contextRef="#ctx0" brushRef="#br0" timeOffset="68908.47">49054 16457 0,'26'0'16</inkml:trace>
  <inkml:trace contextRef="#ctx0" brushRef="#br0" timeOffset="69344.06">44291 16166 0</inkml:trace>
  <inkml:trace contextRef="#ctx0" brushRef="#br0" timeOffset="69622.71">45482 18256 0</inkml:trace>
  <inkml:trace contextRef="#ctx0" brushRef="#br0" timeOffset="70075.23">46143 20320 0</inkml:trace>
  <inkml:trace contextRef="#ctx0" brushRef="#br0" timeOffset="70341.34">47651 19579 0</inkml:trace>
  <inkml:trace contextRef="#ctx0" brushRef="#br0" timeOffset="70600.57">47387 17939 0</inkml:trace>
  <inkml:trace contextRef="#ctx0" brushRef="#br0" timeOffset="70865.52">45111 18494 0</inkml:trace>
  <inkml:trace contextRef="#ctx0" brushRef="#br0" timeOffset="107673.48">59637 19447 0,'-26'0'16,"-27"0"-1,0 0 1,-27 0-16,27 0 16,-26 0-16,0 26 15,26-26-15,26 0 16,1 0-16</inkml:trace>
  <inkml:trace contextRef="#ctx0" brushRef="#br0" timeOffset="108449.24">50456 9234 0,'-26'0'31,"-1"26"-15,1 1-1,-1 26-15,1-27 16,-1 27-16,27-26 16,0-1-1</inkml:trace>
  <inkml:trace contextRef="#ctx0" brushRef="#br0" timeOffset="108954.44">50774 8943 0,'-27'0'31,"27"26"-15,0 1-16,-26-1 16,-1 1-16,1-1 15,-1 1-15,1-1 32,-1 1-32,-26 26 15,53 26-15,-53 0 16,1 54-16,-1-1 15,53-53-15,-27 1 16,1-28-16,-1-25 16,27-1-16</inkml:trace>
  <inkml:trace contextRef="#ctx0" brushRef="#br0" timeOffset="109445.7">50615 9208 0,'53'0'0,"0"0"15,0 0 1,-27 52-16,0-52 16,-26 53-1,27-53-15,-27 27 16,0 26-1,0-27 1,-53-26-16,27 27 16,-27-27-16,26 0 15,1 26-15,-1-26 16,54 53 62,52 53-62,0-53-16,-26 0 15,53-27-15,-26 53 16,-27-26-16,-27 0 16,0 0-1,27-26-15,-26 52 16</inkml:trace>
  <inkml:trace contextRef="#ctx0" brushRef="#br0" timeOffset="109980.43">61542 14922 0,'0'0'0,"0"-26"16,-26 26-16,26-26 15,-27 26-15,-52 0 16,26 0-16,-26 26 15,-80 80-15,0 26 16,-53 53-16,54-26 16,-1 106-16,-26-1 15,132-79-15,26-105 16,27 26-16,0 52 16,53-105-16,-26 0 15,26-53-15,-1 0 16,1 0-1,27 0-15</inkml:trace>
  <inkml:trace contextRef="#ctx0" brushRef="#br0" timeOffset="110243.72">60669 16272 0,'0'-27'62,"26"27"-46,1 0-16,26 0 16,-27 0-1,1 0-15,-1 0 16,1 27-16,-1-27 15,1 26-15,-1-26 16</inkml:trace>
  <inkml:trace contextRef="#ctx0" brushRef="#br0" timeOffset="110421.7">60854 16378 0,'-26'53'16,"-1"26"-16,1 0 15,26 54-15,0-54 16,-27 53-16,27-52 16,0 26-16,0-1 15,0 28-15,0-54 16,0 0-16,0 1 16</inkml:trace>
  <inkml:trace contextRef="#ctx0" brushRef="#br0" timeOffset="110912.96">61754 29395 0,'0'0'0,"0"27"15,-27-1-15,-52 106 16,26-52-16,27 26 15,-1 26-15,-26 0 16,27 0-16,26-26 16,-27-26-16,27-54 15</inkml:trace>
  <inkml:trace contextRef="#ctx0" brushRef="#br0" timeOffset="111323.72">61463 29157 0,'0'0'0,"26"0"31,27 0-15,-26 0-16,-1 27 15,0-1-15,1 27 16,-27-27-16,0 27 16,0-26-16,-27 52 15,1 1-15,-53-28 16,52 1-16,27-26 47,27-1-32,-27 27 1,0 0-16,0 0 16,0 26-16,0-26 15,-80 0 1,27 0-16,-26-53 16,26 27-16,27-27 15,-27 0 1</inkml:trace>
  <inkml:trace contextRef="#ctx0" brushRef="#br0" timeOffset="111789.59">64267 18283 0,'0'106'31,"0"52"-31,0 186 15,-26 0-15,26 53 16,-27-185-16,1 105 16,-53 80-16,-1-185 15,27 26-15,0-159 16</inkml:trace>
  <inkml:trace contextRef="#ctx0" brushRef="#br0" timeOffset="112249.36">64558 18389 0,'0'0'15,"186"79"-15,25 0 0,239 133 16,-212-106-16,-53-27 16,80 53-1,-106-26-15,-80 0 16,-52-53-16,25 26 16,-52 1-16,27 26 15,-27-1-15,0 81 16,-79-1-16,-54 106 15,54-79-15,26-54 16,0 1-16,-26 26 16,-1-26-16,-26 0 15,27-80-15,-53 27 16,-1-53-16,28 0 16,-1-53-16,-106 26 15,27-26-15,-27 0 16,106 0-16,-26-53 15,26 27-15,27-1 16,52 1-16</inkml:trace>
  <inkml:trace contextRef="#ctx0" brushRef="#br0" timeOffset="112845.99">62997 31724 0,'0'52'31,"0"28"-16,-26 79-15,-27 26 16,0 0-16,0 132 16,0-158-16,-53 212 15,80-133-15,26-53 16,-27 132 0,27 27-16,0-105 15,0-54-15,0-106 16,0-52-16</inkml:trace>
  <inkml:trace contextRef="#ctx0" brushRef="#br0" timeOffset="113466.19">62680 32015 0,'0'0'0,"26"-27"16,-26 1-1,53 26-15,27-27 16,25 1-16,107 26 16,53 0-1,-54 26 1,1 1-16,158 26 15,-264-27-15,79 1 16,-26 25-16,-53 1 16,0 0-16,-27 0 15,27 27 1,-53-54-16,0 53 16,79 27-16,-26-26 15,-80-28-15,54 107 16,-27-53-16,-27 53 0,-26-27 15,0-26-15,0-27 16,0 1-16,-53 52 16,-26 0-16,-27 27 15,27-53 1,26 0-16,0-80 16,0 27-16,27-26 15,-27 25-15,26-25 16,-26-1-16,-26-26 15,-1 53-15,-78 0 16,-28 0-16,1 27 16,53-28-16,-80 28 15,107-54 1,-1-26-16,26 0 16,-52 0-16,-27-26 15,-105-80-15,-27-26 16,132 52-16,106 54 15</inkml:trace>
  <inkml:trace contextRef="#ctx0" brushRef="#br0" timeOffset="31743.53">21246 7408 0,'-26'27'63,"-54"52"-48,-79 80-15,80-80 16,-53 107-16,79-107 15,26 0-15,1-26 16,0 0-16,26-26 16,0-1-16,0 27 15,26-53-15,53 53 16,27 0-16,53 0 16,26 0-16,-53-27 15,-52 53 1,-27-26-16,-27-26 15,1-1-15,-27 27 16,0 27-16,0-28 16,0 1-16,-53-26 15,0 26-15,0-27 16,26 1 0,-52-1-1,0 1-15,26-1 16,0-26-16,26 27 15</inkml:trace>
  <inkml:trace contextRef="#ctx0" brushRef="#br0" timeOffset="32179.77">22225 8361 0,'26'0'78,"1"0"-62,26 0-16,0 0 15,26 0-15,80 0 16,-133 0-1,54-27-15,-1 27 0,-26-26 16,-27 26 0,1 0-16,-1 0 15</inkml:trace>
  <inkml:trace contextRef="#ctx0" brushRef="#br0" timeOffset="32840.61">22886 8176 0,'-26'0'62,"26"26"-62,0 27 16,0 0-16,0 26 15,0 1-15,0-1 16,26-26-16,1 53 16,-27 26-16,0-79 15,53 0-15,-27-27 16,-26 1-16</inkml:trace>
  <inkml:trace contextRef="#ctx0" brushRef="#br0" timeOffset="33531.69">23442 8361 0,'27'0'15,"-27"53"1,0-27 0,26 54-16,-26-28 15,26 28-15,-26 52 16,0-79-16,0 26 16,0-26-1,0-26-15,0-1 16,0 1-16,0-54 78,0-26-62,0 0-16,0 1 15,27-28-15,-27 27 16,26 0-1,1-26-15,-1 0 0,27 26 16,-26 26 0,-1-26-16,1 27 15,-1-1 1,0 27-16,1-26 16,26 26 93</inkml:trace>
  <inkml:trace contextRef="#ctx0" brushRef="#br0" timeOffset="33903.75">24051 8255 0,'0'-26'31,"26"26"63,1 0-78,-1 0-1,-26-27 1</inkml:trace>
  <inkml:trace contextRef="#ctx0" brushRef="#br0" timeOffset="34200.37">24262 8546 0,'27'79'31,"-1"-26"-31,-26-26 16,0-1-16,0 1 15,0-1-15,0 1 16,0-1 0</inkml:trace>
  <inkml:trace contextRef="#ctx0" brushRef="#br0" timeOffset="35251.21">26617 7170 0,'0'53'47,"0"0"-32,-26 53-15,26 53 16,-27-27-16,1 53 16,-27-26-16,26 26 15,27-53 1,-26 1-16,26-54 16,0-53-16,-27 27 15,27-26-15,-26-27 63,-1 0-48,-25 0-15,25 0 16,1 0-16,-27-27 16,26 27-16,-26-26 15,0-1-15,1 1 16,-1 26-16,26-26 15,-26 26-15,0-27 16,27 27-16,-1 0 16,-25 0-16,25 0 15,1 0-15,-27 0 16,0 27 0,0-1-16,0 0 15,0 1-15,27-1 16,-1 27-16,1-26 15,-1-1-15,27 27 16,0-26-16,0 26 16,0-27-1,0 0-15,27-26 16,-1 27-16,1-27 16,25 0-1,1 0-15,0 0 16,-26 0-16,26 0 15,-27-27-15,1 27 16,-1-26 0</inkml:trace>
  <inkml:trace contextRef="#ctx0" brushRef="#br0" timeOffset="36164.73">26935 8731 0,'0'-26'0,"26"26"31,1 0-16,-1-27 1,27 27-16,-27 0 16,1-26-16,26-1 15,-27 1-15,27-27 16,-26 27-16,25-1 16,-25 1-16,-27-1 15,0 1 1,0-1 15,0 1-15,0-1-16,-53 27 15,27-26-15,-27 26 16,0-27 0,0 27-16,0 0 15,0 0-15,-26 0 16,26 0-16,0 0 15,26 0-15,1 53 16,-27-26-16,0 26 16,0 53-16,27-54 15,26 1-15,0-26 16,-27 52-16,27-26 16,-26 0-16,26 26 15,0-26 1,0-26-16,0 26 15,26 0-15,-26 0 16,53-27-16,-26 1 16,-1-1-16,0-26 15,1 0 1,-1 0 0,1 0-1,-1 0-15,27 0 16,-26 0-16,-1 0 15,1 0 1,-1 0 15</inkml:trace>
  <inkml:trace contextRef="#ctx0" brushRef="#br0" timeOffset="39251.41">14817 11456 0,'26'53'16,"1"0"-16,-1 27 15,-26-1-15,26 0 16,-26 27-16,0-26 15,0-1-15,0 0 16,-26 1-16,26-27 16,-79 132-16,26 79 15,0-52-15,-27 53 16,28-27-16,25-27 16,-26 81-16,27-81 15,-1 80-15,1 159 16,26-212-16,-27-26 15,27 52-15,0-52 16,0-53 0,0-53-16,0 52 15,0-25 1,0-27-16,0-1 0,0-25 16,0-1-16,27-26 15,-27 0-15,0-27 16,26-26 93,54 0-109,105 0 16,-26-26-16,132 0 15,-80-1-15,186-26 16,-106 53-16,133 0 16,-1 0-16,-106-26 15,80 26 1,-79 0-16,26-27 16,-159 27-16,-26 0 15,132 0-15,-133 0 16,107 0-16,-53 0 15,-54 0-15,81 0 16,-107 0-16,-53 0 16,27 0-16,-53 0 15,26 0-15,-52 0 16,-27-53 93,0-26-109,0 0 16,0-54 0,0-184-16,0 158 15,0-185-15,0 27 16,0 105-16,0-79 15,0 132-15,0-211 16,0 132-16,0 105 16,0-52-16,0-106 15,0 132-15,0 80 16,0-53-16,0-54 16,0 107-16,0-53 15,0-54-15,0 81 16,0 25-16,0 1 15,0 0-15,0-1 16,0 27-16,0 0 16,0-26-16,0 0 15,-27 26-15,27 0 16,0 26 0,0-26-16,0 27 15,0-1-15,-26-25 16,26-1-16,0 26 15,0-26-15,0 0 16,0 27-16,0-27 16,0 26-1,-27 27 32,-52 0-47,-53 0 16,-80 0-16,106 0 15,-238 0-15,53 0 16,80 0-16,-107 0 16,239 0-16,-106 0 15,-1 0-15,-25-26 16,52 0-16,53 26 16,-132-27-16,53 1 15,-27 26-15,-52 0 16,52 0-1,53 0-15,-211 0 16,237 0 0,28 0-16,-28 0 15,54 0-15,0 0 16,-1 0-16,54 0 16,-1 0-16,1 0 15,-1 0-15,-26 0 16,-26 0-16,0 26 15,-80 1-15,27-1 16,52-26-16,27 26 16</inkml:trace>
  <inkml:trace contextRef="#ctx0" brushRef="#br0" timeOffset="40136.88">28681 8176 0,'26'0'32,"1"0"-17,26 0-15,0 0 16,26 0-16,-26 0 15,26 26 1,1-26-16,-27 0 16,-27 0-16,0 0 15</inkml:trace>
  <inkml:trace contextRef="#ctx0" brushRef="#br0" timeOffset="40434.88">27728 9102 0,'80'0'47,"-54"0"-31,54 0-16,-28 0 15,28 0-15,26 0 16,-27 26-16,0-26 16,-26 0-16,0 27 15</inkml:trace>
  <inkml:trace contextRef="#ctx0" brushRef="#br0" timeOffset="41112.75">29448 7832 0,'0'-27'16,"27"27"0,26 0-16,26 0 15,53 0-15,27 0 16,-27 27-16,27 26 15,-80 0 1,54-1-16,-54 28 16,0-1-16,1 27 15,-54 0-15,-26 26 16,0-26-16,0-27 16,0-26-16,-79 27 15,-1-27-15,-25-1 16,-81 54-16,28-26 15,105-27-15,-53 0 16,53-27-16,53 0 16,-26-26-1,52 0 17,0 0-32,27 0 15,27 0-15,-1 0 16,0 0-16,80 0 15,-132 0-15</inkml:trace>
  <inkml:trace contextRef="#ctx0" brushRef="#br0" timeOffset="41954.88">28284 8070 0,'26'0'15,"1"0"1,26 0-1,0 0-15,0 0 16,0 0-16,-27 0 16,0 0-16,27 0 15,-26 0-15,-1 0 16,1 0 0</inkml:trace>
  <inkml:trace contextRef="#ctx0" brushRef="#br0" timeOffset="43416.88">21299 10557 0,'26'0'31,"-26"53"-31,53 26 16,-26 27-16,26-53 15,0-27-15,0 27 16,-27-53 0,0 0-16,1 0 15,-1 0-15,27 0 16</inkml:trace>
  <inkml:trace contextRef="#ctx0" brushRef="#br0" timeOffset="43818.47">22463 10530 0,'27'0'0,"-1"0"16,0 27-1,-26-1-15,53 1 16,-26 52-1,26-52-15,-27 26 16,1-27-16,-1 0 16,1 1-16,-1-27 15,-26 26-15,27-26 16,-1 0 0,53 0-16,54-105 15</inkml:trace>
  <inkml:trace contextRef="#ctx0" brushRef="#br0" timeOffset="44593.24">25559 11086 0,'-27'26'110,"1"1"-95,26-1-15,0 1 16,0-1 0,0 1-16,0-1 15,0 1 1,-27-27 15,1 0-15,-1 26-16</inkml:trace>
  <inkml:trace contextRef="#ctx0" brushRef="#br0" timeOffset="46505.17">25030 11139 0,'0'26'47,"0"54"-31,0 79-16,0 26 15,0 53 1,0-26-16,0 52 16,0-158-16,0 106 15,0 158-15,0-79 16,0-106-16,26 53 16,0 27-16,-26-133 15,0 54-15,0-1 16,27-53-16,-1 27 15,-26-27-15,27-79 16,-27 26-16,26 1 16,-26-27-16,0-27 15,0 1-15,0 25 16,27-25 0,-27 26-1,0 0 1,0 0-16,0 53 15,0-27-15,0 159 16,0-106-16,0-26 16,0-53-1,0 0-15,0-27 78,0 1-62,0-1-16,26 1 16,80 52-1,26-52 1,-52-27-16,26 0 16,26 0-16,-53 0 15,133 0-15,-80 0 16,-26 0-16,79 0 15,27 0-15,26-27 16,-26 27-16,105 0 16,-26 0-16,-106 0 15,133 0-15,-1 0 16,-184 0 0,78 0-16,1 0 0,26 53 15,-79-53 1,53 0-16,-1 0 15,1 0-15,-27 0 16,27 0-16,52 0 16,-158 0-16,27 0 15,-54 0-15,0 0 16,-26 0-16,-26 0 16,-1 0-16,1-26 31,-27-1-16,26 27 1,-26-26-16,26-1 31,-26 1-31,27-27 16,-27-27-16,0 1 16,0 0-16,0-80 15,-27-106 1,1 54-16,-53-54 15,52 80-15,1-133 16,26-25-16,0 131 16,-27 0-16,27 106 15,0-185-15,-26 106 16,26 26-16,0-26 16,-27 26-16,27 1 15,0-28-15,0 28 16,0 25-16,0-52 15,0 53-15,0 53 16,0-1-16,0-26 16,0 53-16,0-26 15,0 0-15,0 26 16,0 0-16,-53 53 141,1 0-126,-54-27-15,-27 27 16,-78 0-16,-54 0 15,27 0-15,0 0 16,-132 0-16,105 0 16,0 0-16,1 0 15,-1 0-15,133 27 16,-159-27-16,79 0 16,0 26-16,80-26 15,-27 27 1,-132-27-16,106 26 15,53-26-15,0 0 16,-27 0-16,27 0 16,52 0-16,-26 0 15,-52 0-15,78 0 16,-26 27-16,54-27 16,-1 26-16,0 1 15,-27-27-15,27 26 16,27-26-16,-1 0 15,1 0 1,0 0 31,-1 0-31,-26 0-16,27 0 15,26 26 1,-27-26-16</inkml:trace>
  <inkml:trace contextRef="#ctx0" brushRef="#br0" timeOffset="52229.29">13917 15055 0,'0'26'47,"27"27"-47,-27 0 16,26-26-16,0 52 16,-26-53-16,0 54 15,0-1 1,0 27-16,27 0 15,-1 105-15,-26-52 16,27 0-16,-27 26 16,0 0-16,0 1 15,26-107-15,-26 27 16,27-27-16,-27-26 16,26 0-16,-26 0 15,0 26-15,0-52 16,27 26-16,-27 26 15,26 80-15,-26-53 16,27 26-16,-27 0 16,0 27-16,0-27 15,0-52-15,26-27 16,-26 26-16,0-26 16,0 26-16,0-26 15,0 0 1,27 0-16,-27 0 15,0 0-15,0 26 16,0-26-16,0 26 16,26 54-16,-26-80 15,0 0-15,26 0 16,-26-27-16,0 27 16,0 26-16,0-52 15,0 26-15,0-27 16,0 27-16,0 26 15,0-26-15,27 0 16,-27-26-16,0 26 16,0-1-16,0 1 15,0-26 1,0 26-16,0-27 16,0 27-16,0-26 15,0-1-15,0 1 16,0-1-1,0 0-15,0 1 47,0-1-31,0 1 0,0-1-16,0 1 15,0-1-15,0 1 16,0 26-16,0-27 15,0 1-15,0-1 16,0 0 15,0 1-31,0-1 16,0 1 0,0-1-16,0 27 15,-27-53 1,27 27-16,0-54 125,27-26-110,-1 27-15,1-27 16,52 0-16,-52 27 16,105-27-16,106-27 15,-26 54-15,-27 26 16,27 0-16,-1 0 16,-78 0-1,25 26-15,1 1 16,-27-1-16,-26-26 15,0 27-15,26-1 16,27-26-16,-27 0 16,106 0-16,80 0 15,-239 0-15,159 0 16,-105 0-16,105 27 16,-106-27-16,-52 0 15,-1 0-15,0 0 16,-26 0-1,-26 0-15,-1 0 16,27 0 0,53 0-16,-27 0 15,27 0-15,0-27 16,26 1-16,1-1 16,25 27-16,-105-26 15,0-1 1,-26 27-16,-1 0 15,-26-26 17,0-1-17,26 27 17,1-26-17,-27-1 16,26 1 1,-26-1-32,0-25 15,0-1-15,0-27 16,27-52-16,-27-27 16,0 0-16,0-26 15,0 0-15,0 0 16,0 26-1,0-26-15,0 0 16,-27-53-16,27 52 16,-26 81-16,-1-81 15,27-25-15,0 25 16,0 81-16,-26-81 16,26 107-16,0-133 15,0 159-15,0-26 16,0-80-16,0 80 15,0 0-15,0-1 16,0 1-16,0-27 16,0-26-16,0 52 15,0 1-15,0 0 16,0 26-16,26 0 16,-26-27-16,0 27 15,27 27-15,-27-27 16,0 0-16,0-26 15,0 52-15,0-26 16,0 27-16,0-27 16,0 0-1,0-26-15,0 26 16,0 26-16,0 1 16,0-27-16,-27 53 62,1 0-46,-53 0-16,-27 0 15,0 0-15,-26 0 16,-54 0-16,54 0 16,-53 0-16,0 0 15,-53 0-15,-239 0 31,319 0-31,-28 26 0,28-26 16,52 0-16,-26 27 16,26-27-16,-27 26 15,54-26-15,-27 0 16,27 27 0,-1-27-16,-25 26 15,-54 1-15,27-1 16,52 1-16,-52-27 15,53 0-15,26 0 16,26 0-16,1 0 16,-1 0-16,-26 0 15,0 26-15,-26 1 16,26-1-16,-26-26 16,52 0-16,1 26 15</inkml:trace>
  <inkml:trace contextRef="#ctx0" brushRef="#br0" timeOffset="54493.45">25003 14975 0,'0'27'31,"0"-1"-31,0 27 16,0-26-16,27 131 15,-27-78-15,26 52 16,-26 0-16,0 27 16,0 53-16,0-1 15,0 133 1,26 0-16,-26-132 16,27 158-16,-1-105 15,1-106-15,-1 158 16,1-158-16,-27 0 15,26-80-15,-26 80 16,27-27-16,-27-26 16,53-27-16,-27-26 15,-26 0-15,0 0 16,0 0-16,27 0 16,-1 26-16,-26-26 15,0 0-15,26 0 16,-26 0-16,0-26 15,0-1-15,0 27 16,0-27 0,0 1-16,0 26 15,0-27 1,0 27-16,0 0 16,0 26-16,27 1 15,-27-27-15,0 0 16,26-27-16,-26 1 15,0-1 32,27-26-31,-1 26-16,1-26 16,79 27-16,26-1 15,27 1-15,-27-1 16,27 1-16,132-27 15,-27 0-15,-78 26 16,237-26-16,-132 0 16,53 0-16,-185 0 15,52 0 1,-52 0-16,106 0 16,-213 0-16,54 0 15,106 0-15,-80 0 16,1 0-16,25-26 15,28-1-15,-107 27 16,106-26-16,-26-1 16,-106 1-16,-27 26 15,1 0-15,-27-27 16,26 27 15,-26-26-31,0 0 16,0-1-16,0-26 15,27 27-15,-27-27 16,0-27-16,0 1 16,26 0-16,-26-27 15,27-26-15,-27-54 16,0 28-16,0 52 16,26-265-16,-26 107 15,26 79 1,27-133-16,-26 133 15,26 0-15,-27 26 16,-26-53-16,0 106 16,0 1-16,0 52 15,0-27-15,0 1 16,0 0-16,0 26 16,0 0-16,0-53 15,0-26-15,0 26 16,0-53-16,0-26 15,0 79-15,0 27 16,-26-1-16,26 54 16,0-1-16,-27 27 15,1 0 1,-1 0 0,1 0-1,-27 0 1,-26 0-1,-27-26 1,-159-27-16,80 26 16,-53 1-16,-185 26 15,52 0-15,54 0 16,-107 0-16,1 0 16,105 0-16,107 0 15,158 0-15,-26 0 16</inkml:trace>
  <inkml:trace contextRef="#ctx0" brushRef="#br0" timeOffset="56490.87">17013 13467 0,'-27'0'16,"-26"-53"-1,27 27-15,-1-27 16,1 0-16,26 27 15,0-1-15,0-26 16,0 27 0,26-1-16,27 27 15,-26 0-15,-27-26 16,26 26 0,1 0-1,-27 26 1,0 1-16,0-1 15,0 54-15,0-27 16</inkml:trace>
  <inkml:trace contextRef="#ctx0" brushRef="#br0" timeOffset="57304.68">17674 18415 0,'-26'0'15,"26"-26"-15,0-1 16,0-26-1,0-26-15,0-1 16,0 1-16,0 53 16,0-1-16,26 27 31,27 0-15,-26 0-16,25 0 15,1 53 1,-26-26-16,-1-1 15,1 0-15,-27 1 16,0-1 0,0 27-16,-27-26 15,1-27 17</inkml:trace>
  <inkml:trace contextRef="#ctx0" brushRef="#br0" timeOffset="86304.58">17833 14922 0,'-27'0'15,"1"0"1,-27 0-1,0 0-15,-264-132 32,264 79-32,-344-105 15,344 78-15,-291-370 32,291 53-17,238-237 1,159 316-1,-159 239 1,80 26-16,-80 0 16,53 53-16,159 0 15,-106 53 17,-158 26-32,211 397 15,-265-290 1,27 634 15,-106-741-31,0 318 31,0-291-31,-212 79 16,106-79 0,-185 79-1,132-106-15,-132 27 16,0 0-16,27-53 15,79 0-15,-212 0 16,159-27 0,105-26-16,-78 0 15,131 0-15,27-53 16,0-132-16,53-26 16,159-186-16</inkml:trace>
  <inkml:trace contextRef="#ctx0" brushRef="#br0" timeOffset="87029.56">28601 14684 0,'0'0'15,"-26"0"16,0 0-15,-54 0-16,-52-26 16,0-1-16,-1 1 15,1-27-15,0 27 16,-54-80-16,54 0 16,-27-26-16,1-80 15,25 80-15,-105-265 16,132 159-16,27 26 15,53 0-15,26 107 16,0-160-16,158-26 16,54 26-16,26 80 15,212-106-15,159 26 16,-371 239-16,79 26 16,-26 26-1,-185 1-15,159 185 16,-160-80-16,1 53 15,-26-26-15,-27 132 16,-53-79-16,0-1 16,-27-78-16,-79 52 15,27 0-15</inkml:trace>
  <inkml:trace contextRef="#ctx0" brushRef="#br0" timeOffset="87834.86">17304 19711 0,'0'0'0,"-80"27"0,-78 26 16,105-27-16,0 1 15,-27-27-15,28 0 16,-1-53-16,0-27 16,0 1-16,-27-80 15,-78-105 1,78 79-16,80 132 15,0-53-15,0 53 16,53 26-16,53 27 16,185 0-16,-106 0 15,212 27-15,79 237 16,-290-105-16,-54-26 16,53 158-16,-79-53 15,-80 53-15,-26-106 16,-53-53-16</inkml:trace>
  <inkml:trace contextRef="#ctx0" brushRef="#br0" timeOffset="88366.86">16960 23627 0,'0'27'47,"-27"-27"-32,1 0 32,-1-27-47,1-52 16,26-27-16,-53-185 16,132 106-16,80 53 15,-79 79-15,52 53 16,0 0-16,-79 0 15,-27 26-15,1 27 16,-1-53-16</inkml:trace>
  <inkml:trace contextRef="#ctx0" brushRef="#br0" timeOffset="89067.3">29580 24580 0,'-26'0'0,"-27"-27"15,0 1-15,27-1 16,-27 27-16,-27-52 15,-25-1-15,-81-27 16,1-26-16,26-26 16,-52 0-16,105-1 15,79 28-15,-25-81 16,52 28-16,0-27 16,0 132-16,52-80 15,134 1-15,-54 79 16,-53 27-16,1 26 15,25 53-15,1 52 16,-26 54-16,26 53 16,-27-27-16,-26-79 15,-27 53 1,1-27-16,-27-53 16,0 1-16,0-27 15,-80-27-15</inkml:trace>
  <inkml:trace contextRef="#ctx0" brushRef="#br0" timeOffset="90562.84">21458 15134 0,'-27'0'31,"27"27"-31,-53 52 15,27 27-15,-27 0 16,0-27-16,-26 106 16,26-26-16,26-80 15,-26 133-15,0 53 16,-52 132 0,78-106-16,1-27 15,26 1-15,0 132 16,53-159-16,26 0 15,27-27-15,26-25 16,-53-80 0,54-1-16,-80-52 15,53 27-15,26-1 0,-79-79 16,0 27-16,-27-27 16,1 0-16,52 0 15,0 0-15,27-80 16,-26-79-16,52-26 15,-53-27-15,27-105 16,-53-27 0,26-26-16,27 79 15,-26-212-15,-1 185 16,-26-79-16,-53 212 16,26-53-16,-26-79 15,0 105-15,-26 27 16,-1 26-16,1-26 15,-1 53 1,-25-1-16,-1 1 16,53 26-16,-27 80 15,-26-54-15,27 80 16,-1-53-16,1 53 16,-54-26-16,54 26 15,0-27-15,-27 27 16,0 0-1,-53 106-15,0 0 0,27-26 16,-80 78 0,27 1-16,-1 106 15,54-54-15,53-52 16,-1 159-16,27-107 16,0 1-16</inkml:trace>
  <inkml:trace contextRef="#ctx0" brushRef="#br0" timeOffset="92383.47">20346 11906 0,'0'53'47,"27"106"-31,-27 26-16,0-53 15,0 265-15,26-53 16,-26 53-16,0-185 15,0 158-15,0 106 16,0-185 0,53 265-16,-26-397 15,26 185-15,-27-265 16,54 80-16,-54-133 16,0 1-16,1-27 15,-1 0 1,27 0-16,106 0 15,53 0-15,-1 0 16,107 0-16,396-27 16,-343 27-16,184 0 15,-211 53-15,-26 0 16,-160 0-16,-78-53 16,-1 27-16,-52-1 15,-1-52 16,-26-27-31,53-53 16,-26-26-16,25-133 16,-52 80-16,27-106 15,-1 53-15,1-53 16,-1-133 0,-26 27-16,0 53 15,0 159-15,-26-159 16,-1 80-16,1 52 15,-1-26-15,27-27 16,0 107-16,0-107 16,0 106-16,0-79 15,0 132-15,0 53 16,0-26-16,0 52 16,0 1-16,0 0 15,-26 26 1,-27-27-16,27 1 15,-27-1-15,-53 27 16,26-26-16,-105-27 16,-53 0-16,106 53 15,-371-27-15,80 27 16,-186 0-16,-211 133 16,53-1-1,423-79-15,-556 159 16,583-159-16,79-1 15,52-25-15</inkml:trace>
  <inkml:trace contextRef="#ctx0" brushRef="#br0" timeOffset="109151.41">22728 9975 0,'106'0'16,"52"-27"-16,371-26 31,-158 27-31,1798-133 31,-1428 80-31,556-53 32,-1059 132-17,-212 0-15</inkml:trace>
  <inkml:trace contextRef="#ctx0" brushRef="#br0" timeOffset="109843.23">28972 9869 0,'26'0'16,"27"0"-16,27-27 16,264-52-1,-27 53-15,159-54 32,-158 54-17,-54-1 1,-211 1-16</inkml:trace>
  <inkml:trace contextRef="#ctx0" brushRef="#br0" timeOffset="110310.76">29289 10186 0,'80'0'31,"-1"-26"-31,53 0 16,27 26-16,0-27 15,-27 1 1,27 26-16,-27 0 16,-52 0-16,-1 0 15</inkml:trace>
  <inkml:trace contextRef="#ctx0" brushRef="#br0" timeOffset="112639.57">17304 14499 0,'0'0'0,"-53"-26"15,26 26-15,-26 0 16,-52-80-16,25 27 15,27-26-15,27 0 16,-1-54 0,27-78-16,80-1 15,-1 133-15,292-265 16,-186 211-16,159-52 16,-53 79-16,106 1 0,-133 105 15,-52 26-15,-80 53 16,-52 27-1,-27-79-15,26 211 16,-79-185 0,0 0-16</inkml:trace>
  <inkml:trace contextRef="#ctx0" brushRef="#br0" timeOffset="113492.84">27887 13864 0,'-79'-26'0,"26"-1"15,26-26-15,-26 27 16,27-54-16,-1-78 15,27 52-15,0 0 16,53 0 0,80 53-16,-27 27 15,-1 26-15,54 0 16,-53 0-16,26 26 16,-26 80-16,0 0 15,0-27-15,-53 54 16,-53-54-16,0 0 15,0 1-15,-53-27 16,0 0-16</inkml:trace>
  <inkml:trace contextRef="#ctx0" brushRef="#br0" timeOffset="114323.39">18627 19024 0,'0'0'0,"-80"0"15,27 0-15,27 0 16,-53 0-1,52 0-15,1 0 16,-1-53 0,1 26-16,-1 1 15,27-27-15,0-27 16,0 27-16,53 1 16,27-1-16,25 26 15,-25 1-15,26 26 16,26 53-16,-53 0 15,27 26-15,-79-26 16,25 26-16,1 54 16,-53-81-16,0 1 15,-26 0-15,-1-53 16,-25 27-16,-28-27 16,-26 0-16,-52-106 15,-28-26-15</inkml:trace>
  <inkml:trace contextRef="#ctx0" brushRef="#br0" timeOffset="115022.75">27437 19315 0,'0'0'0,"-53"-80"15,-52 1-15,52-53 16,0-27-16,53 106 15,0-27-15,0 1 16,0 0-16,26 26 16,106-106-16,-26 80 15,27-1-15,25 27 16,1 27-16,-53 26 16,-27 0-1,27 106-15,-79-27 16,26 53-16,-27-52 15,-26 26-15,0-27 16,0 0-16,-53-26 16,-26 53-16,-1-79 15</inkml:trace>
  <inkml:trace contextRef="#ctx0" brushRef="#br0" timeOffset="115956.86">18203 23283 0,'0'0'0,"-26"0"0,-27 0 16,27-26-16,-27-1 16,26 1-16,1-27 15,-1 0-15,27-26 16,0-27-16,53-26 16,27 52-16,-28-26 15,107 27-15,0 53 16,26 26-16,133 26 15,-1 53-15,-26 27 16,-132-26-16,105 131 16,-158-78-16,-106-80 15,27-1-15,-27-25 16,0-1-16,-53 1 16,0-27-16,0 0 15,27 0 1</inkml:trace>
  <inkml:trace contextRef="#ctx0" brushRef="#br0" timeOffset="118646.94">22040 10001 0,'0'0'0,"291"-26"16,-80 26-16,81 0 16,78 0-16,27 0 15,-27 0-15,1 0 16,264 0-16,-291 0 16,344 0-16,-345 0 15,107 0 1,-79 0-16,-54 26 15,-52 1-15,-133-27 16,133 26-16,-133 1 16,-79-27-16,79 0 15,27 0-15,-80 0 16,1 0-16,-27 0 16,-27 26-16,27-26 15,-27 0-15,27 0 16,-26 0-1,-1 0-15,27 0 16,0 0-16,-26 0 16,-1 0-1,0-26 1,1-1-16,26 27 16,26-26-16,-26-1 15,27 1 1,25-1-16,28-26 15,-28 0-15,28 1 16,-27 25-16,-27-26 16,-26 27-16,0 26 15,0-27-15,0 1 16,26-1-16,-26 1 16,-27-1-16,54 27 15,-54-26 1,-26 0-16,27 26 15,-27-27 64,0 1-79,0-27 15,0-27-15,0 1 16,0-80-16,0-26 15,-27 0-15,-52-133 16,52 133-16,-52-106 16,-27 79-16,53-52 15,27 131 1,-54-184-16,80 158 16,-26-26-16,26 79 15,-27 27-15,27 26 16,0 26-16,0 1 15,0 0-15,-26 26 63,-27 0-47,0 0-16,-106 0 15,-52 0-15,-107 26 16,-79-26-16,80 26 15,-27 1-15,-185-1 16,158-26-16,54 0 16,-27 0-1,-27 0-15,107 0 16,-106 0-16,184 0 0,-131 0 16,-1 0-1,1 0-15,-27 0 16,-27 0-16,54 0 15,-1 0-15,133 0 16,-159 0-16,80 0 16,131 0-16,-78 0 15,105 0-15,0 0 16,53 0-16,-26 0 16,26-26-16,0 26 15,0 0-15,27 0 16,-27 0-16,26 0 15,1 0 1,26 26 109,0 54-109,0 79-16,0-1 15,0 1-15,0 26 16,-53-26-16,-53 158 16,0-78-16,27-54 15,-106 79-15,79-105 16,0 0-16,53-27 15,0-52-15,0 78 16,27-105-16,-1 27 16,27-27-16,0-27 15,0 0-15,0 1 16,0-1 0,0 1 30,0-1-30,0 1-16,0 26 16,0-27-1,27-26 1,26 27 0,52-27-16,28 0 15,131 0-15,107 26 16,-107-26-16,371 0 15,-317 26-15,370 27 16,-159-26-16,-317-1 16,158-26-16,159 0 15,-317 0-15,-53 0 16,-1 0-16,-105 0 16</inkml:trace>
  <inkml:trace contextRef="#ctx0" brushRef="#br0" timeOffset="119674.84">32306 6985 0,'-27'0'47,"-79"26"-32,1 54 1,-134 52-16,-52 80 15,53-80-15,79-53 16,27 27-16,53-53 16,105-26 46,54-1-46,78 54-16,80 52 15,27 53-15,-53-53 16,-80-26-16,133 79 16,-133-105-16,-79 26 15,0-80-15</inkml:trace>
  <inkml:trace contextRef="#ctx0" brushRef="#br0" timeOffset="121816.84">31168 7752 0,'26'0'32,"54"-26"-32,-1 26 15,53-27-15,27 27 16,159-26-16,-80 26 16,-27-27-16,80 27 15,133 0-15,-212 0 16,158 0-16,27 0 15,-106-26-15,53 26 16,-133-26-16,-105 26 16,79-27-16,-158 27 15</inkml:trace>
  <inkml:trace contextRef="#ctx0" brushRef="#br0" timeOffset="127078.58">34766 8493 0,'80'0'16,"52"0"0,159 0-1,-106 53-15,-132 0 16,0-53-1,-53 132 1,0-79-16,-53 53 16,-106 26-16,-52 1 15,25-1-15,-105 0 16,212-105-16,26-1 0,80 1 47,26 25-32,52 81-15,-52-1 16,-53-53-16,0-26 16,0 27-16,0-27 15,-106 52-15,80-105 16,-80 53-16,53-26 16,27-27-16,-1 0 15</inkml:trace>
  <inkml:trace contextRef="#ctx0" brushRef="#br0" timeOffset="127380.82">35269 9340 0,'53'0'32,"-106"0"-32,132 0 0,-26 0 15,27 0-15,-1 53 16,53 53-16,1-1 16,-54 1-1,27 0-15,0 0 16,-1 0-16,-25-53 15,26 26-15,-80-53 16</inkml:trace>
  <inkml:trace contextRef="#ctx0" brushRef="#br0" timeOffset="127612.78">36010 9313 0,'-27'0'15,"1"53"-15,-27 53 16,-53 79-16,27-79 16,-54 79-16,54-79 15,79-79-15</inkml:trace>
  <inkml:trace contextRef="#ctx0" brushRef="#br0" timeOffset="128048.84">37465 8837 0,'26'0'15,"1"0"-15,-1 0 16,27 0 0,27 27-16,-27 25 15,-1 28-15,-52 52 16,0 27-16,-52 0 15,-1-27 1,-27-26-16,27 0 16,-26-27-16,53-53 15,-1-26-15,27 27 32,0-1-17,0 1-15,27 52 16,-27 1-16,0 25 15,0-25-15,0 52 16,-27 27-16,-26-27 16,0-53-16,0-26 15,0 0-15,1-26 16</inkml:trace>
  <inkml:trace contextRef="#ctx0" brushRef="#br0" timeOffset="129540.84">41407 8784 0,'27'0'16,"-1"0"0,1 0-16,26 0 15,-1 0 1,1 27-16,0 26 16,0-1-16,-26 28 15,-27-1-15,0 1 16,0-27-16,0 52 15,-53-52-15,26 0 16,-52 0-16,0-53 16,26 27-16,53-1 15,26-26 48,27 0-48,26 26-15,-26-26 16,27 0-16,-54 0 16,-26 27-1</inkml:trace>
  <inkml:trace contextRef="#ctx0" brushRef="#br0" timeOffset="130646.83">44662 8864 0,'-27'26'62,"1"0"-46,26 1-16,0 26 16,0-27-16,0 1 15,0 26 1,26-27-16,1 27 15,-1 0-15,1-53 16,-27 26-16,26-26 16,1 0-1,52-26-15,-53 0 16,27-27 0,-26-27-16,-1 54 15,-26-1-15,0-26 16,0 27-16,0-27 15,-53 0 1,0 27 0,27 26-1,-53-27-15</inkml:trace>
  <inkml:trace contextRef="#ctx0" brushRef="#br0" timeOffset="138918.69">57970 12912 0,'-79'0'16,"-1"79"-16,-25 27 15,-451 264 1,27-52 0,529-292-1</inkml:trace>
  <inkml:trace contextRef="#ctx0" brushRef="#br0" timeOffset="139218.18">58420 12700 0,'26'26'32,"1"1"-32,26 79 15,-27-53 1,160 158 0,-107-105-1,-26 0 1</inkml:trace>
  <inkml:trace contextRef="#ctx0" brushRef="#br0" timeOffset="139616.84">57282 12991 0,'0'27'31,"0"25"-31,27 81 15,-1 78-15,1 54 16,-27 158 0,0 450-16,-80 80 15,80-239-15,-79 186 16,-27-477-16,-79 424 16,132-556-16,-79 212 15,79-318-15,0 0 16,26-132-16,27 0 15,0-27-15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17:28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43815 17224 0,'26'0'15,"54"0"1,105 0-16,-26 0 15,211 0-15,54 0 16,369 0-16,-316-53 16,316 27-16,451-80 15,-265-26-15,-185 79 16,-54-26-16,81 26 16,-292 26-16,-185 1 15,-27 26-15,-132 0 16,-105 0-16,-27 0 15,-27 0 1</inkml:trace>
  <inkml:trace contextRef="#ctx0" brushRef="#br0" timeOffset="18637.11">49662 17436 0,'53'0'47,"-26"0"-47,26 0 16,52 0-16,1 0 15,106 0-15,-159 0 16,185 0-16,-185 0 16,53 0-16,0 0 15,-54 0-15,-25 0 16</inkml:trace>
  <inkml:trace contextRef="#ctx0" brushRef="#br0" timeOffset="19059.36">50271 18018 0,'0'0'0,"291"0"15,-132 0-15,52 0 16,-131 0-1,-1 0-15,-52 0 16,-1 27-16</inkml:trace>
  <inkml:trace contextRef="#ctx0" brushRef="#br0" timeOffset="-133600.91">54980 19923 0,'0'27'0,"0"105"16,-26 132 0,26 54-1,0-186-15,-26 53 16,26-105-16,0-27 16,0 0-1</inkml:trace>
  <inkml:trace contextRef="#ctx0" brushRef="#br0" timeOffset="-132965.29">55298 19844 0,'0'0'0,"26"-27"32,1 27-32,-1 0 15,27 0-15,27 0 16,52 0-16,-26 0 15,52 0-15,28 0 16,-54 27-16,27-1 16,-53 1-16,-54-27 15,28 26-15,-54-26 16,1 0 0,-1 27-16,-26-1 15,27 27 1,-1 0-16,1 0 15,-27 53-15,26-1 16,-26-52-16,0 53 16,0 79-16,0-105 15,-26-1-15,26-26 16,-27 0-16,1 53 16,-1-80-16,-26-26 78,-26 0-78,-27 0 15,0 0-15,-52 0 16,25 0-16,-26 0 16,27 0-16,-27 0 15,80 0 1,-53 0-16,26 0 15,79 0-15</inkml:trace>
  <inkml:trace contextRef="#ctx0" brushRef="#br0" timeOffset="-123966.45">44900 28945 0,'26'0'78,"159"-26"-62,1 26-16,158-27 15,423 1-15,-264 26 16,528-106-16,-237 53 16,106-26-16,264-27 15,-53-26-15,-291 52 16,-79 1-16,529-80 15,-529 80-15,79-27 16,212 27-16,-238 26 16,26-27-16,-79 27 15,-423 1-15,396-28 16,-397 54-16,1-1 16,26 27-1,-53-26-15,-106 26 16,80-27-16,-27 1 15,-27-1-15,-25 1 16,-54 0-16,0-1 16,-52 27-16,-27-26 15,-27 26-15,0 0 16,1 26 46,-27 27-46,26 26-16,-26 107 16,0-81-16,0 1 15,0-26-15,0-54 16,0 27-16,0 0 16,-26-53 93,-27 0-93,-26 0-16,-160 0 15,54 0-15,-159 0 16,-238 0-16,-159 53 15,371-27-15,-291 1 16,78 26-16,160 0 16,-318 26-16,53 0 15,292 1-15,-160 26 16,185-54-16,107-25 16,-398 79-16,371-53 15,-158 26-15,52-53 16,106 27-16,-133-26 15,160-1-15,-80-26 16,238 27-16,-238-27 16,106 26-1,132-26-15,-211 27 16,184-1-16,-52-26 16,0 27-16,-106-1 15,159 1-15,-239-27 16,27 26-16,132 0 15,27 1-15,-53-27 16,-26 0-16,105 0 16,53 0-16,-53 0 15,-79 0 1,26 0-16,-79 0 16,-26 0-16,52 0 15,80 0-15,-159 0 16,80 0-16,-1 0 15,53 0-15,54 0 16,-28 0-16,107 0 16,-133 0-16,80 0 15,-133 0 1,54 0-16,78 0 0,54 0 16,53 0-1,-1 0 32,1 0-47,-27 0 16,-27 0-16,-25 0 15,52 0-15,26 0 16,27-53 156,0 0-172,0-26 15,0-1-15,0 1 16,0-53-16,0 79 16,27 0-16,-27 26 15,0 1-15</inkml:trace>
  <inkml:trace contextRef="#ctx0" brushRef="#br0" timeOffset="-123133.29">48339 25003 0,'-26'0'16,"-1"0"0,-25 0-16,-28 0 15,1 0-15,26 0 16,-27 0-16,28 0 15,25-26-15,-26-1 16,53 1-16,0-54 16,0-78-16,53-28 15,0 107-15,185-159 16,27 79-16,-80 80 16,-26 52-1,-80 27-15,-26 0 16,-27 53-16,1 27 15,-27 52-15,0 80 16,-53-54-16,0-52 16,-26 26-16,-80-26 15,53-26-15,53-80 16,0 0-16</inkml:trace>
  <inkml:trace contextRef="#ctx0" brushRef="#br0" timeOffset="-122793.83">51832 24606 0,'0'0'0,"-53"0"31,0 0-31,-26 0 16,-27 0-16,53 0 15,-53-26-15,27-27 16,-27 26-16,79-25 15,-25-28 1,52 54-16,0-54 0,26-52 16,106-53-16,80 26 15</inkml:trace>
  <inkml:trace contextRef="#ctx0" brushRef="#br0" timeOffset="-122691.29">52917 23654 0,'0'0'0,"0"79"0,0 0 15,0 54-15,-80-1 16,-52 27-16,26-80 16</inkml:trace>
  <inkml:trace contextRef="#ctx0" brushRef="#br0" timeOffset="-122239.45">54240 24606 0,'-27'0'47,"-26"-26"-47,0-54 15,-26 28-15,52-1 16,1-53-16,0 0 16,26 0-16,26 53 15,27 0-15,0 0 16,53 53-16,26-26 15,159 26-15,27 0 16,-160 53-16,-78 0 16,-27 0-16,-53 26 15,0-26-15,0 53 16,0-27-16,-53 1 16,0-1-16,-27-26 15,80-27 1</inkml:trace>
  <inkml:trace contextRef="#ctx0" brushRef="#br0" timeOffset="-121816.99">60881 24289 0,'-27'0'16,"-79"0"-1,27 0-15,26-27 16,-26 1-16,52-1 15,-52-52-15,26 26 16,26-26-16,27-1 16,0 27-16,53 0 15,80 1-15,52 25 16,0 27-16,106 79 16,-159 1-16,-52-27 15,-54 0-15,-26 0 16,0 0-16,0-27 15,-53 0 1,-26 1-16</inkml:trace>
  <inkml:trace contextRef="#ctx0" brushRef="#br0" timeOffset="-120399.29">49345 20002 0,'53'0'16,"53"0"-1,132 0-15,0 0 16,317 0-16,107-52 15,264 52-15,26-53 16,557 0 0,-266-27-16,-290 27 15,-424 27-15,132-53 16,-502 52-16,158 1 16,-237-1-16,-54 27 15,-26 53 32,27 0-31,-27 53-16,0 0 15,0 79-15,0-79 16,0 105-16,-27-78 16,1-80-16,26 0 15,-27-27-15,27 1 16,-26-27-1,-1 0 32,1 0-47,-159 0 16,-27-27-16,-105 1 16,52 26-16,-370 0 15,-159 0-15,1 0 16,-28 53-16,1 26 15,-53 27-15,264-80 16,265 27-16,27 0 16,52 0-16,186-53 15,0 0-15,26 0 16,0 26-16,26-26 16,-52 0-16,26 0 15,0 0-15,0 27 16,0-27-16,0 0 15,0 0 1,27 0-16,0 0 47,26-80-31,0-52-1,-27 0-15,-26-106 16,27 105-16,-1 1 15,-26-53-15,0 0 16,1 105-16,25 27 16,27 27-16</inkml:trace>
  <inkml:trace contextRef="#ctx0" brushRef="#br0" timeOffset="-119398.61">45244 28866 0,'0'53'31,"0"-27"-15,0 1-16,0 26 16,0-27-1,0 1-15,26-27 16</inkml:trace>
  <inkml:trace contextRef="#ctx0" brushRef="#br0" timeOffset="-119117.29">46355 29051 0,'26'0'16,"-26"27"15,0-1-15,0 27-16,0 0 16,0-27-1</inkml:trace>
  <inkml:trace contextRef="#ctx0" brushRef="#br0" timeOffset="-118850.64">48154 28787 0,'0'26'0,"0"27"15,0 0-15,0 26 16,0-52-16,0 26 16,0-27-1,0 1-15,0-1 16</inkml:trace>
  <inkml:trace contextRef="#ctx0" brushRef="#br0" timeOffset="-118584.71">50403 28469 0,'0'0'0,"0"371"32,0-345-32,0 27 15,0 0-15,0-27 16</inkml:trace>
  <inkml:trace contextRef="#ctx0" brushRef="#br0" timeOffset="-118299">52520 28681 0,'0'26'31,"0"1"-31,0 52 15,0 0 1,0-26-16,0-26 16,0-1-16,26 27 15</inkml:trace>
  <inkml:trace contextRef="#ctx0" brushRef="#br0" timeOffset="-118051.37">55086 28125 0,'0'0'0,"0"133"31,0-54-31,0 27 16,0-27-16,0-26 16,0-27-16,0 1 15</inkml:trace>
  <inkml:trace contextRef="#ctx0" brushRef="#br0" timeOffset="-117471.58">47096 30718 0,'-27'0'15,"-52"80"1,26-28-16,0 1 16,-26 53-16,26-79 15,26 26-15</inkml:trace>
  <inkml:trace contextRef="#ctx0" brushRef="#br0" timeOffset="-117237.29">47334 30427 0,'0'0'16,"53"0"0,0 0-16,53 53 15,-53 26-15,52 1 16,28 26-16,-54-1 16,-26-52-16,-27 0 15,-26-26 1</inkml:trace>
  <inkml:trace contextRef="#ctx0" brushRef="#br0" timeOffset="-117002.25">47493 30850 0,'0'27'31,"0"52"-31,0 27 0,0 53 16,-27 26-16,27-26 16,-26 0-1,26-54-15,0 1 16,53 0-16,0-53 16,0-27-16,79 54 15</inkml:trace>
  <inkml:trace contextRef="#ctx0" brushRef="#br0" timeOffset="-113910.74">57679 27914 0,'0'52'63,"0"1"-63,0 0 15,0 27 1,0-27-16,0 26 16,0-53-16,27 1 15</inkml:trace>
  <inkml:trace contextRef="#ctx0" brushRef="#br0" timeOffset="-113643.77">59611 27887 0,'26'0'46,"-26"53"-46,0-27 16,0 1-16,0 26 16,0-27-1,27 1 1</inkml:trace>
  <inkml:trace contextRef="#ctx0" brushRef="#br0" timeOffset="-113360.58">61251 27649 0,'0'0'16,"27"0"-16,-27 26 15,0 54 1,0-27-16,0-27 16,0 1-16,0-1 15,0 1 1</inkml:trace>
  <inkml:trace contextRef="#ctx0" brushRef="#br0" timeOffset="-113113.29">62415 27702 0,'27'0'31,"-27"26"-15,0 1-16,0 26 16,0-27-1</inkml:trace>
  <inkml:trace contextRef="#ctx0" brushRef="#br0" timeOffset="-110576.37">45032 29078 0,'0'26'141,"-26"1"-141,26 26 16,0 26-16,0-26 15,-27 0-15,27 211 31,0-158-31,-26 265 32,-1-160-1,1-105-15,52-79 62,1-27-78,26 26 15,0-26-15,26 0 16,106 0 0,-106 0-16,80 0 15,-132 0 1</inkml:trace>
  <inkml:trace contextRef="#ctx0" brushRef="#br0" timeOffset="-109531.29">45852 30162 0,'0'27'94,"0"26"-94,0 0 15,0 26-15,-26 80 16,-27-27-16,26-52 16,27-1-16,0-53 15,0 1-15,0-1 16,0 1 31,0-1-32,0 1-15,0 26 16,0 0-16,0-1 16,0 28-16,0-27 15,-26 0-15,26 26 16,0-26-16,0 53 15,0 26-15,0 0 16,0-26-16,-26 79 16,-1-52-16,1 25 15,-27 28 1,0-1-16,0-26 16,26 26-16,1 27 15,-1-80-15,1 159 16,0-106-16,-1-106 15,27 1-15,0 52 16,0-53-16,-26 27 16,26-53-16,0 27 15,0-1-15,0 0 16,-27 1-16,27-27 16,0-27-1,-26-26-15,26 27 31,26-27 48,1 26-64,26-26-15,-1 0 16,28 26-16,52 1 15,-79-27-15,26 0 16,-79 26-16,27-26 16</inkml:trace>
  <inkml:trace contextRef="#ctx0" brushRef="#br0" timeOffset="-108545.36">52414 30110 0,'26'0'47,"1"0"-47,-1 0 16,1 0-16,52 26 15,-26 0-15,53 1 16,-27-1-16,1 1 15,-54-1-15,1-26 16,52 0-16,0 27 16,1-1-16,-27 1 15,-27-27-15,1 0 32,-27 26-17,0 27-15,0 26 16,26 27-16,-26 0 15,26-26-15,-26 78 16,0 54-16,0 0 16,0-133-16,0 133 15,0-27-15,0 53 16,-26-53-16,0-105 16,-27 184-16,0-52 15,26-1-15,27 28 16,-26 25-16,-1 54 15,27-213 17,-26-78-32,26-1 15,-27 1 63,27-1-62,-53 27-16,1 0 16,-54 53-16,26-80 15,27 1-15,1-27 16,25 26-16,1-26 16,-1 0-16,1 0 15,-1 0-15,-26 0 16,27 0-16,-27 0 15,0 0-15,-26 0 16,52 0-16,1 0 16,-27 0-16,26 0 15</inkml:trace>
  <inkml:trace contextRef="#ctx0" brushRef="#br0" timeOffset="-107885.29">46831 30824 0,'-26'0'78,"26"-26"-78,-53-1 16,26-52-16,27-1 16,0 1-1,27 0-15,52 26 16,1 0-16,25 0 15,-25 53-15,-80 26 32,0 1-17,0 52-15,-27-52 16,27-1-16,0 0 16</inkml:trace>
  <inkml:trace contextRef="#ctx0" brushRef="#br0" timeOffset="-106741.64">47413 30559 0,'-26'0'47,"-27"0"-32,0 0-15,0 0 16,-26 0-16,-27 53 16,53-26-16,0-1 15,27 1 1,-54-1-16,27 27 15,-26 0-15,26-27 16,27 1-16,-1-27 16,27 53 15,0 0-15,0 0-16,27 79 15,-27 80-15,26 52 16,-26-52-16,0 158 15,0-52-15,0-107 16,0 133-16,0-185 16,0-27-16,0-26 15,0 0-15,0-53 16,0-27-16,0 27 31,0-26 16,0-1-16,0 1-31,0-1 16,26-26-16,-26 27 16,27-27 15,-1 0-16,1 0-15,-1-27 16,54 1-16,-1 26 16,106-27-16,-79 27 15,0 0-15,-53 0 16,-27 0-16,1 0 16</inkml:trace>
  <inkml:trace contextRef="#ctx0" brushRef="#br0" timeOffset="-105825.77">51514 30321 0,'27'0'47,"26"0"-47,0 27 16,79-1-16,0 27 15,-26-53-15,26 53 16,-79 0-16,0-27 15,-26 1-15,26-1 16,0-26-16,-27 27 16,0-1-1,-26 1-15,0-1 16,0 54 0,0 25-16,0-25 15,0 105-15,0 79 16,-52-52-16,25 79 15,1-132 1,-1 0-16,27 26 16,0-106-16,0 54 15,0-1-15,0-53 16,-26 1-16,26-27 16,0-27-16,0 0 15,0 1-15,-27-27 16,27 26-16,0 1 15,0-1 1,0 1-16,-26-27 16,26 53-16,-27-27 15,1-26 1,-27 0 0,-53 0-16,0 0 15,-26 0-15,0 0 16,-54 0-16,134 0 15,-1 0 1</inkml:trace>
  <inkml:trace contextRef="#ctx0" brushRef="#br0" timeOffset="-104903.39">47651 30983 0,'-26'0'63,"0"0"-48</inkml:trace>
  <inkml:trace contextRef="#ctx0" brushRef="#br0" timeOffset="-104124.46">48763 30903 0,'0'-26'47,"-27"26"-32,27-27 1,-26 27-16,26-26 31,0 0 0,0-1 32,0 1-48,0-27 1,0 26 0,26 27 15,1 53-15,-1-26-16,-26-1 15,0 1 1,0-1-16,27 0 15,-27 1 1,-53-1-16,0 1 16,0-1-16,-26 1 15,79-1 1</inkml:trace>
  <inkml:trace contextRef="#ctx0" brushRef="#br0" timeOffset="-103675.43">50694 31194 0,'-26'0'32,"-27"0"-32,26 0 15,1-26-15,-1 26 16,1-27-16,-1-25 15,27-1 1,0 26-16,0 1 16,27-27-16,26 53 15,0-27-15,0 1 16,0 26 0,-27 0-16,1 0 15,-27 26 1,0 1-1,0-1 1</inkml:trace>
  <inkml:trace contextRef="#ctx0" brushRef="#br0" timeOffset="-103003.7">47942 32332 0,'-26'0'31,"-27"27"-31,0-27 31,27 0-31,-27 0 16,26 0-16,1 0 16,26-27-1,0-52 1,0-1-16,79 1 16,-52 79-16,-1 0 31,1 26-16,-27 1 1,0-1-16,0 1 16,0-1-16,0 27 15,-27-53 1,27 27-16,-26-27 16</inkml:trace>
  <inkml:trace contextRef="#ctx0" brushRef="#br0" timeOffset="-102693.65">49292 32438 0,'-53'-27'63,"0"27"-63,27-26 15,-27-27-15,26 53 16,1-26-16,-1 26 15,27-27-15,0 1 16,53-1-16</inkml:trace>
  <inkml:trace contextRef="#ctx0" brushRef="#br0" timeOffset="-102579.29">49662 32173 0,'0'0'0,"53"0"15,-26 27-15,-1-1 16,1-26-16,-1 27 15,-26-1 1</inkml:trace>
  <inkml:trace contextRef="#ctx0" brushRef="#br0" timeOffset="-102120.85">50403 32411 0,'27'0'15,"-27"27"1,0-54 46,0 1-62,0 0 16,52-1 0,-25 1-16,-1 26 15,1 0 1,-1 26-1,-26 1 1,0-1-16,0 0 16,0 1-16,0-1 31,-26-26 0</inkml:trace>
  <inkml:trace contextRef="#ctx0" brushRef="#br0" timeOffset="-96941.39">45614 29051 0,'53'0'78,"106"-26"-78,26 26 16,53 0-16,-26 0 15,291 0-15,-133 0 16,186-27-16,-212 1 15,370-54-15,-450 54 16,451-27 0,-186 0-16,-106-26 15,345-27-15,-424 27 16,53 52-16,317-79 16,-132 80-16,238-80 15,-476 80-15,159-1 16,158-26-16,-317 27 15,53-27-15,79 26 16,-185-26-16,53 27 16,-26-53-16,-54 26 15,-131 26-15,158-52 16,-132 26-16,132-26 16,-106 52-16,0-26 15,-53 53-15,54 0 16,25-26-16,27 26 15,-79 0 1,-53 0-16,26 0 0,-26 0 16,-27-27-1,-52 27-15,-1-26 16,27 26-16,27 0 16,-1-27-16,0 1 15,1-1-15,-1 27 16,-52 0-16,-1 0 15,27 0 1,0 0-16,0 0 16,0 0-16,0 0 15,26 0-15,-53 0 16,27 0 0,0 0-16,53 0 15,-27 0-15,80 0 16,53 0-16,-80 0 15,-52 0-15,-1 0 16,-53 0 47,54 0-48,-1 0-15,0 0 16,-26 0-16,-26 0 15,-1 0 48,1 0 15,-27 27-78,0 26 16,0-27-16,26 27 15,-26-26-15,0 52 16,0-26-16,27-27 16,-27 27-16,0-26 15,0 26-15,0-27 16,0 1-1,-53-27 142,-53 26-157,-79-26 15,-53 0-15,52 27 16,-131-27-16,-1 0 16,54 26-16,-186 0 15,291 1-15,-343 52 16,290-52-16,-79 52 15,79-26-15,-79 0 16,106-27-16,-80 1 16,-105 26-16,158-27 15,-26 1-15,26-27 16,-237 79-16,184-79 16,53 27-16,-26 25 15,-26-25-15,52-1 16,-185 27-16,186-26 15,25-1 1,1 1-16,-106-1 0,79 1 16,1 25-1,-1-25-15,-53-1 16,-78 1-16,104-1 16,-52-26-16,106 0 15,-27 27-15,-26-27 16,-158 26-16,316 1 15,-105-27-15,0 26 16,132-26-16,-27 0 16,54 0-16,-53 0 15,26 0-15,-53 27 16,0-27-16,-26 26 16,-186-26-16,80 27 15,26-1-15,-26 0 16,80 1-16,-28-1 15,81-26 1,-54 27-16,79-1 16,1 1-16,-80-27 15,80 26-15,-27 1 16,27-27-16,-54 0 16,-25 26-16,-28-26 15,-52 0-15,27 0 16,-1 0-1,80 0-15,-1 27 16,54-27-16,26 26 16,-26-26-16,-1 27 15,-78-27-15,78 52 16,-26-25-16,27-27 0,-53 26 16,-1-26-16,1 27 15,-80-1-15,54 1 16,78-27-16,54 0 15,-1 26 1,1-26 62,0 0-78,-1 0 31,1 0-15,-1 0 0,1 0-16,-27 0 15,0 0-15,26 0 16,-26 0 0,27 0-1,-53-26-15,26-1 16,0 27-16,0 0 15,-27 0-15,1 0 16,26 0 0,27 0-16,-1 0 15,1 0-15,-1 0 16,1 0 0,-1 0 15,1 0-16,0 0 64,-1 0-64,1 0 16,-1 0 94,27-53-125,0 27 16,0-1-16,0 1 16,0 0 15,0-1-15,0 1-1,0-1 1,0 1-16,0-27 15,0 26 1,0 1 0,0-1-16,0 1 78,-26 26-47</inkml:trace>
  <inkml:trace contextRef="#ctx0" brushRef="#br0" timeOffset="-87611.3">44873 17039 0,'53'0'109,"0"0"-93,27 0-16,78 0 15,27 0 1,265 0-1,53 0 1,-159 0-16,-132 0 16,-1 27-16,239 26 15,-159-53 17,53 0-17,-79 0 1,-133 0-1,-53 0 1,-52 26 0,26-26-1,0 26 1,79-26 0,-26 0-1,-53 0-15,-53 27 16,26-27-1,1-27 157,-27-25-172,0-1 16,0 0-16,0-27 16,0 27-16,0-26 15,0 26-15,0-26 16,0-1-16,0 1 15,0 0-15,0 26 16,0-27-16,0 1 16,0-27-16,0 53 15,0-26-15,0 26 16,0 0-16,0 0 16,26 0-1,-26 27-15,0-27 16,0 26-1,0 1 1,0-1-16,0 1 16,0 0-1,0-1-15,0 1 16,0-27-16,0 26 16,0-26-16,0 27 15,0-27-15,0 0 16,0 27-1,0-1-15,-26 27 79,-54 0-64,1 0-15,26 0 16,-106 0-16,-79 0 15,53 0-15,-133 0 16,1 27-16,26 25 16,53-52-16,26 27 15,-53-27-15,54 0 16,-1 0-16,80 0 16,26 0-16,-53 0 15,53 0-15,53 0 16,1 0-16,25 0 15,1 0-15,-1 0 16,-26 0-16,0 0 16,-26 0-1,26 0-15,27 0 16,-27 0-16,26 0 125,1 0-63,-1 0-62,-26 0 16,27 26-16,-1-26 16,1 0-16,-27 0 15,27 0-15,-1 0 16,1 0-16,-1 0 16,-26 0-1,0 0-15,1 0 16,25 0-1,1 0 1,-1 0 109,27 27-125,0-1 16,-26 27-1,26-26 1,0-1-16,0 27 16,0 0-16,0 0 15,0 0 1,0-27-16,0 1 15,0-1-15,0 1 16,0-1-16,0 1 16,0-1-16,0 53 15,0-26-15,-27 27 16,1-27-16,26-1 16,-27-25-16,27 52 15,0-52-15,0 26 16,-26-27-16,26 27 15,-27-53-15,27 27 16,0 25-16,0-25 16,0-1-16,-26 1 15,26-1 1,0 1-16,0-1 16,0 1-1,0-1 1,53 1 124,-27-1-124,1 1 0,-1-27-16,1 26 15,-1 0-15,1-26 16,-1 0-16,1 0 16,25 0-16,-25 27 15,-1-27-15,54 26 16,-27-26-16,26 0 15,-26 0-15,-27 0 16,54 0 0,-27 0-16,0 0 15,-1 0-15,-25 0 16,-1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18:03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31644 15399 0,'0'0'0,"0"-27"16,-26 27-16</inkml:trace>
  <inkml:trace contextRef="#ctx0" brushRef="#br0" timeOffset="369.35">33787 17224 0</inkml:trace>
  <inkml:trace contextRef="#ctx0" brushRef="#br0" timeOffset="917.83">31327 21034 0,'0'0'15,"0"-26"-15,26 26 16,1 0-1,-1 0 32</inkml:trace>
  <inkml:trace contextRef="#ctx0" brushRef="#br0" timeOffset="1215.84">29501 23151 0,'0'0'0</inkml:trace>
  <inkml:trace contextRef="#ctx0" brushRef="#br0" timeOffset="3055">39952 10028 0,'27'0'47,"25"0"-47,1 0 15,27 26-15,-1 27 16,0-26-16,-26 25 15,-26 1-15,-27 0 16,-53 53-16,0-26 16,-264 158-16,-27-53 15,53-53-15,105-26 16,-105-27-16,27 1 16,184-54-16,54-26 15,79 0 48,79 27-63,80 26 15,-106-27-15</inkml:trace>
  <inkml:trace contextRef="#ctx0" brushRef="#br0" timeOffset="3395.32">40217 10610 0,'53'0'31,"-1"26"-31,1 27 0,53 79 16,-26-26-16,-1 0 16,-26-53-16,0 26 15,26 27 1,-26-79-16,-53-1 15,27-26-15</inkml:trace>
  <inkml:trace contextRef="#ctx0" brushRef="#br0" timeOffset="3620.36">40666 11086 0,'-26'0'16,"-27"0"-1,0 0-15,-53 53 16,-26 26-16,0 27 16,79-79-16,26 26 15</inkml:trace>
  <inkml:trace contextRef="#ctx0" brushRef="#br0" timeOffset="4036.03">41884 10398 0,'26'0'16,"0"0"-16,27 0 16,-26 27-16,26 52 15,0-26-15,-27-27 16,27 54-16,-53-54 15,27 27-15,-1 0 16,-26 0-16,-26 79 16,-27-52-16,-53 25 15,-132 54-15,52-53 16,28 0-16,78-53 16,54-27-1,79-26 32,-27 0-47</inkml:trace>
  <inkml:trace contextRef="#ctx0" brushRef="#br0" timeOffset="4497.03">40931 10874 0,'-53'0'63,"0"27"-48,-26-1-15,-80 54 16,0 25-16,27-25 16,-27 26-16,27 26 15,79-79-15,53-27 16</inkml:trace>
  <inkml:trace contextRef="#ctx0" brushRef="#br0" timeOffset="5131.32">41566 11721 0,'0'-26'31,"26"26"-15,1 0-16,-1 0 15,27 0-15,27 0 32,-27 26-32,52 1 0,-78-27 15,26 0-15,-27 0 16,27 26 0,-26-26-1,-1 0-15,1 0 16,-1 0-1</inkml:trace>
  <inkml:trace contextRef="#ctx0" brushRef="#br0" timeOffset="6533.76">38894 12171 0,'0'0'0,"106"-27"16,52 27-16,28 0 16,78-53-16,107 27 15,-1 26-15,-26 0 16,26 0-16,-26 0 15,-26 0-15,-107 0 16,-78 0-16,-80 0 16</inkml:trace>
  <inkml:trace contextRef="#ctx0" brushRef="#br0" timeOffset="6839.68">38285 12515 0,'53'0'15,"79"0"1,54 26-16,52-26 16,53 0-16,-53 0 15,476-53-15,-476 53 16,318-26-16,-212-27 16,-159 53-1</inkml:trace>
  <inkml:trace contextRef="#ctx0" brushRef="#br0" timeOffset="8917.7">20479 14949 0,'-27'26'16,"-26"-26"-1,-26 27-15,-27-27 16,-26 26-16,-80-26 15,1 27 1,-1-27-16,27 0 16,-80-27-16,80-26 15,-80-132 1,27 0 0,-26-80-1,184 54 1,54-80-1,185-106 1,132 26 0,264 27 15,-237 186-31,-80 158 16,-132 0-1,26 211 1,-79-25-1,0-28-15,0 160 16,52-54 0,-78-184-16,-1 52 15,1-79-15,-27 0 16,0 0-16,0-27 16,-53 1-16,26 26 15,-25 0-15,-81 26 16,54 0-16,-27 1 15,53-54 1,-53 54-16,-52-28 16,-1-25-16,53-1 15,0 1-15,27-27 16,-1 0-16,1 26 0,26-26 16,27 0-16,-1 27 15,1-27 1,-27 0-1,0-27 1,26-52-16,1 26 16,26-26-16,0 26 15</inkml:trace>
  <inkml:trace contextRef="#ctx0" brushRef="#br0" timeOffset="9735.9">23654 15081 0,'-27'0'16,"1"0"-1,-1 0 1,-26 0-16,-26-26 16,0-1-16,26 27 15,0-79-15,0 26 16,-26-26-16,-1-27 15,54 0-15,-54-132 16,80 106-16,0-1 16,53 80-16,27-26 15,26-53-15,52 26 16,-25 0-16,52-26 16,-27 26-1,-25 53-15,-54 27 16,133 26-16,-106 0 15,-27 52-15,53 28 16,-26-1-16,-53 27 16,26-53-16,-52 0 15,26 26-15,-53-26 16,53 0-16,-53 0 16,0 26-16,0 80 15,0 0-15,-53 53 16,-27-27-16,28-79 15,-1-1 1,-80 28-16,54-54 16,0-26-16,-54-27 15,1 1-15,53-27 16,-54 0-16,-25-27 16,-1-52-16,0-27 15,80 80-15,-1-80 16</inkml:trace>
  <inkml:trace contextRef="#ctx0" brushRef="#br0" timeOffset="10727.62">27146 15108 0,'-26'-27'78,"-1"-26"-78,1 0 15,-1-26-15,1-53 16,-27-53-16,53 52 16,0-25-1,0 25-15,0 54 16,0-53-16,53-54 15,26 80-15,1 1 16,-1 52-16,133-80 16,-106 54-16,-27 53 15,-26-1-15,0 1 16,0 26-16,-27 0 16,1 0-16,-1 0 15,27 0-15,-27 0 16,1 26-16,26 1 15,-27-1-15,1 1 16,-1-1-16,1 27 16,26-27-16,-27 27 15,53 0-15,-52 27 16,-1-54-16,54 27 16,-27 26-1,-27-26-15,1 27 16,25-27-16,-25 26 15,-27-26-15,0 26 16,26-26-16,-26-26 16,0-1-16,27 53 15,-27-26-15,0 0 16,-53 0-16,-26 53 16,-80 0-16,27 0 15,79-53-15,-80 52 16,27-25-1,27-54-15,0 1 16,52-27-16,-26 0 16,27 0-16,-27 0 15,26 0-15,1 0 16,-27-27-16,53 1 16,0-1-1</inkml:trace>
  <inkml:trace contextRef="#ctx0" brushRef="#br0" timeOffset="11552.83">32438 15214 0,'-53'0'63,"-26"-53"-63,-27 26 15,53-52-15,0 52 16,0-26-16,-26 0 16,26 1-16,0-28 15,0 27-15,26 0 16,-25 0-16,52 1 16,-27-1-16,27 0 15,0 0 1,0 26-16,0-52 15,0-27-15,27 0 16,25 0-16,28-52 16,-27 52-16,0 53 15,-27 26-15,27 27 16,0-52-16,0 25 16,26 27-16,1-26 15,-1 26-15,0-27 16,27 27-16,-26 0 15,-1 0-15,-26 0 16,26 27-16,-52 26 16,52-1-16,-52-25 15,25 26-15,-52 0 16,53 0-16,-26-27 16,-1 27-16,1 26 15,-27 1 1,0 26-16,0-27 15,-80 0-15,27 27 16,-26-26-16,-27 25 16,27-25-16,-27 26 15</inkml:trace>
  <inkml:trace contextRef="#ctx0" brushRef="#br0" timeOffset="12405.42">41778 16351 0,'26'0'0,"1"0"16,-1 0 15,27 0 0,-27 0-31,27 0 16,0 0-16,53 27 15,-26-1-15,-1-26 16,-26 0-16</inkml:trace>
  <inkml:trace contextRef="#ctx0" brushRef="#br0" timeOffset="12816.24">45032 16510 0</inkml:trace>
  <inkml:trace contextRef="#ctx0" brushRef="#br0" timeOffset="13343.87">46487 16192 0,'27'0'16,"-1"0"15,1 0-15</inkml:trace>
  <inkml:trace contextRef="#ctx0" brushRef="#br0" timeOffset="13650.18">47651 16589 0</inkml:trace>
  <inkml:trace contextRef="#ctx0" brushRef="#br0" timeOffset="18996.34">18838 10186 0,'0'-26'47,"27"26"-31,26 0-16,26-26 15,53 26-15,-26 0 16,-26 0-16,158 0 31,106 0-15,-106 0-1,53-27 1,-185 27 0,-53 0-1</inkml:trace>
  <inkml:trace contextRef="#ctx0" brushRef="#br0" timeOffset="19529.81">17436 11033 0,'26'0'31,"80"-26"-31,27-27 16,25-27-16,-52 54 16,79-1-16,54-25 15,-81 25-15,-25 27 16,-28 0-16,-25 0 16,-1 0-16,27 0 15,0 27-15,79-1 16,0 0-16,80 27 15,-80-53 1,-26 27-16,-27-1 16,27-26-16,-27 27 15,-52-27-15,-28 26 16,-25-26-16,-1 0 16,1 0-16,-1 0 15,1 0-15,-1 0 16,1 0-16,-1 0 15</inkml:trace>
  <inkml:trace contextRef="#ctx0" brushRef="#br0" timeOffset="29427.05">48445 11192 0,'-26'0'62,"-1"0"-46,1 0-1,-1-27-15,1 1 16,26-27 0,-27-26-16,27 26 15,0 0-15,0 0 32,27 0-17,-1 27 1,27 26-1,-26 0 1,132 52 0,-54 107-1,-78-106-15,-1 0 16,-26-27-16,0 1 16,0-1-16,0 27 31,-53 0-16,53-26 1,-26-27 0,26 26-16</inkml:trace>
  <inkml:trace contextRef="#ctx0" brushRef="#br0" timeOffset="33635.16">24659 18574 0,'27'0'94,"26"26"-94,26 54 16,0-54-16,-26 53 15,0-26-15,-26-26 16,-1 26-16,0 0 16,-26 0-16,0-1 15,-52 1-15,-81 0 16,1 27-16,-27-27 15,1-27-15,78-26 16,54 0-16,79 0 63,0 0-63,26 0 15,-26 0-15,-27 0 16,1 0-16,-1 0 15</inkml:trace>
  <inkml:trace contextRef="#ctx0" brushRef="#br0" timeOffset="34048.05">22860 18494 0,'0'27'47,"0"132"-47,0 79 16,0-27-16,0 54 15,0-133-15,0-52 16,0-54-16</inkml:trace>
  <inkml:trace contextRef="#ctx0" brushRef="#br0" timeOffset="34904.93">23098 17621 0,'27'0'16,"-27"-26"0,-27 26-1,-26-27-15,-26 27 16,26 0-16,0 0 15,0 0-15,-26-26 16,26-27-16,-53 0 16,53-53-16,0 0 15,-26-105 1,79 105-16,0 27 16,0-54-16,26-26 15,54 1-15,-54 52 16,53-26-16,1 52 15,-27 27-15,-27 53 16,1 0-16,26 0 16,-1 27-1,1 26-15,0 105 0,0-78 16,0 79 0,0-1-16,-53-52 15,0-26-15,0-28 16,-26 28-16,-54 52 15,27-79-15,27 0 16,-54-53-16</inkml:trace>
  <inkml:trace contextRef="#ctx0" brushRef="#br0" timeOffset="36097.66">44080 18336 0,'0'0'0,"-27"0"31,-26-27-15,0 1 0,27-27-16,-1 53 15,27-53-15,-26 53 16,-1-53-16,27 0 15,0 0-15,0-53 16,0-52-16,0 52 16,53-27-16,-26 107 15,26-27-15,-27 0 16,27 53-16,0-53 16,-27 53-16,27-26 15,0 26-15,0 0 16,0 0-16,27 0 15,25 0-15,1 0 16,53 0-16,53 0 16,-107 0-1,1 0-15,0 0 16,-53 0-16,0 0 16,-27 53-16,1-27 15,-1 53-15,-26 27 16,0-26-16,0 26 15,0-27-15,0 0 16,0 1-16,-26-27 16,-1 0-16,1-1 15,-1 1-15,-25-26 16,25 26-16,-52-27 16,-1 27-16,-78 26 15,-28 27-15,81-53 16,-28-26-16,54 26 15,0-53-15,52 26 16,-26-26-16,27 0 16,-54-26-16,1-27 15,0-80-15,-27 28 16,0-54 0,79 132-16,27-26 15</inkml:trace>
  <inkml:trace contextRef="#ctx0" brushRef="#br0" timeOffset="38373.14">28549 5662 0,'26'0'31,"27"0"-15,26 0-16,80-26 16,53-27-16,-1 0 15,319-106-15,-213 106 16,371-132-16,159 0 15,396-1-15,-211 81 16,185 105-16,-132 0 16,344 0-16,-212 0 15,-291 0-15,291 0 16,-212 0-16,-502 0 16,-238 0-16,158 0 15,-370 0-15,26 0 16</inkml:trace>
  <inkml:trace contextRef="#ctx0" brushRef="#br0" timeOffset="39811.97">42307 16695 0,'0'-26'0,"26"26"62,1 0-46,26 0-16,53 0 15,26 0-15,-53 0 16,53-27-16,27 27 16,26 0-16,1 0 15,-54 0-15,80 0 16,-1 0-16,-52 0 15,-53 0-15,0 0 16,26 0-16,-53 0 16,27 0-16,53 0 15,-80 0-15,1 0 16,-27 27-16,0-27 16,-1 0-1,-25 0 1</inkml:trace>
  <inkml:trace contextRef="#ctx0" brushRef="#br0" timeOffset="43148.43">35930 12515 0,'27'0'47,"-27"79"-32,26 1-15,-26 52 16,27 80-16,-1-1 16,27 186-16,0-106 15,-26-26-15,78 290 16,-25-158-16,-27-106 15,52 476-15,-78-449 16,52 449-16,1-105 16,-54-265-16,27 396 15,-53-475-15,27 449 16,-27-502-16,26 343 16,27-158-16,-53-106 15,0-53-15,0-79 16,0 132-16,0-27 15,-27-52-15,-52-54 16,53 1 0,-54 106-16,54-133 15,-1 185-15,1-158 16,26-53-16,-27-1 16,1 28-16,-1 25 15,1-25-15,0-28 16,-27 27-16,0 54 15,26-54-15,27-53 16,0-53-16,-26 54 16,26 78-16,0-78 15,0 78-15,0-52 16,-27-80 0,27 1-16,0-54 15,0 1-15,0-1 16,-26 1-16,-1 26 15,27 26 1,-26 0-16,-27 54 16,27-80-16,-27 52 15,0-25-15,0-54 16,26 27-16,-25-53 16,-1 0-16,0 27 15,-27-27-15,1 0 16,0 26-16,-133 1 15,-53-1-15,54 0 16,-504 80-16,477-79 16,-529 105-16,0-26 15,132 26-15,-106-52 16,-132-28 0,476-52-16,-238 0 15,-582 0-15,635 0 16,-636 0-16,504 0 15,-80 0-15,292 0 16,-28 0-16,187 0 16,-345 0-16,26 0 15,318 0-15,-344 0 16,-26 0 0,132 0-16,238 27 15,-185-27-15,158 0 0,133 0 16,-238 0-16,158 0 15,107 0-15,-186 0 16,79 0-16,1 0 16,158-27-16,-53 27 15,-52-26 1,237 26-16,-26-26 16,27-1-1,0-26 1,-27 27-16,26-54 15,-52 1-15,26-27 16,-106-132-16,27 26 16,52 1-16,-184-319 15,79 134-15,-239-504 16,133 265 0,-26-159-16,-1-79 15,160 423-15,78 27 16,-52-477-16,79 160 15,53 343-15,0-185 16,0 211-16,0-211 16,0 132-16,0 212 15,0-397-15,0 238 16,0 159 0,0-423-16,0 396 15,0-158-15,0 132 16,0 53-16,0-53 15,0-80-15,0-184 16,79 158-16,-52 53 16,26-159-16,26 106 0,0 53 15,1 53 1,-1 106-16,-26 79 16,0 0-16,-26 27 15,-27 53-15,26-1 16,-26-26-16,26 53 15,1-26 1,-1 26 0,27-27-16,27 1 15,105-1-15,-106-26 16,106 27-16,80-1 16,26-25-16,79 25 15,27-26-15,424 0 16,-28 53-16,1-26 15,0 26-15,714-53 16,-132 53-16,-106 0 16,-265 0-16,371 0 15,-80-53-15,-369 53 16,-134 0 0,1 0-16,79 0 15,-211-53-15,-318 53 16,370-79-16,-397 52 15,398-26-15,-186-26 16,-159 26-16,292-79 16,-292 105-16,1 1 15,-1-1-15,-132 27 16,-53 0 0,80 0-16,-133 0 15,-26 27-15,-26-1 16,-1 1-16,-26-27 15,-27 26-15,27 1 16,0-27-16</inkml:trace>
  <inkml:trace contextRef="#ctx0" brushRef="#br0" timeOffset="45331.28">39873 14896 0,'0'79'62,"0"80"-46,0 159-16,0-54 16,0 292-1,0-186-15,0 318 16,0-291-16,0-26 15,0 211-15,0-186 16,0-104-16,0 237 16,0-106-16,26-132 15,1-53-15,-1 53 16,27-26-16,-53-54 16,0 1-16,0 26 15,0-105-15,0 25 16,0-78-16,0-1 15,0 0-15,0-26 16,0-26-16,26-1 16,-26 1-1,0-1-15,0 27 16,27 26-16,-27 1 16,0-1-16,0 1 15,0-27 1,26-53-16,-26 26 15,27-26 17,-1 0-32,27 0 15,53 0-15,79 0 16,53 0-16,-79 0 16,317 53-16,-105-27 15,-133 54-15,370 26 16,-237-54-16,26 1 15,370 80-15,-79-54 16,-344-53-16,132-26 16,-132 0-16,238 0 15,-370 0-15,476 0 16,-318 0 0,-52 0-16,158 0 15,-132 0-15,0 0 16,-185 0-16,185 0 15,-53 0-15,-133 0 16,28 0-16,-54 0 16,-53 0-16,54 0 15,-54 0-15,27 27 16,-27-27 0,53 26-16,-26-26 15,-26 27-15,-1-27 16,-26 0-16,-53-27 62,0-26-46,0-105-16,0-1 16,0 27-16,-27-27 15,1 53-15,26 27 16,0-54-1,0-52-15,0 26 16,0 27-16,26-79 16,1 131-16,-1-317 15,-26 80-15,0 79 16,27-159-16,-27 53 16,0-132-16,0 79 15,26 106-15,1-80 16,-27 54-16,0 132 15,0-186-15,0 107 16,-27 52-16,27-106 16,0-52-16,0 52 15,0 107-15,0-239 16,27 159-16,-1 79 16,27-79-16,0 106 15,0 0-15,-27 105 16,-26 54-16,-53 0 125,-26 26-110,-80-27-15,-52 1 16,-1 26-16,-26-27 16,26 27-16,-290 0 15,131 0-15,133 0 16,-318 0-16,212 0 16,80 0-16,-239 0 15,159 0 1,27 0-16,-1 0 0,-52 0 15,-239 27-15,265-27 16,-53 26-16,27 1 16,-27-27-16,-185 52 15,423-52 1,-211 0-16,132 0 16,-27 0-16,106 0 15,1 0-15,25 0 16,80 0-16,-52 0 15,-28 0-15,54 0 16,26 0-16,27 0 16,-1 0-1,1 0 1,-1 0-16,-26 0 16,0 0-16,27 0 15,-27 0-15,-26 0 16,-54 0-16,80 0 15,-26 0-15,26 27 16,0-27 0,27 0-16,-1 26 31,1-26-31,-1 0 16</inkml:trace>
  <inkml:trace contextRef="#ctx0" brushRef="#br0" timeOffset="-118469.37">38497 11721 0,'53'0'31,"0"0"-15,0 0-16,52 27 0,54-1 16,159 0-1,-54 1-15,-26 26 16,133-27-16,-80 27 16,106 0-1,-238-53-15,555 132 16,-608-132-16,-80 0 15,1 0 1</inkml:trace>
  <inkml:trace contextRef="#ctx0" brushRef="#br0" timeOffset="-118196.49">37994 12224 0,'27'0'15,"52"0"1,27 53-16,26-27 15,80 1-15,-80-1 16,186 27-16,-1-27 16,27 1-16</inkml:trace>
  <inkml:trace contextRef="#ctx0" brushRef="#br0" timeOffset="-116176.53">49160 7990 0,'26'0'16,"0"-26"0,1 0-16,52-1 15,1 1 1,-1 26-16,-26 0 15,106-27-15,52 27 16,-25 0-16,-81 27 16,81 26-16,-81-1 15,-25 28-15,-80-27 16,0 105-16,-106 81 16,-159 25-16,-52-52 15,-1-27-15,160-106 16,-133-26-16,211-26 15,54-27-15,105 0 63,1 0-47,52 53-16,-26 0 15,105 26 1,-52-26-16,-79-53 15,25 26-15,54 1 16,-53-1-16,0-26 16,-27 0-16,-52 0 15</inkml:trace>
  <inkml:trace contextRef="#ctx0" brushRef="#br0" timeOffset="-115835.94">50456 8414 0,'0'0'0,"26"-27"16,1 27 0,26 0-1,26 27-15,27 79 16,26-27-16,1 53 16,-1-26-16,-53 0 15,1-53-15,-27 0 16,0 0-16,-1-27 15,-25-26-15,-27 27 16</inkml:trace>
  <inkml:trace contextRef="#ctx0" brushRef="#br0" timeOffset="-115596.66">51303 8599 0,'-27'26'16,"-52"80"0,-27 0-16,-26 26 15,52-52-15,-78 26 16,52-53-16,106-27 15</inkml:trace>
  <inkml:trace contextRef="#ctx0" brushRef="#br0" timeOffset="-115102.93">51726 8308 0,'0'0'0,"26"0"15,1 0 1,-1 0 15,1 0-15,-1 0-1,54 0 1,-1 26-16,27 27 16,-27-26-16,133 105 15,0 53 1,-133-52-16,-26-54 16,-53-53-16,0 54 15,0-1-15,-27 80 16,-105 26-1,0-26-15,79-106 16,-26 0-16,52-53 16,1 0-16,52 0 47,27 0-32,132 26-15,-105 1 16,25 25-16,-25-52 15,-1 27-15</inkml:trace>
  <inkml:trace contextRef="#ctx0" brushRef="#br0" timeOffset="-110150.56">55536 11642 0,'53'0'15,"26"0"-15,27 0 16,79 0-16,27 26 16,317 159-1,-344-52 1,-158-28-1,-107 107 1,-263 26 0,52-53-1,238-158 1,53-1 15,0 1-15,0 52-1,0 80 1,0-27-16,0-26 16,-27-53-1,-26 0-15,0-27 16,27 1-16,-1-27 16,-26 0-16,27 0 15</inkml:trace>
  <inkml:trace contextRef="#ctx0" brushRef="#br0" timeOffset="-109907.82">56436 12912 0,'264'0'15,"-132"26"1,186 106-16,-133-52 16,0 26-16,-52-27 15,25 27-15,-25-27 16,-107-26-16,1-53 16,-27 53-16</inkml:trace>
  <inkml:trace contextRef="#ctx0" brushRef="#br0" timeOffset="-109737.82">57653 13123 0,'0'0'0,"-27"0"16,-26 0 0,-79 80-16,-27 26 15,80-80 1,0 80-16,26-53 15</inkml:trace>
  <inkml:trace contextRef="#ctx0" brushRef="#br0" timeOffset="-109504.49">58658 12568 0,'0'0'0,"106"0"15,-53 53-15,0-27 16,-27 1-16,-26 52 16,0 27-1,0 0-15,-53 26 16,-26-79-16,53 0 16,-1 0-16</inkml:trace>
  <inkml:trace contextRef="#ctx0" brushRef="#br0" timeOffset="-108990.04">57362 14711 0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19:28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33443 15558 0</inkml:trace>
  <inkml:trace contextRef="#ctx0" brushRef="#br0" timeOffset="574.59">32941 24580 0</inkml:trace>
  <inkml:trace contextRef="#ctx0" brushRef="#br0" timeOffset="2718.67">31459 23336 0,'26'0'47,"80"-26"-47,0-1 15,26-26-15,212 1 32,-132 25-17,-80 27 1,1 53-1,-107-27-15,133 107 32,-106-133-32,0 53 15,-27-53 17,1 26-32,-1 80 15,0-80 1,1 186-1,-27 53 17,-79 52-17,52-185-15,-26 107 32,53-134-32,0-52 15,-26-53 1,-1 0 31,27 27-32,-26-27-15,-1 26 16,1-26-16,-27 0 16,0 0-16,-26 27 15,26-1-15,-27-26 16,-25 0-16,25 0 15,1 0-15,-1 0 16,-25 0-16,-28-53 16,-25 0-16,78 27 15,27-1-15,-26 27 16,26-26-16,0 26 16,-26 0-16,52 0 15,1 0-15,-1 0 16,1-27 31,-1 1-32,-26-53-15,53 26 16,-26-27-16,0-25 16,-1-54-1,1-53-15,26 27 16,0 79-16,0-79 15,0-27-15,0 133 16,26-1-16,-26 54 16,0-27-16,27 53 15</inkml:trace>
  <inkml:trace contextRef="#ctx0" brushRef="#br0" timeOffset="5295.82">31089 15108 0,'0'53'47,"0"52"-32,0 28-15,0 26 16,0-54-16,0 28 16,0-28-16,0-25 15,26-1-15,-26 1 16,0-28-16,26 28 16,1-1-16,-27 1 15,26 25-15,1-52 16,26 186-16,-53-160 15,26 0-15,27 1 16,-53-27-16,27-53 16,-27 26 62,26-26-63,-26 26 1,26-26 31,1 0-31,26 0-16,26 0 15,1-26-15,52 0 16,-26-1-16,-27 1 15,-26-1-15,0 27 16,-27 0 0,1 0 15,-1-26-15,1 26-16,-1-27 15,1 27 1,-1 0-16,1 0 15,-1 0-15,-26-26 16,27 26 31,-1 0-16,0-53-15,1 26-16,-1-25 15,-26-1-15,0 0 16,27 26-16,-27-26 16,0 0-16,0 0 15,0-26-15,0 26 16,0-26-16,26-54 16,-26 28-16,27 25 15,-27-26-15,26 27 16,-26-27-16,0 27 15,0 26 1,27-26-16,-27 26 16,0 0-16,0-27 15,0 27-15,0 1 16,0 25-16,26 27 16,-26-26-16,-26 26 125,-27 0-125,0 0 15,-53 0-15,-26 0 16,52 0-16,-25 0 15,52 0-15,-27 0 16,54 0-16,-27 0 16,0 0-16,26 0 15,-25 0 1,-1 0 0,26 0-16,-26 0 15,27 0-15,-54 0 16,1 0-16,53 26 15</inkml:trace>
  <inkml:trace contextRef="#ctx0" brushRef="#br0" timeOffset="7087.96">41434 24844 0,'0'-26'15,"-27"26"32,-52 0-31,26-27-16,27 1 15,-27 0-15,26 26 16,1-53-16,-1 0 16,1 0-16,26 0 15,0 0-15,0-26 16,0 52 0,26 1-1,1 26 1,26-27-16,79-52 15,-53 26-15,-26 26 16,-26 1-16,-1 26 31,-26 26-15,27 54-16,-1-27 16,-26 0-16,26-27 15,1 1-15,-1-27 16,-26 26-16,0 1 15,0 25 1,0 1 0,-26 53-16,-1-53 15,1 0-15,-27 0 16</inkml:trace>
  <inkml:trace contextRef="#ctx0" brushRef="#br0" timeOffset="8346.26">41328 16563 0,'0'-27'187,"-27"27"-187,27-26 16,-26 26-16,26-26 16,0-1-1,0-26 1,0 0-16,0 27 16,0-1-16,0-26 15,0 27-15,0-1 16,26 1-1,1 0 17,26 26-17,-27-27-15,1 27 16,-1 0-16,27 0 16,0 0-16,-27 0 15,1 0 1,-1 0 15,1 0 0,-27 27-15,0-1-16,0 0 16,0 1-1,0-1 1,0 1 15,-27-1 16</inkml:trace>
  <inkml:trace contextRef="#ctx0" brushRef="#br0" timeOffset="13270.04">40719 28601 0,'27'0'15,"132"-26"1,105 26-16,-52-26 16,1164-133-1,-344 106 1,-265 53 0,-344 0-1,-343 0 1</inkml:trace>
  <inkml:trace contextRef="#ctx0" brushRef="#br0" timeOffset="13585.96">42413 29157 0,'26'0'15,"27"0"1,53 0-16,53 0 15,79-53-15,-53 53 16,53-53-16,0 27 16,0-27-16,0 53 15,-52-27-15,-54 27 16,-26 0-16</inkml:trace>
  <inkml:trace contextRef="#ctx0" brushRef="#br0" timeOffset="22260.65">40878 27596 0,'53'0'31,"106"0"-16,-53 0-15,79 0 16,132-26 0,133 26-1,26-27 1,159 27 0,-317 0 15,-159 0-31</inkml:trace>
  <inkml:trace contextRef="#ctx0" brushRef="#br0" timeOffset="22607.82">41434 27993 0,'26'0'16,"106"-27"0,54 1-16,-1 26 15,106-26-15,185-1 16,-264 27-16,79 0 16,-159 0-16,133 27 15</inkml:trace>
  <inkml:trace contextRef="#ctx0" brushRef="#br0" timeOffset="23482.74">32517 6482 0,'80'-26'47,"-1"26"-31,0 0-16,133-27 15,106 27 1,317 0-16,-133 0 15,583-53-15,-265 27 16,-26-27-16,-27-26 16,-423 79-16,53-27 15,-159 1-15,-105 26 16</inkml:trace>
  <inkml:trace contextRef="#ctx0" brushRef="#br0" timeOffset="23810.36">32438 7911 0,'26'0'15,"1"0"-15,-1 0 16,159 0-16,27 0 16,503-26-16,105-54 15,503-79-15,-371 80 16,583-80-1,-583 53-15,1 80 16,-239 26-16,-264-53 16,-238 53-16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45767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2-06-10T05:25:43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16113 18389 0,'0'0'0,"-53"0"0,-26 0 0,-1 0 15,-105 0 1,79 0-16,-79-27 16,132-26-1,0 27 1,0-27-16,1-27 16,-28-78-16,27 52 15,-26-265-15,79 133 16,0 80-16,0-186 15,0 158-15,53 28 16,53-54-16,-1 80 16,28 26-16,26 0 15,-54 80 1,1 26-16,-26 0 16,-28 0-16,1 0 15,0 105-15,27 1 16,105 265-16,-53-133 15,0 53-15,-26-80 16,0-52-16,26 79 16,-79-105-16,-53-54 15,0 27 1,0 53-16,-79-1 16,-27 1-16,-26-27 15,0 27-15,-54-27 16,1-26-16,26-26 15,27-1-15,-27-53 16,27-26-16,-53 0 16,0 0-16</inkml:trace>
  <inkml:trace contextRef="#ctx0" brushRef="#br0" timeOffset="2164.02">22728 13600 0,'53'0'63,"79"0"-63,0 0 16,27-27-16,-27 1 15,27 26-15,0 0 16,-1-27-16,28 27 15,52 0-15,-26-26 16,-27 26-16,53-27 16,-159 27-16,133 0 15,-80 0-15,-26 0 16,53 0-16,-27 0 16</inkml:trace>
  <inkml:trace contextRef="#ctx0" brushRef="#br0" timeOffset="2911.05">22331 20188 0,'79'0'47,"53"26"-47,54 1 15,158-1-15,-53-26 16,-80 27-16,213-27 15,-80 0-15,-133 0 16,-25 0 0,52 0-16,-27 0 15,-25 0-15,52 26 16,-80 0-16,-78 1 16</inkml:trace>
  <inkml:trace contextRef="#ctx0" brushRef="#br0" timeOffset="4568.14">22569 28496 0,'26'0'46,"160"0"-46,-1 0 16,212-27-16,-27 1 16,-79 26-16,212-27 15,-133 27-15,80-53 16,-238 53-16,52 0 16,-105 0-16,-53 0 15,-53 0-15</inkml:trace>
  <inkml:trace contextRef="#ctx0" brushRef="#br0" timeOffset="8566.87">24818 11165 0,'-27'0'109,"1"0"-109,-27 0 16,0-26-16,27-53 15,-54-1 1,-158-370-1,159 345 1,52-28 0,1 1-16,-1 53 15,1-54 1,0 54-16,26 0 16,0 26-16,0 26 15</inkml:trace>
  <inkml:trace contextRef="#ctx0" brushRef="#br0" timeOffset="10267.82">24289 5424 0,'0'26'94,"0"27"-78,0 27-16,0 26 15,0-27 1,26 0-16,1-26 16,-1-53-1,-26 27-15,53-27 16,-26 0-16,-1 0 15,27 0-15,-27-27 16,1 1-16,-27-80 16,0 53-1,0 0-15,0-26 16</inkml:trace>
  <inkml:trace contextRef="#ctx0" brushRef="#br0" timeOffset="10875.68">24844 6376 0,'-26'27'46,"-1"26"-46,1 0 16,0 53-16,-1-27 16,1-26-16</inkml:trace>
  <inkml:trace contextRef="#ctx0" brushRef="#br0" timeOffset="12547.24">24765 3651 0,'-26'0'15,"26"27"1,-27-1-16,1 27 16,-1 0-16</inkml:trace>
  <inkml:trace contextRef="#ctx0" brushRef="#br0" timeOffset="13758.84">26882 7726 0,'0'-27'62,"0"1"-46,0-1-16,0-25 15,0-1-15,0-53 16,53 0-16,26-26 16,27-80-16,-53 106 15,26 0-15,-52 1 16,25 52-16,-52 26 31</inkml:trace>
  <inkml:trace contextRef="#ctx0" brushRef="#br0" timeOffset="18073.79">30268 20611 0,'53'0'63,"159"-26"-48,53-1-15,-54 1 16,345-54 0,370 27-1,-582 27-15,502-53 16,-687 79 0,0-27-1,-133 27 1,27 0-16,-26 0 31,-1 0-31,1 0 16,-1-26-1,-26-1-15,27 27 16,-27-79 0,53-239-1,-1-184 1,1 290-1,0-79-15,0 79 16,-26 53 0,26-158-16,0 132 15,79-477 1,-106 371-16,27-159 16,-53 292-16,0-213 15,0-52-15,0 53 16,27-398-16,-27 636 15,79-424-15,-53 318 16,1-53 0,-1 106-16,-26 0 15,0 105-15,0 1 16,0 26-16,-26 27 16,26-1-16,-27 27 15,1 0 32,0 0-31,-107-53-16,27 27 15,-185-1-15,27 1 16,-54 26-16,-79 0 16,53 26-16,-52 1 15,52-1-15,-318 80 16,345-53-16,-54-27 15,27 1-15,133-1 16,78-26-16,54 0 16,-53 27-16,79-27 15,0 0-15,26 0 16,1 0-16,-1 0 16,27 26-16,-26-26 15,0 0 32,26 53 47,0-26-94,0-1 15,-27 27-15,1 53 16,-27-27-16,53 27 16,-53 79-16,-27 80 15,28-53-15,25 132 16,1-27-16,26-105 16,0 105-16,-27 186 15,1-133-15,-80 54 16,53-107-16,-53 186 15,53-212-15,27-27 16,-27 54-16,53-106 16,0-54-1,-27 1-15,27-53 16,-26 0-16,-1 0 16,1 26-16,-1-26 15,27 0-15,-26-27 16,26 27-16,0 0 15,0-27-15,0 27 16,0 26 0,0-79-16,0 26 0,0-52 15,26-27 79,54 26-94,26-26 16,26 0-16,159 0 15,-159 27-15,133-27 16,-1 0 0,54 0-16,-106 26 15,-54-26-15,-105 0 16</inkml:trace>
  <inkml:trace contextRef="#ctx0" brushRef="#br0" timeOffset="20195.58">16060 20796 0,'0'27'31,"0"26"-15,-26 26-16,-54 186 15,1-54-15,26-26 16,-79 133-16,79-27 16,-26 0-16,-1-79 15,1 26-15,26-26 16,0-133-16,26 0 16,27-26-16,-26-53 31</inkml:trace>
  <inkml:trace contextRef="#ctx0" brushRef="#br0" timeOffset="21104.93">16325 20426 0,'26'0'47,"1"0"-47,26 0 15,-27 0 1,53 0-16,107 0 16,-1 0-16,0 0 15,80 0-15,-80 0 16,132 53-16,27 26 16,-132 53-16,26-52 15,-53-1-15,-52 27 16,-28-53-16,1 0 15,0 0-15,-26 0 16,52-53-16,0 26 16,-53 1-16,1-27 15,-27 0-15,-53 26 47,0 27-31,0 26-1,-53 27 1,26 0-16,-26 53 16,53-80-16,-132 159 15,53-26-15,-1-53 16,-25 79-16,-28-27 16,1 28-16,26-28 15,53-78-15,27-107 16,-1 53-16,1-26 15,-1-26 1,27-1 0,-26-26 31,-27 0-32,0 0 1,0 0-16,-53-53 15,-158 27-15,105 26 16,-238-27 0,159 27-16,-27-26 15,-211-1-15,106 1 16,132 0-16,26 26 16,-105-27-16,-1 27 15,80 0-15,0-26 16,79 26-16,53 0 15,53-27-15,27 27 16</inkml:trace>
  <inkml:trace contextRef="#ctx0" brushRef="#br0" timeOffset="25762.16">31115 22093 0,'-26'26'16,"26"54"-16,0-28 16,0 28-16,0 52 15,-27 159-15,-26-106 16,-53 106-16,80-211 15,-133 184-15,106-184 16,0-27-16,27-27 16,26 1-16</inkml:trace>
  <inkml:trace contextRef="#ctx0" brushRef="#br0" timeOffset="26881.19">31194 22331 0,'0'0'0,"53"-53"0,-26 53 31,-1 0-15,27 0-1,-26 0 1,25 0-16,-25 0 16,52 0-16,54 0 15,-54 0-15,0 0 16,1 0-16,-1 0 15,53 26-15,-79-26 16,53 27-16,-26-27 16,-28 0-16,-25 0 15,-1 0 1,1 0 31,-27 26-32,26-26 1,-26 27-16,27-27 16,-27 26-1,0 27-15,0 26 16,0-26-16,0 27 16,0-27-1,-27 53-15,27-54 16,-26 54-16,-1-26 15,1-27-15,26-27 16,0 1-16,0 52 16,-27-53-16,27 1 15,-26-1-15,26 1 16,-53-1 62,27 1-62,-27-27-1,-27 0-15,27 0 16,-26 0-16,0 0 16,-1 0-16,-26 0 15,1 0-15,-28 0 16,-52 0-1,0 0-15,79 0 16,0 0-16,0 0 16,27 0-16,26 0 15,0 0-15,27 0 78,-1 0-62,1 0 0,-1 0-1</inkml:trace>
  <inkml:trace contextRef="#ctx0" brushRef="#br0" timeOffset="28227.81">31221 22146 0,'26'0'31,"1"0"-15,-27-27 30,26 27-30,1-26 15,26-27-15,-1 0-16,81-26 16,105-80-16,-79 53 15,-53 27-15,26-1 16,-79 54-16,26-27 15,-79 26 1,27 27-16,-1 0 156,0 0-156,1 0 16,26 0-16,0 0 16,0 0-16,0 0 15,52 0-15,1 0 16,0 0-16,26 0 15,-52 0-15,-27 0 16,0 0 0,-27 27-1,1-27 1,-1 0 15,0 26 0,1-26-15,-1 0-16,1 0 31,-27 27 63,0-1-78,-27 1-16,-26 52 15,27-26-15,-53 0 16,26 53-16,0-53 16,0-27-16,26 27 15,-26-53-15,1 26 16,25 1-16,-26-1 15,27-26-15,-1 27 16,1-1-16,-27-26 16,26 27-16,-26-1 15,27-26-15,26 27 16</inkml:trace>
  <inkml:trace contextRef="#ctx0" brushRef="#br0" timeOffset="29380.34">33205 21669 0,'27'0'109,"-1"0"-78,-26 27-15,0 52-16,0-26 16,0 0-16,0 0 15,0-27-15,0 27 16,0-26-1,0-1-15,0 1 16,0-1 0,0 1-16,0-1 15,0 1-15,0 25 16,0 1-16,0-26 16,0-1-16,0 54 15,0-54-15,0 1 16,0-1-16,0 27 15,0-27-15,0 1 16,0-1-16,-53 1 234,27-1-234,-27 1 16,0-1-16,0 1 16,0 26-16,27-27 15,-54 27-15,54-27 16,-27 27-16,0-26 16,53-1-16,-27-26 15,1 53-15,0-53 16,-1 27-16,1-27 15,26 26-15,-27-26 16,27 27-16,-26-27 16</inkml:trace>
  <inkml:trace contextRef="#ctx0" brushRef="#br0" timeOffset="30881.67">31115 21431 0,'26'0'78,"1"0"-62,-1 0-16,1 0 15,-27 53-15,0 0 16,0 0-16,0-27 16,0 1-16,0 26 15,-27 0-15,-26-27 16,27 1-16,0-27 15,26 26 79,0 1-78,0-1-1,-27-26-15,27 27 16,-26-1-16,-1 0 16</inkml:trace>
  <inkml:trace contextRef="#ctx0" brushRef="#br0" timeOffset="31425.78">30612 22410 0,'27'0'16,"26"0"-1,0 0-15,-27 0 16,1 0-16,-1 0 15,-26 53-15,0-26 16,0-1 0,0 0-16,-53 1 15,0 26-15,27-53 16,26 26 0,-27 1 77,27-1-93,-26 1 16,-1-1-16,27 1 16,-26-27-1</inkml:trace>
  <inkml:trace contextRef="#ctx0" brushRef="#br0" timeOffset="32021.94">31380 23574 0,'26'0'16,"27"0"-1,-27 0-15,1 27 32,-27-1-32,0 1 15,0 26-15,0-27 16,-53 1-16,26 25 15,-25-25-15,52-1 16,-27-26-16,27 27 47,0-1-31,27-26-1,-27 27 1,0-1-1,0 1-15,0-1 16,0 1-16,-27-1 16,1-26-16</inkml:trace>
  <inkml:trace contextRef="#ctx0" brushRef="#br0" timeOffset="36049.08">17224 27279 0,'27'52'63,"-27"28"-48,26-1-15,-26 1 16,0 78-16,0-78 15,0-27 1,-26-53 31,26-27-31,-27-26-16</inkml:trace>
  <inkml:trace contextRef="#ctx0" brushRef="#br0" timeOffset="36753.06">17145 27331 0,'53'-52'62,"-27"52"-46,80-53-16,-53 26 16,26 27-16,-52-26 15,-1 26-15,1 0 31,-1 0-15,27 0 0,-26 26-1,-1-26 1,1 27 0,-1 26-1,1-27 1,-27 0-16,26 1 15,-26-1 1,0 1 0,26-27-1,-26 26-15,0 1 16,0 26-16,-26-27 16,26 1-16,0 25 15,-26-25 1,-1-27-1,27 26-15,-26-26 16,-1 27 0,1-1-16,-1-26 15,-26 0 1,27 27-16,-27-1 16,0-26-16,27 0 15,-27 0 1,26 0-16,1 0 15,-27 0-15,0 0 16,26 0-16,1 0 16</inkml:trace>
  <inkml:trace contextRef="#ctx0" brushRef="#br0" timeOffset="37344.73">17119 26644 0,'52'-53'31,"-25"26"-31,26 27 16,-27 0-1,1 0 1,-1 0 0,1 0-16,-27 27 15,0-1-15,0 1 16,-27 25-16,1-25 16,-27 26-16,26-53 15,27 26 63,0 1-15</inkml:trace>
  <inkml:trace contextRef="#ctx0" brushRef="#br0" timeOffset="38159.97">16087 30083 0,'0'53'32,"0"26"-32,0 160 15,26-28 1,-26-26-16,0 106 15,0-158-15,0-27 16,0-1-16,0 28 16,0-80-16,-26-53 15,26 26-15,-27-26 16,1-79 0</inkml:trace>
  <inkml:trace contextRef="#ctx0" brushRef="#br0" timeOffset="38933.76">16351 30215 0,'27'-26'78,"52"26"-78,106-53 16,-52 53-16,184-26 15,-26 26-15,-79 0 16,132 0-16,-53-27 16,-106 27-16,-79 0 15,-53 0-15,-53 106 78,-27 106-62,1-54-16,-1 28 16,-26 52-16,53 0 15,0-132-15,0-27 16,-26 0-16,26-26 16,-26-26-16,-1 26 15,1-27-15,-1 1 16,27-1-1,-26-26 32,-27 0-47,26 0 16,-52 0-16,26 0 16,-53-26-16,-158 26 15,131-27-15,-264 27 16,133 0-16,-159 0 15,131 0 1,134 27-16,105-27 16,26 0-16</inkml:trace>
  <inkml:trace contextRef="#ctx0" brushRef="#br0" timeOffset="39617.58">17304 28681 0,'53'0'15,"0"0"1,-1 0-16,28 0 15,-27 0-15,0 26 16,0 1-16,-53 26 16,26 0-16,-26-27 15,-26 27 1,-27 0-16,-27 0 16,27 0-16,27-27 15,-27 1-15,53-1 63,0 1-48,0-1 1,0 0-16,0 27 16,0 0-16,0 0 15,-79 27 1,52-80-16,1 26 15,-1-26 1</inkml:trace>
  <inkml:trace contextRef="#ctx0" brushRef="#br0" timeOffset="40368.58">15134 30427 0,'27'0'62,"-1"0"-46,53 27-16,-26-1 15,0 0-15,-26 27 16,26-26-16,-27 26 16,-26-27-16,0 1 15,0 26 1,0 26-16,-53-26 16,-26-27-16,-1 80 15,-25-53-15,52-53 16,26 0-16,27 27 62,0-1-46,27-26-16,-27 26 16,0 1-16,0-1 15,0 1-15,0-1 16,-27 1-1,-26-27-15,53 26 16,-26-26-16</inkml:trace>
  <inkml:trace contextRef="#ctx0" brushRef="#br0" timeOffset="43944.26">34078 25744 0,'0'26'31,"-53"27"-15,0 80-16,-52 25 15,-1 54-15,0-106 16,106-27-16,-53-26 16,27-53 31,-1 0-47</inkml:trace>
  <inkml:trace contextRef="#ctx0" brushRef="#br0" timeOffset="45071.35">34078 25850 0,'27'0'47,"-1"0"-16,-26-27-31,27 27 31,-1-26 1,1 26-17,-1 0 1,1 0-1,-1 0 1,27 0 0,-27 0-16,1 0 15,26 0-15,-27 0 16,1 0 0,-1 0-1,1 0 16,-27 26-15,0 1 0,26-27-16,1 26 31,-1-26-15,-26 27-16,0-1 15,0 1 1,-26 26-16,-1-1 15,27 1-15,-53 0 16,27 27-16,26-27 16,-27-27-16,1 0 15,26 27-15,-27-53 16,27 27-16,0-1 62,-26-26-46,-1 0 0,27 27-1,-26-27 17,-27 0-1,27 0-31,-54 0 15,-52 0-15,26 0 16,53 0-16,-26 0 16,26 0-16,26 0 15,1 0-15,-1 0 63</inkml:trace>
  <inkml:trace contextRef="#ctx0" brushRef="#br0" timeOffset="46475.03">34052 25665 0,'0'0'0,"26"0"32,-26-27-1,27 27 16,-1-53 0,1 27-47,26-27 15,0-27-15,26 28 16,-53 25-16,1-26 16,-1 27-16,1-1 15,-1 27 79,1 0 15,-1 0-109,1 0 16,26 0-16,-1 0 16,1 0-16,0 0 15,-26 0-15,52 0 16,-52 0-16,-1-26 15,0 26 1,-26 26 187,0 1-203,0-1 16,0 1-16,0-1 15,-26 1 1,26-1-16,-26 0 16,26 1-16,-27-27 15,27 53-15,-26-27 16,-1 27 0,1-26-16,26-1 15,-27-26 79,27 27-78,-26-27-16,-1 0 15</inkml:trace>
  <inkml:trace contextRef="#ctx0" brushRef="#br0" timeOffset="47449.29">34899 25374 0,'26'0'62,"-26"26"-46,0 0-1,0 54-15,26-54 16,-26 27-16,0 0 16,0 0-16,0 0 15,0 0 1,0-27-16,0 1 16,0-1-1,0 1 1,0-1 31,0 1 46,0-1 17,-26 27-95,0 0 1,-27-27-16,26 80 16,-26-79-16,-26 52 15,26-53-15,0 1 16,27 26-16,-1-27 16,-26-26-16,53 27 15,-26-27-15,-1 26 31,1 1-31</inkml:trace>
  <inkml:trace contextRef="#ctx0" brushRef="#br0" timeOffset="47893.03">34634 25823 0,'-26'27'78,"26"-1"-62,-27-26-16,27 27 15,-26-1 1</inkml:trace>
  <inkml:trace contextRef="#ctx0" brushRef="#br0" timeOffset="48655.21">33787 25215 0,'27'0'63,"-1"0"-48,27 0 1,-26 0 0,-27 26-1,0 1 1,0-1-1,0 27-15,-80 26 16,1-52 0,79-1-16,0 1 78,0-1-63,0 1 1,0-1-16,0 1 16,0-1-1</inkml:trace>
  <inkml:trace contextRef="#ctx0" brushRef="#br0" timeOffset="49223.1">33496 26061 0,'27'0'47,"-1"0"-31,1 0-16,-1-26 15,1 26 1,-1 0-16,-26 26 16,26 1-16,-26 26 15,0 0-15,0 0 16,-26-27-16,0 1 16,-1-27 46,27 26-46,0 0-1,0 1 1,0-1 0,0 1-1,-26-27 1</inkml:trace>
  <inkml:trace contextRef="#ctx0" brushRef="#br0" timeOffset="49925.78">34052 26776 0,'26'0'63,"1"0"-63,26 53 16,-53-27-16,26 1 15,-26-1-15,27 1 16,-27-1-16,0 1 15,0 25-15,-53-25 16,26-1-16,-26 1 16,27-1-16,26 1 109,0-1-93,0 1-16,0-1 15,0 1 17</inkml:trace>
  <inkml:trace contextRef="#ctx0" brushRef="#br0" timeOffset="58621.25">34899 25426 0,'26'0'78,"27"-26"-62,-27 26 0,27 0-16,53-26 15,132-1 1,186-26-1,184 0 1,-264 53 0,-53-26-1,-53-1 17,-158 27-17,25-26 1,-25 26-1,-1-27-15,53 27 16,-79 0 0,-26 0-1,-27 27 48,0-1-63,0 27 15,0 0 1,0 27-16,0-1 0,0 27 16,-27-27-1,-26 80-15,53-53 16,-79 132-16,26-53 16,53-79-16,-26 106 15,-1-27-15,1 0 16,26-53-16,-27 27 15,27-27-15,0 80 16,-26-80-16,-1-26 16,27-53-16,-26 26 15,0 1-15,26-1 16,0-52-16,0-1 16,-27 27-16,27-27 15,-26 27-15,26-26 16,0 52-16,0-26 15,-27 26-15,27-26 16,-26 0 0,-1-26-16,27-1 15,0 1 63,-26-27-62,-1 0-16,-26 0 16,-26 26-16,0 1 15,-54-1-15,28-26 16,-1 0-16,0 0 16,26 0-16,-52 0 15,-53 0-15,-27 0 16,-132 0-16,27 0 15,-1 26-15,133-26 16,-132 27-16,-27-27 16,-27 0-1,1 26-15,211-26 16,80 0-16,-1 0 16,54 0 77,26-79-46,0-27-47,0 27 16,0 26-16,0-106 15,0-52-15,0 52 16,26 26-16,1-105 16,-1 80-1,1-1-15,26 27 16,-27-54-16,27 81 16,-26-107-16,25 80 15,-52-133-15,27 133 16,-27-27-16,0 80 15,0 26-15,0 26 16</inkml:trace>
  <inkml:trace contextRef="#ctx0" brushRef="#br0" timeOffset="59269.98">52811 21405 0,'0'26'32,"-53"80"-32,-26 53 15,-27 79-15,26-53 16,-52 80-16,26-80 15,-53 80-15,1-80 16,25-26-16,28-27 16,-1 0-16,79-105 15,27 25-15</inkml:trace>
  <inkml:trace contextRef="#ctx0" brushRef="#br0" timeOffset="60326.1">52837 21669 0,'0'0'0,"27"0"62,-1 0-30,27 0-17,-26 0-15,105-26 16,159-1 0,-106 1-16,159 0 15,0 26-15,-26 0 16,-27 0-16,-80 0 15,-105 0-15,0 0 16,-53 0-16,0 0 16,-27 0-1,-26 26 63,0 53-62,-26 54-16,-27-27 16,0 79-16,-26 26 15,26-78-15,-27 52 16,1 53-16,0-106 16,79-79-16,-53 27 15,26-1 1,-26 27-16,27-106 15,26 26-15,0 1 16,-27-1-16,27 1 16,-26-27 77,-1 0-93,-26 0 16,-26 0-16,0 0 16,-1 0-16,-52 0 15,-106 0-15,26 0 16,-79 0-16,-53 0 16,53 0-16,80 0 15,52 0-15,79 0 16,1 0-16,-53 0 31,105 0-31,1-27 16,-1 27-16,1 0 15,-1 0 1,1 0 0,0 0-1</inkml:trace>
  <inkml:trace contextRef="#ctx0" brushRef="#br0" timeOffset="61513.25">52811 21802 0,'0'-106'31,"26"53"-31,-26 26 16,53-25-16,-26-28 15,52 1-15,0-54 16,1 54-16,-1-53 16,53-27-16,80-53 15,-159 160 1,106-81-16,26 1 0,-106 53 15,1 26 1,-1 26-16,-79 1 16,27 26-16,-1 0 125,0 0-110,27 0-15,27 0 16,52 0-16,53 0 16,1 0-16,-54 0 15,53 0-15,53 0 16,-26 0-16,185 0 15,-159 0 1,53-27-16,-27 27 16,-78 0-16,105-26 15,-185 26-15,26 0 16,53 0-16,-106 0 16,-26 0-16,0 0 15,-106 26 110,-79 27-125,-27 53 16,80-27-16,-133 27 15,-52 79-15,105-79 16,53-26-16,-53 78 16,106-105-16,0 0 15,1 0 1,-239 106 31,105-80-47,1-26 15,-53 27-15,132-28 16,27-25-16,105-27 31</inkml:trace>
  <inkml:trace contextRef="#ctx0" brushRef="#br0" timeOffset="62765.74">57785 20267 0,'0'27'63,"0"-1"-63,0 27 16,0 53-16,0-27 15,0 53-15,0 1 16,0 25-16,0-105 15,-26 80-15,-1 52 16,27-26-16,0-80 16,0 27-16,0-27 15,0-26-15,0-26 16,0-1-16,-26 1 203,-1-1-187,-52 0-16,52 1 15,-78 26-15,-54 53 16,0-27-16,27 0 16,-27 27-16,27-26 15,-106 52-15,185-106 16,-27 27-16,-52 27 15,79-54-15,0 27 16,0-27-16,0 1 16,-26 26-16,-27-27 15,-26 1-15,52 52 16,-52-26-16,79-53 16,-53 79-1,53-52-15,1-27 16,25 26-16,-26 1 15,27-27 1,26 26-16,-27 1 47,1-1-47,-1-26 16,-26 53-16,27-53 15,-27 27-15,53-1 16</inkml:trace>
  <inkml:trace contextRef="#ctx0" brushRef="#br0" timeOffset="71269.33">22807 13414 0,'27'0'31,"52"0"-31,80-26 16,-53-1-16,185-25 16,-27-1-16,54-53 15,-107 79-15,239-78 16,-132 52-16,105-27 15,-132 54 1,-26-54-16,-186 80 0,0 0 16,-26 0-1</inkml:trace>
  <inkml:trace contextRef="#ctx0" brushRef="#br0" timeOffset="71929.25">22754 20135 0,'0'0'0,"80"0"47,78 0-47,186 0 15,53-53-15,212-27 16,-239 1-16,106 53 16,-105-1-16,-107 27 15,-26 0-15,27 0 16,-133 0-16,80 0 16,-159 0-16</inkml:trace>
  <inkml:trace contextRef="#ctx0" brushRef="#br0" timeOffset="72606.12">22251 28390 0,'80'-27'47,"26"-26"-47,-27 53 15,133-52-15,-1-1 16,160-27 0,-133 54-16,318-1 15,-107 1-15,213 26 16,-503 0-16,158 0 16,-132 26-16,-105-26 15,-27 27-15,-1-27 16</inkml:trace>
  <inkml:trace contextRef="#ctx0" brushRef="#br0" timeOffset="76938.97">31247 22304 0,'0'-26'62,"27"-1"-46,-1 27-16,1-52 16,26 52-16,-27-53 15,27 26 1,26-52-16,-26 52 16,0-26-16,27-26 15,-1 26-15,-26 0 16,53-26-16,-53 26 15,0 0-15,-1 0 16,1 0-16,0 0 16,0 27-16,-26-1 15,-1 1-15,27-1 16,-27 1-16,1 26 16,-1 0-1,1 0 1,-1-27-1,1 27 1,-27-26 0,26 26-16,-26-26 15</inkml:trace>
  <inkml:trace contextRef="#ctx0" brushRef="#br0" timeOffset="78555.25">31009 20876 0,'27'0'79,"-1"0"-79,1 0 15,-1 0-15,0 0 16,1 0-1,-1 0-15,1 26 16,26 1-16,-53-1 16,26 27-16,1-27 15,-27 27-15,0 27 16,0-27-16,0-1 16,-27 1-16,1-26 15,-27 26-15,26-53 16,27 26-1,-26 1-15,-1-27 16,1 0 31,0 0-16,-1 0 0,54 0 79,-1 0-95,0 0 1,1 0-16,26 26 16,-53 1-1,26-1-15,1 1 16,-1-1 0,-26 0-16,0 1 31,0-1-31,0 1 15,0-1-15,0 1 16,0-1-16,-26 1 16,26-1-16,-27-26 15,27 27-15,-26-27 16,-1 0-16,1 26 16,-27-26-1,27 0-15,-27 0 16,26 0-16,1 0 15,-1 0-15,1 0 16,-1 0 0,-26 0-1,27 0 1</inkml:trace>
  <inkml:trace contextRef="#ctx0" brushRef="#br0" timeOffset="80251.05">30798 20849 0,'26'0'110,"0"0"-110,1 0 15,-1 0-15,27 0 16,-26 0-16,26 0 16,-27 0-16,1 0 15,25 0 1,-25 27-1,-1-1-15,27 1 16,-26-1-16,26 27 16,-27-53-16,1 26 15,-1 1-15,0 26 16,-26-27 0,0 1-1,0-1-15,0 27 16,0-27 15,0 1-15,-26-1-1,26 1-15,-53-1 16,0 1-16,27-1 16,-80 80-16,27-79 15,26-1-15,26 0 16,-26 1-16,0-1 15,27-26-15,-1 0 16,-25 0-16,25 0 16,1 0-16,-1 0 15,1 0 32,-1 0-31,54 0 109,26-53-110,0 53-15,-27-26 16,0 26-16,1 0 16,-1-26-16,54-1 15,-54 27-15,1 0 16,-1 0 0,1 0-1,-1 27 1,0-27-1,-26 26 1,27 0 0,-1 27-1,-26-26 1,0-1 0,0 1-16,0 26 15,0-27 1,-26 27-1,-1-53-15,1 53 16,0-53-16,26 26 16,-27-26-16,1 27 15,-1-27-15,-26 0 16,0 0-16,27 0 16,-1 0-16,1 0 15,0 0 1,-1 0-1,1 0-15,-1 0 16,1 0 0,-1 0-16</inkml:trace>
  <inkml:trace contextRef="#ctx0" brushRef="#br0" timeOffset="88773.28">31194 22119 0,'27'0'109,"-1"-26"-109,1-1 16,-1 1-16,1 26 16,-1-53-16,27 53 15,0-53 1,-27 27-16,54-27 31,-54 53-15,-26-27-1,27 27 1,-1 0 0,1-26-16,-27-1 15,26 27 1,1-26 15,-1 26-15,0-27-16,1 27 31,-27-26-31,26 26 31,-26-27-31,27 27 16,-1-26-16,1-1 16,-1 1-1,1 0 16,-1 26-15,-26-27 93,27 27-93</inkml:trace>
  <inkml:trace contextRef="#ctx0" brushRef="#br0" timeOffset="95379.78">23098 13679 0,'0'-53'31,"0"0"-15,27 53-1,52-26-15,80 26 32,-53 0-32,793 0 31,-581 26-31,78-26 31,-263 0-31,-27 0 0,105 27 31</inkml:trace>
  <inkml:trace contextRef="#ctx0" brushRef="#br0" timeOffset="95991.24">23865 20294 0,'-185'-80'31,"159"80"-31,52 0 32,80 0-17,26 0-15,54 0 16,-28 0-16,1 0 15,53 0-15,-54 0 16,-78 0-16,52 0 16</inkml:trace>
  <inkml:trace contextRef="#ctx0" brushRef="#br0" timeOffset="97055.24">22754 27622 0,'27'0'31,"-1"0"1,1 27-17,-1-27 1,0 0-16,1 26 16,52 1-16,1-27 15,52 0-15,238 26 16,-52-26-16,-1 0 15,-211 27-15,212-1 16,-160 1-16,-52-27 16,27 26-16,-54-26 15,-26 0-15,-27 0 16,1 0-16</inkml:trace>
  <inkml:trace contextRef="#ctx0" brushRef="#br0" timeOffset="98545.6">35348 20796 0,'-26'0'32,"-1"0"-32,1 0 0,-27 53 15,0 79-15,-26-26 16,-54 159-1,81-53 1,52-107-16,-53 107 16,53-106-16,0-27 15,0-52-15,0-1 16,26-26 0,27 0-1,0 0 1,0-79-16,0 52 15,0 1-15,-53-27 16,0 27 0,-27-1-1,-26 27-15,53-26 16</inkml:trace>
  <inkml:trace contextRef="#ctx0" brushRef="#br0" timeOffset="98947.5">35851 21246 0,'-26'0'31,"-27"0"-15,0 26-16,-27 1 16,54-1-16,-1 1 15,1 26-15,0-53 16,26 26-16,26-26 15,27 27 1,0-27-16,-27 26 16,27-26-16,-26 0 15,-1 27 1,1-27-16,-27 26 16,26-26-16,1 0 15,-1 0 1</inkml:trace>
  <inkml:trace contextRef="#ctx0" brushRef="#br0" timeOffset="99197.07">35983 21352 0,'-26'0'15,"-1"53"17,1 53-17,26-27 1,-26 80-16,-1-27 16,1 0-16,26-79 15,0 0-15,0 0 16</inkml:trace>
  <inkml:trace contextRef="#ctx0" brushRef="#br0" timeOffset="100003.24">21960 11959 0,'27'0'47,"26"0"-32,53 0-15,132 0 16,-27 0-16,-52 0 15,26 0-15,-52 0 16,78 0-16,-78 0 16,-54-26-16</inkml:trace>
  <inkml:trace contextRef="#ctx0" brushRef="#br0" timeOffset="100543.24">22146 19156 0,'26'0'62,"1"0"-62,-1 0 16,53 0-16,80-27 15,26-26-15,-26 1 16,-53 25-16,-27 1 16</inkml:trace>
  <inkml:trace contextRef="#ctx0" brushRef="#br0" timeOffset="101035.07">22886 25559 0,'0'0'0,"27"0"32,26 0-32,53 0 15,-27 0-15,27-27 16,79 1-16,106-54 16</inkml:trace>
  <inkml:trace contextRef="#ctx0" brushRef="#br0" timeOffset="101683.86">25215 31009 0,'-27'0'32,"-26"27"-17,-26 26-15,-80 105 16,53 54-16,1-53 15,25 26-15,27 0 16,0 0-16,53-79 16,0 26-16,0 1 15,27-27-15,52 26 16,-26-79-16,0 0 16,26-53-16,-26 0 15,27 0-15,-27 0 16,-27-27-16,1-26 15,-27 27-15,0-1 16,0 1-16,-27-1 16,-26-25-16,0 25 15,0 1 1,27-1-16</inkml:trace>
  <inkml:trace contextRef="#ctx0" brushRef="#br0" timeOffset="102117.65">26432 31565 0,'-27'0'47,"-26"26"-32,-26 27-15,-27 27 16,0-28-16,27 1 15,26 0-15,53-26 16,53-27 15,0 0-15,0 0-16,26 0 16,-52 0-16,52 0 15,-26 26-15,26-26 16,-26 0-16,-26 0 31</inkml:trace>
  <inkml:trace contextRef="#ctx0" brushRef="#br0" timeOffset="102359.84">26352 31803 0,'0'0'0,"-26"0"15,26 79 1,-26 1-16,-27 26 16,0 26-16,0 27 15,0 79-15,26-80 16,1-78-16,26-27 15,-26-27-15,26 27 16</inkml:trace>
  <inkml:trace contextRef="#ctx0" brushRef="#br0" timeOffset="104092.19">49768 27331 0,'-26'0'63,"-27"27"-48,0-27-15,0 0 16,0 26-16,-26-26 15,26 0-15,26 0 16,-79-26-16,106-1 16,-26-52-16,26-53 15,0-27-15,26 80 16,27-27-16,27 26 16,-54 54-16,27 26 15,0-26 1,0 26-16,79 0 15,27 52-15,-53 1 16,26 27-16,-53 26 16,-26-1-16,0 28 15,-53-54-15,0 27 16,0-27-16,0-26 16,-53 0-16,0-53 15,27 0 1,26 27-16,-26-27 15</inkml:trace>
  <inkml:trace contextRef="#ctx0" brushRef="#br0" timeOffset="104589.15">50165 30374 0,'0'0'0,"-53"0"0,27 0 16,-27 0-16,-27-26 16,1-27-16,26 0 15,0 0-15,27 0 16,-1 0-16,27-26 16,-26 26-16,26-79 15,0 52-15,53 27 16,26-26-16,27 26 15,79 0-15,-26 53 16,-27 0 0,-79 53-16,-27 0 15,27 53-15,-53 0 16,0 52-16,0-78 16,-26-1-16,-53-26 15,26-27-15,0 27 16,26-53-1,1 0-15</inkml:trace>
  <inkml:trace contextRef="#ctx0" brushRef="#br0" timeOffset="105046.8">49953 32888 0,'0'0'0,"-26"0"16,-27-53-16,-26-27 15,26 27-15,0-26 16,53 0-16,-27 52 16,27-26-16,0 27 15,0-53-15,53 26 16,53 0-16,0 53 16,-27 0-16,1 0 15,-27 26 1,-27 54-16,27-28 15,0 81-15,0 52 16,-53-132-16,0 53 16,0 0-16,0-54 15,-80 28-15,-25-54 16,-1 54-16,26-27 16,1-53-16</inkml:trace>
  <inkml:trace contextRef="#ctx0" brushRef="#br0" timeOffset="105547.7">50218 36010 0,'0'0'0,"-53"0"0,-26 0 16,-1 0-16,1 0 15,0-27-15,26 27 16,0-53-16,0 1 16,26-1-16,1-27 15,26-52-15,26 53 16,1-1-16,79-26 16,-53 106-1,26-26-15,27 26 16,26 79-16,-26 27 15,-27 53-15,-26 0 16,-26 26-16,-27 0 16,0-79-16,0-53 15,-27 0-15,1-27 16,-54 1-16,-26-27 16,27-27-16</inkml:trace>
  <inkml:trace contextRef="#ctx0" brushRef="#br0" timeOffset="106411.03">50588 26644 0,'0'26'47,"53"53"-47,-26 27 16,26 79-16,26-52 15,-53-54-15,1-26 16,-1-79 31,1-54-32,-1-26-15,1 106 16,-1-53 0,1 53 15,-1 0-31,1 0 15,-1 27-15,1 26 16,-1-53-16,0 26 16,1-26-16,26 0 15,53-26 1,-80-27-16,1 26 16</inkml:trace>
  <inkml:trace contextRef="#ctx0" brushRef="#br0" timeOffset="106983.34">51118 29157 0,'0'27'46,"0"-1"-46,26 53 16,0 1-16,27 52 16,0 0-16,27 54 15,-54-107-15,-26 0 16,27-52-16,-1-80 47,0-27-32,27-52-15,0 79 16,-26 0-16,-27 27 16,26 26 15,1 0-31,-1 26 16,1 1-16,-1-1 15,0 1-15,27-27 16,-26 0-1,26-27-15,0 1 16</inkml:trace>
  <inkml:trace contextRef="#ctx0" brushRef="#br0" timeOffset="107571.25">51170 32068 0,'0'52'31,"0"1"-15,27 27-16,-1-27 15,1 79-15,26-26 16,-27-80-16,-26-52 47,27-27-31,-1 0-16,1-26 15,-1 79 1,0 0-1,27 52 1,-26 1-16,-1 0 16,-26-26-16,53 26 15,0-53 1,0-53 0,79-53-16,1 0 15,-1-26-15,-132 79 16</inkml:trace>
  <inkml:trace contextRef="#ctx0" brushRef="#br0" timeOffset="108247.23">50694 35322 0,'0'26'47,"0"27"-47,0 27 15,27-27-15,-1 26 16,53 159-16,-26-53 16,0-105-16,27 78 15,-54-78-15,1-54 16,-27 1-16,26-27 16,1-27-1,-1-52 1,27-1-16,-27 28 15,1 52 17,-1 26-17,1 27 1,-27 0-16,26-27 16,1 27-16,-1-53 31,27 0-16,0-106-15,26 53 16,106-132-16,-132 132 16,0 0-16</inkml:trace>
  <inkml:trace contextRef="#ctx0" brushRef="#br0" timeOffset="109259.86">46329 28813 0,'0'0'0,"0"27"31,52-107-15,28-52-1,158-80-15,185-132 16,-26-26-16,-26 105 15,52 1 1,-211 131-16,-107 81 16,-78 25-16,-1 27 15</inkml:trace>
  <inkml:trace contextRef="#ctx0" brushRef="#br0" timeOffset="109584.95">47202 29131 0,'79'0'31,"27"0"-15,26 0-16,0 0 15,186 0-15,-106 0 16,26 0-16,-27 0 16,1-27-16,-106 27 15,0 0-15,-53 0 16,0 0-16,-27 0 15</inkml:trace>
  <inkml:trace contextRef="#ctx0" brushRef="#br0" timeOffset="109935.01">46487 31485 0,'0'0'0,"53"27"15,27-1-15,52 1 0,27 26 16,132 26 0,-53 0-16,0 1 15,212 26-15,-27 0 16,-158-54-16,26 1 16,-133 0-16,-105-53 15,-26 27-15</inkml:trace>
  <inkml:trace contextRef="#ctx0" brushRef="#br0" timeOffset="110309.29">46937 33364 0,'0'0'0,"27"26"0,25 27 16,28 27-16,26 52 15,0 27-15,26-1 16,159 160-16,-27-80 15,27 0-15,-26-53 16,132 54-16,-185-134 16,132 107-16,-106-80 15,-80-26-15,81 53 16,-187-106-16,-25-27 16,-1-26-16</inkml:trace>
  <inkml:trace contextRef="#ctx0" brushRef="#br0" timeOffset="113611.72">54134 26829 0,'26'0'31,"159"0"-15,1 26-16,52-26 15,79 0-15,795 0 16,25 0-1,-793 0 1</inkml:trace>
  <inkml:trace contextRef="#ctx0" brushRef="#br0" timeOffset="113875.24">55483 29871 0,'106'0'47,"0"0"-47,211 0 15,-105 0-15,79-26 16,79 26-16,-131 0 16,-28 0-16</inkml:trace>
  <inkml:trace contextRef="#ctx0" brushRef="#br0" timeOffset="114141.24">56515 33523 0,'0'0'0,"0"26"15,53-26 17,53 0-32,-27-26 15,53-1 1</inkml:trace>
  <inkml:trace contextRef="#ctx0" brushRef="#br0" timeOffset="114898.4">64267 26723 0,'-53'0'32,"-26"0"-32,0 79 15,-159 107-15,26 52 16,106-53-16,-79 159 15,132-133-15,0 160 16,53-159-16,0-107 16,0 1-16,0-79 15,0-1-15,26-26 16,54 0 0,26 0-16,52-79 15,-131 52-15,-1-26 16,-26 27-1,0-1-15,-26 1 16,-27 0-16,-26-1 16,26 1-16,0 26 15,0 0-15</inkml:trace>
  <inkml:trace contextRef="#ctx0" brushRef="#br0" timeOffset="115171.38">65722 27517 0,'0'-27'16,"-52"27"-1,-54 0-15,-27 80 16,28-28-16,25 81 15,27-1-15,53-79 16,0-27-16,27 1 16,26-1-16,0 1 15,26-27-15,27 0 16,-53 0-16,26 0 16</inkml:trace>
  <inkml:trace contextRef="#ctx0" brushRef="#br0" timeOffset="115357.11">65590 27887 0,'0'0'0,"-26"0"0,-1 79 16,1 80-16,-1 26 15,1-52-15,-27 52 16,53-26-16,-26-54 15,-1 1-15,27-26 16,0-54-16</inkml:trace>
  <inkml:trace contextRef="#ctx0" brushRef="#br0" timeOffset="116799.19">31141 22251 0,'0'-26'63,"0"0"-63,53-54 15,0 27-15,27-26 16,52-53-16,-26-1 15,79-78-15,-53 78 16,80-52-16,53-79 16,-186 184-16,53-79 15,80 27-15,-133 26 16,27 53-16,-79 0 16,25 27-16,-25-27 15,-1 27-15,27-1 16,-26-26-16,26 27 15,-27-1-15,1 1 16</inkml:trace>
  <inkml:trace contextRef="#ctx0" brushRef="#br0" timeOffset="117490.79">31380 20320 0,'0'0'0,"-27"0"15,1 0-15,-1 0 16,-26 53-16,-26 26 16,-133 186-1,27-80-15,53 27 16,-1-27 0,1-26-16,53-27 15,26-26-15,53-27 16,0-26-16,0 0 15,0-26 1,53-1-16,0-26 16,0 0-1,26-53-15,-26 27 16,0-27-16,-27 26 16,27-26-16,-53 27 15,27 26 1,-27-27-1,0 1-15,0-1 16,0 1-16</inkml:trace>
  <inkml:trace contextRef="#ctx0" brushRef="#br0" timeOffset="118047.66">32147 20664 0,'-27'0'31,"-25"0"-31,-28 26 16,-52 27-1,26-53-15,-159 133 0,107-54 16,-1 27-1,27-27-15,26 1 16,26-1-16,80-26 16,0-27 15,80-26-15,26 27-1,79-27-15,26 0 16,1 0-16,-132 0 15,131 26-15,-184-26 16,52 27-16,-52-27 16</inkml:trace>
  <inkml:trace contextRef="#ctx0" brushRef="#br0" timeOffset="118345.24">31856 20743 0,'0'0'0,"-27"0"15,-26 27 1,1 26-16,-28 79 16,1-53-16,-27 107 15,0 105-15,0 0 16,80-159-16,26 80 16,0-107-16,0 107 15,-27-106 1,27-27-16,-26-26 15,-1 27-15</inkml:trace>
  <inkml:trace contextRef="#ctx0" brushRef="#br0" timeOffset="125192.69">55906 27331 0,'-26'0'15,"0"0"-15,-1 0 16,-132 27 0,-26-27-1,-79 0 1,78 0 15,107-27-31,26 1 16,-53 0-1,-26-54 1,26-105 0,80 106-1,26-107 16,105 54-31,-25 53 0,423-265 16,-239 264 0,-52 1-1,370-53-15,-370 105 16,184 1-16,-25 26 16,-54 0-16,-52 79 15,-186-52-15,54 52 16,-107 0-16,0 1 15,-26-54 1,0 27-16,-26 0 16,0 0-16,-80 0 15,-132 79-15,79-52 16,-132-1-16,-424 80 16,345-53-16,53-27 15,184-53-15,27 1 16</inkml:trace>
  <inkml:trace contextRef="#ctx0" brushRef="#br0" timeOffset="126231.76">56647 29554 0,'-79'26'15,"0"54"-15,-1-54 16,-52 54-16,53-27 15,-54-1-15,54-52 16,-27 0-16,0 0 16,27 0-16,-27 0 15,53 0 1,-26 0-16,-54-52 16,107 52-16,-1-27 15,27 1 1,0-27-16,27-53 15,79 53 1,0-26-16,52-27 16,-25 53-16,-80 53 15,-1 0 1,1 0-16,0 0 16,53 0-16,0 0 15,26 0-15,-52 53 16,-1-27-16,-26 1 15,0 26-15,0-53 16,-53 26-16,53 1 16,-27-1-1,-26 0 1,0 1 0,0 26-16,-26 0 15,-27 26 1,-27 0-16,-25 1 15,52-54-15,-80 54 16,28-27-16,-28-27 16,-78 0-16,78-26 15,54 27-15,-27-27 16,27 0-16,26 0 16,26 0-16,1 0 15,-1-27 16,27 1-15</inkml:trace>
  <inkml:trace contextRef="#ctx0" brushRef="#br0" timeOffset="130801.04">33893 12965 0,'0'0'0,"53"-27"32,-27 1-17,1-27-15,52 26 16,-52-26-16,-1 27 16,-26-1-1,27 27-15,-27-26 16,79-106-1,80-106 1,105-212 0,80-106-1,-158 239 1,-54 158-16,159-344 31,-106 186-15,53-80-1,-132 238-15,159-264 16,-80 105 0,-159 186-1,27 26 1,-26 53 0</inkml:trace>
  <inkml:trace contextRef="#ctx0" brushRef="#br0" timeOffset="131427.29">35110 16722 0,'53'0'31,"26"0"-31,1 0 16,105-27-16,80 1 15,-80-1-15,212-79 16,-159 80-16,-106 26 16,80-53-16,-186 53 15</inkml:trace>
  <inkml:trace contextRef="#ctx0" brushRef="#br0" timeOffset="133134.98">41963 3572 0,'-27'26'16,"1"1"-16,-27 26 15,-26 0-15,-1 26 16,-52 53 0,26 1-16,-26 131 15,26-79-15,80-26 16,-1 0-16,27 0 15,0 52-15,27-131 16,26-1-16,-27-79 16,27 27-16,-27-27 15,27 0-15,106-133 16,-53 54-16,0-80 16,-27 27-16,-79 79 15,27-53-15,-27 53 16,0-26-16,-106 26 15,-80 0-15,54 26 16,-79 27-16,131 0 16,54 0-16</inkml:trace>
  <inkml:trace contextRef="#ctx0" brushRef="#br0" timeOffset="133579.16">42386 3731 0,'-79'53'31,"0"-1"-31,-54 81 16,1-27-16,105-53 15,27 26-15,0-53 16,0 1-16,0-1 16,27 1-1,26-1-15,26-26 16,1 27-16,-27-27 15,26 0-15,-26 0 16,-27 0-16,1 0 16,-1 0-1,1 0 1,-1 0-16,1 0 16</inkml:trace>
  <inkml:trace contextRef="#ctx0" brushRef="#br0" timeOffset="133880.66">42386 4022 0,'0'26'47,"-53"80"-32,0 106-15,1 52 16,52-26-16,0-79 15,0-53-15,0 0 16,0-53-16,0-27 16,0 1-16</inkml:trace>
  <inkml:trace contextRef="#ctx0" brushRef="#br0" timeOffset="134884.07">43259 4180 0,'53'0'16,"0"27"0,53 26-16,0 0 15,-27 0-15,1 0 16,-27-53-16,-27 0 15,0 26-15,-26 0 16,27-26 0</inkml:trace>
  <inkml:trace contextRef="#ctx0" brushRef="#br0" timeOffset="135154.07">43683 4048 0,'-27'0'31,"1"0"-31,-54 27 15,-78 26-15,-28 79 16,81-53-16,52 1 31</inkml:trace>
  <inkml:trace contextRef="#ctx0" brushRef="#br0" timeOffset="135604.9">44318 3492 0,'26'27'16,"1"-1"-1,-1 1-15,1 26 16,25 26-16,1-52 15,0 26-15,-53 26 16,0-53-16,0 27 16,0 27-16,0-27 15,0 0-15,-79 52 16,52-78-16,1 26 16,26-27-1,0 1 1,26-1-1,27-26 1,0 27-16,-26-1 16,-1-26-16,-26 26 31,0 1-31,-26-1 16,-1 1-16,1-1 15,-1 1-15,1-1 16,-1-26 15</inkml:trace>
  <inkml:trace contextRef="#ctx0" brushRef="#br0" timeOffset="135908.17">44741 4075 0,'53'0'0,"-27"0"15,27 26-15,27 1 16,26 52-16,-27-26 15,0-27-15,1 1 16,-54-27-16,1 26 16,-1-26-1</inkml:trace>
  <inkml:trace contextRef="#ctx0" brushRef="#br0" timeOffset="136161.64">45350 4207 0,'0'-27'15,"-27"27"1,-26 0-1,-26 27-15,-1 26 16,1 26-16,26-26 16,27 0-16,26 0 15,-27-53-15</inkml:trace>
  <inkml:trace contextRef="#ctx0" brushRef="#br0" timeOffset="136611.01">46090 3784 0,'0'0'0,"27"0"16,-1 0 15,1 26-16,-27 0-15,-53 27 16,-26 53-16,-27-26 16,0 25-16,79-78 15,27 26-15,0 0 16,27-53 0,-1 53-16,54-53 15,-1 53-15,0-27 16,-26 0-16,-26 27 15,-1-26-15,1-1 16,-27 27 0,0-26-16,0-1 15,0 27-15,-133 79 16,107-79 0,0 0-16,-27 0 15,26 0-15,27-27 16,0 27-16,0-26 15,0 26-15,0-27 16,0 27-16</inkml:trace>
  <inkml:trace contextRef="#ctx0" brushRef="#br0" timeOffset="139311.75">44688 10583 0</inkml:trace>
  <inkml:trace contextRef="#ctx0" brushRef="#br0" timeOffset="139685.26">44794 14340 0,'0'0'0</inkml:trace>
  <inkml:trace contextRef="#ctx0" brushRef="#br0" timeOffset="140122.56">45059 20902 0</inkml:trace>
  <inkml:trace contextRef="#ctx0" brushRef="#br0" timeOffset="141825.23">52229 14208 0,'26'0'94,"-26"-26"-94,53-1 16,53-79-16,159-79 15,-1-27 1,27 27-16,-26 0 16,132-27-16,-186 107 15,54-81-15,-27 54 16,-159 53-16,1 26 16,-54 26-16,-26 1 15</inkml:trace>
  <inkml:trace contextRef="#ctx0" brushRef="#br0" timeOffset="142215.24">53631 14790 0,'0'-53'47,"159"-53"-47,26-26 16,132-79-16,-105 78 15,238-131-15,-265 131 16,159-105-16,-132 106 15,-133 53-15</inkml:trace>
  <inkml:trace contextRef="#ctx0" brushRef="#br0" timeOffset="157221.4">38497 12568 0,'26'0'15,"54"0"-15,78 0 16,107 0-16,211-53 16,133 26-16,211-52 15,-53-53 1,-105 79-16,-133 0 16,238-53-16,-105 80 15,-345-1-15,-184 27 16,-28 0-1</inkml:trace>
  <inkml:trace contextRef="#ctx0" brushRef="#br0" timeOffset="157857.1">38629 18494 0,'53'0'0,"26"0"15,239-53-15,-106 27 16,79 0-16,423-54 16,-185 54-16,-26 26 15,-133 0-15,186-53 16,-344 53-16,79 0 15,-159 0-15,-106 0 16,1 0-16</inkml:trace>
  <inkml:trace contextRef="#ctx0" brushRef="#br0" timeOffset="158575.22">39635 25268 0,'79'0'0,"-26"-27"16,79 1-16,80 26 16,-1 0-16,-25 0 15,184 26-15,-79 27 16,212 0-16,-159-26 15,-27-1 1,398 53-16,-451-52 16,27-1-16,27 1 15,-133-1-15,-106 1 16,-52-27-16</inkml:trace>
  <inkml:trace contextRef="#ctx0" brushRef="#br0" timeOffset="160201.22">49583 13652 0,'26'0'31,"27"0"-15,0 0-16,0 0 15,53 53-15,-27-53 16</inkml:trace>
  <inkml:trace contextRef="#ctx0" brushRef="#br0" timeOffset="160589.22">50059 15769 0,'0'0'0,"53"-26"16,0 26-1,53 0-15,0 0 16,26 0-16,53-27 16,-53 27-16,54 0 15,-28 0-15,-52 0 16,-79 0-16,26 0 15</inkml:trace>
  <inkml:trace contextRef="#ctx0" brushRef="#br0" timeOffset="162087.78">55986 7117 0,'-53'53'63,"26"-26"-63,1 26 16,0-1-16,-1 1 15,1 0-15,-1 27 16,1-1-1,-1 0-15,27 27 16,-26 27-16,26 25 16,0-52-16,79 79 15,1-52-15,25-1 16,-52-106-16,0 27 16,0-53-16,0 0 15,26 0-15,-26 0 16,0-26-16,-26-27 15,-1 26-15,1-52 16,-27 26-16,0-53 16,0 53-16,0 1 15,-27 25-15,-26 1 16,0-1-16,0 1 16,-26 26-16,53 0 15,-1 0 1</inkml:trace>
  <inkml:trace contextRef="#ctx0" brushRef="#br0" timeOffset="162570.82">57150 7673 0,'-26'0'0,"-27"0"16,0 26 0,26 27-1,1-26-15,-1-1 16,27 1-16,-26-1 16,-1 1-16,1 26 15,-1-27-15,27 0 16,0 1-1,27-27-15,52 0 16,27 0-16,0 0 16,53 0-16,-27 0 15,80 0-15,-106 0 16,-80 0-16,-26-27 16</inkml:trace>
  <inkml:trace contextRef="#ctx0" brushRef="#br0" timeOffset="162739.04">57573 7646 0,'0'80'31,"0"26"-31,-26 79 16,26-79-16,0 26 15,0-53-15,0-26 16,0 0-16</inkml:trace>
  <inkml:trace contextRef="#ctx0" brushRef="#br0" timeOffset="163028.76">58102 8070 0,'0'0'0,"27"0"47,26 0-47,-27 53 16,54 26-16,-54-26 15,1-27-15,-1 27 16,27 0-16,-27 0 16,1-26-1</inkml:trace>
  <inkml:trace contextRef="#ctx0" brushRef="#br0" timeOffset="163231.75">58394 8149 0,'-27'0'32,"-52"0"-32,26 0 15,0 27-15,0-1 16,53 1-16</inkml:trace>
  <inkml:trace contextRef="#ctx0" brushRef="#br0" timeOffset="163545.44">58473 7964 0,'26'26'15,"1"1"1,-1 79-16,-26-53 16,0 0-16,0-1 15,-26 28 1,-1-27-16,-52 0 16,53-27-16,-1 1 15,27-1-15,27 0 31,25-26-31,-25 27 16,-1-1-16,-26 1 47,0-1-31,0 1-16</inkml:trace>
  <inkml:trace contextRef="#ctx0" brushRef="#br0" timeOffset="163783.13">59267 8043 0,'26'0'16,"1"0"-16,25 53 15,28 80 1,-1-54-16,27 27 16,53 52-16,-27-52 15,-52-26-15,-54-27 16,0-53-16,-26 26 16</inkml:trace>
  <inkml:trace contextRef="#ctx0" brushRef="#br0" timeOffset="164017.22">59769 7990 0,'-53'0'31,"-52"27"-16,-160 185 1,186-133-16,52 0 16,1-52-1,26-1-15</inkml:trace>
  <inkml:trace contextRef="#ctx0" brushRef="#br0" timeOffset="164379.04">61278 7699 0,'0'0'0,"52"53"16,1-26-16,-53-1 15,27 1-15,-27-1 16,0 27-1,0-26-15,-27 25 16,-52 28-16,-80 26 16,-79 26-16,53 0 15,105-52-15,80-54 16,0 0 0,27 1-1,52-1-15,1 1 16,-27-1-16,-27 1 15,-26-1 17,0 27-32,0 0 15</inkml:trace>
  <inkml:trace contextRef="#ctx0" brushRef="#br0" timeOffset="165547.89">57864 12250 0,'-26'0'63,"26"53"-48,-27 0-15,27-27 16,0 27-16,0 27 15,0 52-15,0-53 16,0 107-16,-79 52 16,26-53-16,53-53 15,0-79-15</inkml:trace>
  <inkml:trace contextRef="#ctx0" brushRef="#br0" timeOffset="167255.87">57600 12488 0,'26'0'16,"1"0"0,-27-26-1,26 26-15,27 0 16,53 0-1,53 0-15,158 0 16,-52 0-16,423 0 16,-450 0-16,397 0 15,-291 0-15,26 0 16,-52 26-16,-160-26 16,107 80-16,-106-54 15,-106-26-15,52 27 16,-25-1-16,-27 1 15,79-27 1,-105 26-16,25 0 31,-25-26-31,-1 0 16,1 0-16,-1 0 31,-26 27-15,53-27-16,-26 0 15,-1 0-15,27 0 16,0 0-16,-27 26 16,54 1-16,-1-27 15,-52 0-15,-1 0 32,1 26-17,-1 1 1,0-27-16,1 0 15,-1 0-15,1 0 32,-27 53-1,0 26-15,-53 0-16,0 27 15,53 0 1,-53 26-16,0-26 15,27-79-15,26 26 16,0-27-16,0 0 16,0 1-1,-27-1 1,27 1-16,0-1 16,-26 1-16,-1 52 15,1-52 1,-1-27 15,1 0-15,0 0-1,-27 0 1,0 0-16,-27 0 16,-26 0-16,-105 0 15,52 0-15,-53 0 16,-79-27-16,106 27 15,-27 0 1,107 0-16,-81-26 0,1-1 16,53 27-1,79-26-15,-53 26 16,-53-27-16,80 27 16,-27 0-16,27 0 15,-1 0-15,28 0 16,-1 0-16,0 0 15,26 0-15,1 0 16,-27 0-16,0 0 16,26 0-16,-25-26 15,-1 26-15,-185 0 16,132-27 0,26 27-1,1 0-15,26 0 16,0 0-16,27 0 15,-27 0-15,0 0 16,26 0-16,-26 0 16,1 0-1,-1 0-15,-27 0 16,1 0-16,-1 0 16,1 0-16,26 0 15,27 0-15,-1 0 16,1-26-16,-1 26 15,1 0 110,-1 0-109,1 0-16,0 0 16</inkml:trace>
  <inkml:trace contextRef="#ctx0" brushRef="#br0" timeOffset="168335.22">57706 12197 0</inkml:trace>
  <inkml:trace contextRef="#ctx0" brushRef="#br0" timeOffset="169329.94">57759 12382 0,'0'-26'172,"0"-53"-157,0-1-15,26 27 16,-26 27-16,0-1 16,0-25-16,0-1 15,26 26-15,-26 1 16,0-27-16,27 26 16,-27 1-1,0-1 16,26 1-15,1-27 0,-1 0-1,1 53 1,26-26-16,-27-1 16,27 27-16,0 0 15,53 0-15,26 0 16,27 0-16,105 0 15,186 80-15,-106-80 16,-53 0-16,371 26 16,-371-26-16,211 0 15,-263 0-15,-28 0 16,1 0-16,-159 0 16,-27 0-16,1 0 15,-1 0 1,1 0 15,-1 27-15,27-27-1,-27 0-15,27 26 16,0 0-16,0-26 16,-26 0-1,-1 27 1,-26-1-16,0 1 15,0 52-15,0 1 16,0 52-16,0 27 16,-26-27-16,-1-26 15,27-53-15,0 26 16,0-26-16,0-27 16</inkml:trace>
  <inkml:trace contextRef="#ctx0" brushRef="#br0" timeOffset="170743.6">57520 11748 0,'0'-27'16,"0"1"-1,0-1-15,0 1 16,0-1-16,0 1 15,0-1 1,27 1 0,-1-1-1,27-26-15,0-26 16,53 0-16,26-80 16,-105 80-16,52-1 15,-26 27-15,0-26 16,-27 26-16,27 27 15,-26-1-15,-1 27 16,1-53-16,-1 53 16,-26-26-1,27 26-15,-1 0 32,53 0-17,54 0-15,52 26 16,-79 1-16,264 26 15,-105-1 1,-80-52-16,212 80 16,-106-80-16,106 53 15,-27-27-15,-105-26 16,-80 27-16,-79-27 16,-27 0-16,-52 0 15,-1 0-15,1 0 16,25 0 15,-25 0-15,26 0-16,-27 0 15,1 0-15,26 0 16,-27 0 0,-26 26 46,0 1-46,0-1-16,0 0 15,0 1-15,0-1 16,0 54-16,0-54 16,0 54-16,0-27 15,0 26-15,0 0 16,0-26-16,0-26 15,-26-27 95,-54 0-95,-78 0-15,25 0 16,27 0 0,-158 0-16,-54-27 15,27 27-15,-79 0 16,238 0-16,-265-26 16,-238 26-16,370 0 15,-26 0-15,-26 0 16,26 0-16,132 0 15,-53 0-15,53 0 16,107 0-16,-1 0 16,26 0-1,1 0 48</inkml:trace>
  <inkml:trace contextRef="#ctx0" brushRef="#br0" timeOffset="173277.09">55933 16404 0,'0'0'0,"26"0"47,1 0-31,-1 0-1,27 0-15,-26 0 16,-1 27-16,1-27 16,-1 26-16,-26 1 15,27 25-15,-27 1 16,0 0-16,0 53 16,-53 0-16,53-53 15,0-27-15,0 1 16,0-1-1,0 27 17,0-26-17,-27-1-15,27 1 16,-26-1-16,26 0 16,-53 27-16,0 0 15,0-26 1,26-1-16,-25 1 15,104-54 32,28-52-31</inkml:trace>
  <inkml:trace contextRef="#ctx0" brushRef="#br0" timeOffset="174735.27">56541 16748 0,'27'0'32,"26"27"-32,26-1 15,27 53-15,-27-52 16,-26 26-16,0-27 16,-26 1-1</inkml:trace>
  <inkml:trace contextRef="#ctx0" brushRef="#br0" timeOffset="175033.22">57176 16536 0,'0'0'0,"-26"0"31,0 0-15,-1 0 0,-26 53-16,27 0 15,-27 27-15,0-27 16,0 52-16,26-78 15,1-1-15,26 27 16,0-26-16,-26-1 31</inkml:trace>
  <inkml:trace contextRef="#ctx0" brushRef="#br0" timeOffset="177289.96">57838 16431 0,'26'0'15,"1"0"-15,26 0 16,26-27 0,-52 27-16,-1 0 31,-26 27-15,0 26-16,-26 26 15,-1-26 1,-52 26-16,26-26 15,26 0-15,27-26 16,0-1 31,0 0-31,0 1-1,0-1-15,0 54 16,0-1-16,-53 0 15,-26 1-15,-27 26 16,53-53-16,27-1 16,-1-25-16,1-27 15,0 0 1,-1 0 0</inkml:trace>
  <inkml:trace contextRef="#ctx0" brushRef="#br0" timeOffset="177731.93">58367 16828 0,'0'0'0,"27"0"15,-1 0 17,27 0-32,-27 0 15,1 0-15,26 26 16,-27-26 0,-26 26-16,27 27 15,-27 0-15,0 0 16,-53 27-1,26-1-15,-52 0 16,26-26-16,0 0 16,27-53-16,52 0 78,-26 27-78,27-27 15</inkml:trace>
  <inkml:trace contextRef="#ctx0" brushRef="#br0" timeOffset="178529.08">59425 16933 0,'27'0'16,"26"0"-1,0 0-15,26 27 16,-52-1-16,-1-26 16,0 27-16,-26 26 15,0 0 1,-26-1-16,-53 28 15,-27 26 1,26-1-16,27-52 16,53-26-16,0 26 15,0 0-15,0 0 16,27-53 0,-1 26-16,-26 1 31,0-1-16,-26 0-15,-53 1 16,26-27-16,53 26 16,0 1-16,-27-27 15</inkml:trace>
  <inkml:trace contextRef="#ctx0" brushRef="#br0" timeOffset="178939.22">59822 17171 0,'27'0'16,"-1"0"-1,27 0-15,-26 0 16,52 0-16,27 0 15,-53 27-15,0-27 16,-27 26 0,-26 1-16,0 26 15,-26 26-15,-27 0 16,-27 1-16,27-1 16,27-52-16,0-1 15,26 1 95</inkml:trace>
  <inkml:trace contextRef="#ctx0" brushRef="#br0" timeOffset="181206.72">15981 12012 0,'-27'0'16,"1"27"-1,-27-1-15,53 0 16,-53 1-16,53-1 15,-26-26-15,-1 27 16,1-27 0,-1 26-16,-52 54 15,0 52-15,-1-26 16,27 79-16,0 0 16,27-26-16,26-27 15,0-79-15,53 0 16,-27-26-1,27-1-15,0-26 16,26 0-16,1 0 16,26 0-16,-1-26 15,-78-27-15,-1 53 16,-26-27 0,0 1-16,0-1 15,-26-26-15,-1 27 16,1-1-16,-27 27 15</inkml:trace>
  <inkml:trace contextRef="#ctx0" brushRef="#br0" timeOffset="181557.09">16563 12409 0,'-79'0'15,"26"26"-15,0 1 16,26 26-16,-26-53 15,27 26-15,-1-26 16,27 27 0,27-27-16,-1 26 15,27 1-15,27-27 16,78 26-16,-52-26 16,0 0-16,0 0 15</inkml:trace>
  <inkml:trace contextRef="#ctx0" brushRef="#br0" timeOffset="181791.22">17013 12382 0,'0'80'31,"-27"-1"-15,1 1-16,26-27 15,-27 26-15,1-26 16,26 26-16,0-26 16</inkml:trace>
  <inkml:trace contextRef="#ctx0" brushRef="#br0" timeOffset="182090.12">17357 12700 0,'105'53'16,"-52"0"-1,53 53-15,-53-53 16,27 0 0,-1 26-16,-26-26 15,-27-27-15,1 1 0,-1-1 16,1-26-1,-1 27-15</inkml:trace>
  <inkml:trace contextRef="#ctx0" brushRef="#br0" timeOffset="182331.22">17965 12885 0,'-26'0'16,"-1"0"-1,-26 0-15,-26 53 16,0-26-16,26 26 16,26-27-16,1 27 15,26-27 1</inkml:trace>
  <inkml:trace contextRef="#ctx0" brushRef="#br0" timeOffset="182727.76">18415 12303 0,'-26'159'15,"-1"0"1,1-1-16,-1 1 16,27 26-16,0-79 15,0-53-15,27 0 16,-27-27-16,26-26 15,1 27-15,-1-27 32,0 0-17,1 0 1,-27-53 15,-27 27-15,1-1-16,0 27 15,-1-26-15</inkml:trace>
  <inkml:trace contextRef="#ctx0" brushRef="#br0" timeOffset="183081.49">18865 12938 0,'-27'0'15,"1"0"1,-1 27-16,1-27 16,-1 53-16,1-27 15,26 0-15,-26-26 16,-1 27-16,54-1 31,25-26-31,1 0 16,27 0-16,-27 0 15,0 27 1,26-27-16,-53 0 16</inkml:trace>
  <inkml:trace contextRef="#ctx0" brushRef="#br0" timeOffset="183249.75">19076 12991 0,'-132'106'31,"106"53"-31,-54 26 15,80-26-15,0-80 16,0 0-16,0-26 16,0 0-16</inkml:trace>
  <inkml:trace contextRef="#ctx0" brushRef="#br0" timeOffset="184878.02">32226 8202 0,'53'0'47,"106"53"-32,-80 0-15,133 26 16,-53 54-16,-27 25 16,-79-105-16,-27 27 15,1 25-15,-27-25 16,-53 26-16,-26-27 16,-1-26-16,-26 26 15,0-26-15,1 0 16,78-53-1,27 27 17,-26 26-17,-1-27 1,-26 27-16,27 0 16,-27-53-1,0 53-15,27-27 16,-1-26-16,1 27 15,-1-27-15,1 0 16</inkml:trace>
  <inkml:trace contextRef="#ctx0" brushRef="#br0" timeOffset="185223.21">33205 8890 0,'0'0'0,"27"-26"15,52 26-15,27 0 16,-27 0 0,1 0-16,-27 0 15,-27 26-15,0 27 16,-26-27-16,0 27 15,-26 0-15,-80 106 16,0-80-16,-26 54 16,0-28-16,52-52 15,54-26-15,52-27 47,27 0-31,0 0-16,0 0 15,0 0-15</inkml:trace>
  <inkml:trace contextRef="#ctx0" brushRef="#br0" timeOffset="187706.09">55774 16907 0,'0'0'0,"-26"-27"31,52 27-31,27 0 15,53 0-15,159-26 16,26 0-16,105-27 16,213 26-16,-265-26 15,264 27 1,-369 26-16,105-27 16,-239 27-16,54 0 15</inkml:trace>
  <inkml:trace contextRef="#ctx0" brushRef="#br0" timeOffset="187923.36">56012 17145 0,'212'0'47,"-80"0"-31,265-26-16,-79 26 15,26 0 1,132 26-16,-79 0 16,-106 1-16,132-1 15</inkml:trace>
  <inkml:trace contextRef="#ctx0" brushRef="#br0" timeOffset="188535.32">60219 19526 0,'27'0'31,"26"106"-31,-1 0 16,1 79-16,-26-106 15,26 160 1,0-54-16,-27-53 16,27 0-16,-53-79 15,0-26-15</inkml:trace>
  <inkml:trace contextRef="#ctx0" brushRef="#br0" timeOffset="188945.67">61780 19288 0,'-26'27'32,"-1"-1"-32,1 27 15,-1 26-15,1 54 16,-27-1-16,53 0 16,-26-26-16,26-27 15,0-52-15,0-1 16,26 1-1,0-27 1,1 0-16,26-27 16,0 27-16,-27-53 15,1 27-15,-27-1 16,-27-52-16,-52 26 16,52 27-16,-52-54 15,0 54-15,52 26 16</inkml:trace>
  <inkml:trace contextRef="#ctx0" brushRef="#br0" timeOffset="189323.21">62309 19632 0,'53'0'31,"-26"0"-31,-1 27 0,54-1 16,-1 27-1,0-27 1,1 1-16,-27-27 16,-27 26-16</inkml:trace>
  <inkml:trace contextRef="#ctx0" brushRef="#br0" timeOffset="190670">63024 19526 0,'-27'27'31,"-79"26"-16,54 52-15,-54-25 16,26 26-16,54-53 16,-80 52-16,80 1 15,-27-106-15,53 27 16</inkml:trace>
  <inkml:trace contextRef="#ctx0" brushRef="#br0" timeOffset="190967.21">63526 19103 0,'27'0'31,"-1"53"-31,27 26 0,0 54 16,-26-1-16,-1-26 16,1 26-16,-1 53 15,1-132-15,-1-27 16,27-26-1</inkml:trace>
  <inkml:trace contextRef="#ctx0" brushRef="#br0" timeOffset="191297.08">65458 18653 0,'-79'27'15,"52"25"1,-26-25-16,0 52 16,0-26-16,-26 0 15,0 27-15,26-1 16,-27 53-16,54-26 15,26-27-15,0 1 16,0-54-16,0 27 16,26-53-16,1 0 15,-1 27 1,1-27-16,-1-27 16,27 1-16</inkml:trace>
  <inkml:trace contextRef="#ctx0" brushRef="#br0" timeOffset="191726.16">65326 19182 0,'26'0'16,"1"0"0,25 0-16,1 53 15,0-53 1,53 53-16,-79-53 16,-1 27-16,27-27 15,-53 26-15,26-26 16</inkml:trace>
  <inkml:trace contextRef="#ctx0" brushRef="#br0" timeOffset="191999.75">65590 19182 0,'-53'0'16,"27"0"0,-1 53-1,27-26-15,0-1 16,0 1-16,0-1 15</inkml:trace>
  <inkml:trace contextRef="#ctx0" brushRef="#br0" timeOffset="192643.08">65934 18971 0,'27'0'16,"-1"-27"-16,1 27 16,-1 0-16,0 0 15,1 0-15,-1 0 172,1 0-172,-1 0 16,1 27-1,-27-1 1,0 27-16,0-27 16,0 54-16,-27-27 15,1 0-15,-27-53 16,53 53-16,-27-53 15,27 26 1,27-26 15,-27 27-15,0-1 0,0 0-1,0 1 1,-27 26-1,1-53-15,26 53 16,-26-27-16,26 1 16,0-1-1</inkml:trace>
  <inkml:trace contextRef="#ctx0" brushRef="#br0" timeOffset="-209445.67">26723 5318 0,'26'0'94,"27"27"-79,-53 26-15,27 52 16,-27-52-16,0 27 16,-27 52-16,-105 80 15,0-80 16,-27 27-15,106-133-16,-26 212 31,79-105-31,0-81 16,79 81 0,27-80-1,-27-27 1,1-26-1,-54 0 1,1-26 0,-27-1-16,0 1 15,0-27-15,0 0 16,0-26-16,0-1 16,0 27-16,0-26 15,-27 52-15,1-26 16,-27-26-16,0 53 15,-80-54-15,1 27 16,-27 0-16,1-26 16,-1 26-1,0 0-15,80-26 16,-1-27-16,28 27 16,52 26-16,0-27 15,0 1-15,26-53 16,80 52-16,53-26 15,26 27-15,-53 26 16,-26 53-16,0 0 16,0 0-1,105 0-15,54 27 16,-133-27-16,27 0 16,-106 0-1</inkml:trace>
  <inkml:trace contextRef="#ctx0" brushRef="#br0" timeOffset="-207389.98">47440 7964 0,'-27'0'0,"-26"0"16,1 0-16,-1-26 16,-53 26-16,26-53 15,-52 26-15,26 1 16,0-54-16,53 27 16,27 0-16,0-26 15,26-27-15,0-53 16,52 54-16,54-54 15,0 53-15,26 53 16,-79 53-16,0-26 16,0 26-16,0 0 15,-26 0-15,-27 53 16,26 26 0,1 27-16,-1-27 0,-26 53 15,0 27 1,0-53-1,0 0-15,-53-27 16,27-26-16,26 0 16,-27 0-16,27 0 15,0 26-15,0 1 16,27-1-16,-1 27 16,27-27-16,53 27 15,-80-106-15,54 27 16,-54-27-16,53 0 15,27-53-15,-53 0 16,0-27-16,-53 1 16,0 0-16,0-1 15,0 27-15,-53 0 16,27-26-16,-27 26 16,26 27-16,-26 26 15,1-27 1,-1 27-16,26 0 15,-52 0 1,26 0-16</inkml:trace>
  <inkml:trace contextRef="#ctx0" brushRef="#br0" timeOffset="-201362.6">15240 14314 0,'79'0'63,"1"0"-48,-1 0-15,27 0 16,-53 0-16,317 0 15,1 0 17,79 0-17,26-26 1,185-54 0,-79 1-1,-132 79 1,-265 0-1,-79 0 1</inkml:trace>
  <inkml:trace contextRef="#ctx0" brushRef="#br0" timeOffset="-200926.93">16404 14870 0,'106'0'78,"53"-80"-78,0 54 16,158-27-16,-79 26 15,0 27-15,80 0 16,-107 0-16,-25 0 15,-28 0-15,-52 0 16,53 27-16,-80-1 16,-52-26-16,-1 0 15,1 0-15,-1 0 16,1 0-16,-1 0 16,1 0-16,-1 0 15</inkml:trace>
  <inkml:trace contextRef="#ctx0" brushRef="#br0" timeOffset="-195078.8">23389 10530 0,'27'0'63,"105"-26"-63,80-53 15,26 26-15,79 0 16,1 0-16,26 26 16,-80 27-1,-131-26 1,78 26-16</inkml:trace>
  <inkml:trace contextRef="#ctx0" brushRef="#br0" timeOffset="-194643.34">22886 16272 0,'27'0'47,"26"26"-31,26 1-16,80-1 15,-27 1-15,159 26 16,-132-27-16,53 1 15,-27-27-15,0 26 16</inkml:trace>
  <inkml:trace contextRef="#ctx0" brushRef="#br0" timeOffset="-194141.33">22939 21722 0,'0'0'0,"27"0"47,-1 0-47,160 80 31,-107-27-31,133 0 0,-27 26 16,344 53-16,-212-52 15,27-1-15,27-26 16,-54 53-16,-26-53 15,-132-1 1,-80-52-16</inkml:trace>
  <inkml:trace contextRef="#ctx0" brushRef="#br0" timeOffset="-186176.37">45985 9551 0,'0'0'0,"26"-26"16,27 26 0,-27 0-16,27 0 15,27 0 1,78 26-16,28 27 16,-54 0-1,-79 0 1,-53 53-1,-265 159 1,107-160 0,-54 1-16,-106 0 31,318-79 16,53 26-32,-26-1 1,-1 28-16,-26-27 16,0 0-16,0 0 15,-26 26 1,-212 80 0,105-106-1,80-27 1</inkml:trace>
  <inkml:trace contextRef="#ctx0" brushRef="#br0" timeOffset="-183816.59">47016 10266 0,'27'0'15,"-1"0"-15,133 132 16,-106-52-16,26 25 16,1 1-1,-54 0-15,54-53 16,-27 0-16,-1 0 16,-25-53-16</inkml:trace>
  <inkml:trace contextRef="#ctx0" brushRef="#br0" timeOffset="-183558.64">47599 10425 0,'-53'26'47,"-159"53"-47,53 27 16,80-26-16,-27-1 16,80-26-16,-1-53 15</inkml:trace>
  <inkml:trace contextRef="#ctx0" brushRef="#br0" timeOffset="-183071.34">48313 9975 0,'0'0'0,"53"53"16,-53-27-1,26 27-15,1 26 16,-1-26-16,-26 27 15,0-27-15,0 0 16,-79 52-16,-27 1 16,0-26-16,-26-1 15,79-79-15,26 26 16,54 27 31,26-26-47,-53 26 15,0 53 1,0-54-16,0 54 16,-27-26-16,-78-1 15,-28 27-15,54 0 16,26-80-16,27-26 16</inkml:trace>
  <inkml:trace contextRef="#ctx0" brushRef="#br0" timeOffset="-182792.66">48339 10821 0,'53'0'15,"-26"0"-15,26 27 16,26 52-16,0 54 16,-26-54-16,53 53 15,0 1 1,0-1-16,-53-79 16,0-27-16,-27 1 15,-26-1-15</inkml:trace>
  <inkml:trace contextRef="#ctx0" brushRef="#br0" timeOffset="-182543">48974 10821 0,'0'0'0,"-53"0"16,-26 0 0,-503 397-16,529-264 15,-26-28-15,26-52 16,53 0-16,0-26 47,-27-27-32</inkml:trace>
  <inkml:trace contextRef="#ctx0" brushRef="#br0" timeOffset="-182135.67">49027 10663 0,'53'0'16,"-26"0"-16,26 0 15,-1 53 1,28-27-16,-54 1 16,1 52-16,-27-26 15,0 26-15,0-26 16,-27 26-16,-79 27 15,27-26 1,-159 105-16,238-159 47,106 80-31,-27-26-16,-52-54 15,-27 27-15,0-27 16,-53 27-16,-53 53 15,-53 0-15,27-27 16,-27 27 0</inkml:trace>
  <inkml:trace contextRef="#ctx0" brushRef="#br0" timeOffset="-181756.12">46302 11774 0,'27'0'31,"237"53"-31,80 26 16,-79-26-16,237 79 15,-131-52-15,-107-1 16,213 27-16,-239-27 15,-53-26-15,-132-26 16,0-27-16</inkml:trace>
  <inkml:trace contextRef="#ctx0" brushRef="#br0" timeOffset="-181398.58">46064 12515 0,'53'0'32,"0"0"-32,53 0 15,26 0-15,159 0 16,26 26 0,-105-26-16,106 27 15,26-1-15,-80 27 16,1 26-1,-239-52-15,54-27 16</inkml:trace>
  <inkml:trace contextRef="#ctx0" brushRef="#br0" timeOffset="-176417.54">42545 11536 0,'0'-27'78,"-26"-52"-78,-54-133 16,1 80-16,26-27 15,-26-79 1,-1 53-16,27 0 16,0-27-16,27 106 15,-1-132 1,1-26-16,-27-1 15,53 80-15,-26-80 16,26 80-16,0 26 16,0 80-16,26 26 15,0 26-15,-26 54 32,53 79-32,0 0 15,27 105-15,-54 27 16,54 53-16,-28-105 15,28 105-15,-1-106 16,-52-79-16,26 26 16,-1-26-16,-52 26 15,0 106-15,0-53 16,-26 27-16,-53 53 16,-27-27-16,79-106 15,-131 239-15,78-213 16,27 1-1</inkml:trace>
  <inkml:trace contextRef="#ctx0" brushRef="#br0" timeOffset="-174793.43">61489 15081 0,'27'53'16,"-27"106"0,0 53-16,0 26 15,0-53 1,0 79-16,0 1 16,0-159-16,0-27 15,0 1-15,0-54 16</inkml:trace>
  <inkml:trace contextRef="#ctx0" brushRef="#br0" timeOffset="-174507.31">62944 14711 0,'0'26'16,"-53"27"-1,-26 106 1,53-80-16,-54 133 16,-26 53-16,80-27 15,-27 26-15,53-131 16,0-54-16,0-53 15,0 1-15,27-27 32</inkml:trace>
  <inkml:trace contextRef="#ctx0" brushRef="#br0" timeOffset="-174181.42">62997 15531 0,'27'0'15,"-1"0"-15,27 53 16,26 26-16,-52-26 16,52 0-16,54 53 15,-80-80 1,-1 27-16,-25-53 16,-27 27-1</inkml:trace>
  <inkml:trace contextRef="#ctx0" brushRef="#br0" timeOffset="-173949.08">63553 15531 0,'-79'27'31,"-1"78"-31,-52 1 16,26-26-16,27-1 15,52-26-15</inkml:trace>
  <inkml:trace contextRef="#ctx0" brushRef="#br0" timeOffset="-173705.61">64347 14684 0,'0'371'31,"0"-186"-31,-27-26 16,-26 26-16,27-26 15,26-53-15,0-54 16,0 1-16,26-53 16</inkml:trace>
  <inkml:trace contextRef="#ctx0" brushRef="#br0" timeOffset="-173375.54">65008 15161 0,'-26'0'15,"-1"0"-15,1 79 16,-1 0-16,1 1 15,-1 26-15,-26 79 16,27-53-16,26-53 16,-26 1-16,26 26 15,0-27-15,0-53 16,0 1-16,52-1 16,28-26-16,-27 0 15,79-26 1,-26-53-16,-80 52 15,-26 1-15,0-27 16,0 0-16,-79 0 16,-27-26-16</inkml:trace>
  <inkml:trace contextRef="#ctx0" brushRef="#br0" timeOffset="-172365.74">38841 12171 0,'0'0'0,"26"0"0,1 0 16,-27 26-16,0 1 15,-27-27 17,27 26-32,-26-26 15,-27 0 1,-397-317-16,133 52 15,-1-26-15,80-26 16,26-80-16,159 132 16,1-132-16,52-238 15,52 371-15,134-80 16,-1 132 0,238-53-16,-79 27 0,-79 133 15,211-81-15,-185 133 16,159 0-1,-133 53-15,689 0 16,-265 371-16,-371-159 16,-26 131-16,26 107 15,80 265 1,-238-292-16,79 186 16,-185-239-16,-27-79 15,-53-106-15,-26-79 16,-105 53-16,-54-80 15,27 1-15,-292 52 16,54-53-16,52-26 16,-131 26-16,237-79 15</inkml:trace>
  <inkml:trace contextRef="#ctx0" brushRef="#br0" timeOffset="-171809.22">41751 19262 0,'0'0'0,"-79"79"0,-27 0 16,-53-26-16,27-26 16,0-1-16,26-26 15,-79 0-15,-27-26 16,27-27-16,-80-79 15,-132-186-15,80 80 16,185 26-16,-27 1 16,79-80-16,54-27 15,79-238-15,106 107 16,1402-1245 15,-900 1271-31,1218-265 16,-1456 688-16,-238 0 15,27 27-15,-53 52 16,52 106-16,1 159 16,-106-106-16,-53 53 15,53 133-15,-106 211 16,0-371-16,-159 160 16,-26-160-16,-27 1 15,106-160-15</inkml:trace>
  <inkml:trace contextRef="#ctx0" brushRef="#br0" timeOffset="-171231.77">41143 25135 0,'-477'212'31,"239"-159"-31,53-27 16,-185-26-16,26 0 15,26 0-15,-237-158 16,396 52 0,53-53-16,80-53 15,26-131 1,0-54-16,317-344 0,80 238 15,423-132-15,-79 344 16,-27 106-16,-449 185 16,185 53-16,-212 53 15,-26 132 1,290 635-16,-343-503 16,79 556-1,-132-423-15,-106-80 16,-79-132-16,-133-52 15,53-107-15,-449 212 0,211-186 16,79-25-16,159-54 16,-132-52-16,133-27 15,-107-133-15</inkml:trace>
  <inkml:trace contextRef="#ctx0" brushRef="#br0" timeOffset="-169996.69">65670 15240 0,'0'26'31,"79"27"-15,0 27-16,1-1 15,26-26-15,-27 26 16,27-26-16,-80-53 15,1 27-15,26-27 16</inkml:trace>
  <inkml:trace contextRef="#ctx0" brushRef="#br0" timeOffset="-169747.82">66278 15134 0,'0'0'0,"-106"27"16,53 26-16,0-1 15,-26 81-15,0-1 16,26-53-16,-27 54 15,27-27-15,53-80 16</inkml:trace>
  <inkml:trace contextRef="#ctx0" brushRef="#br0" timeOffset="-169335.7">66940 14737 0,'0'0'0,"26"0"0,0 0 15,27 0-15,-26 27 16,-1 26-16,1 0 15,-1-1-15,-26 28 16,0-1-16,-106 106 16,27-79-16,-53 27 15,105-80-15,-52 26 16,52-79-16,27 26 16,0 1-16,0-1 15,27 1 1,-1-1-16,1 1 15,-1 26-15,-26-1 16,0 1-16,0 0 16,-79 27-16,-133 52 15,106-26-15,-52-27 16,52-26-16,79-26 16</inkml:trace>
  <inkml:trace contextRef="#ctx0" brushRef="#br0" timeOffset="-168582.54">62521 15928 0,'0'-27'31,"27"27"-15,-1 0 0,0 0-16,27 0 15,-26 0-15,-1 27 16,1-27-16,-1 26 16,27 1-16,-53 26 15,53-27-15,-53 27 16,0 26-16,0-52 15,0-1 1,-26 1-16,-27-1 16,-53 1-16,53-1 15,0 1-15,27-27 16,-1 0-16</inkml:trace>
  <inkml:trace contextRef="#ctx0" brushRef="#br0" timeOffset="-167359">60590 17330 0,'26'-26'15,"53"-1"-15,-26 1 16,27-1-16,78-26 16,81 27-16,-28 0 15,160-27-15,211 0 16,-185 53-16,-27-27 16,-52 1-16,237-1 15,-26-26-15,-317 27 16,106 26-16,-133-26 15,0 26-15,-53 0 16,53 0 0,-79 0-1,-79 0 1,-1-27 0,1 27 62</inkml:trace>
  <inkml:trace contextRef="#ctx0" brushRef="#br0" timeOffset="-166923.59">62177 17674 0,'27'0'16,"52"0"0,53-26-16,133-27 15,-80 26-15,159 1 16,0-1-16,370-26 15,-343 27-15,-1 0 16,265-1 0,-344 1-16,53-54 15,-53 54-15,-185 26 16,53-27-16,-106 27 16</inkml:trace>
  <inkml:trace contextRef="#ctx0" brushRef="#br0" timeOffset="-166371.35">64426 17013 0,'0'0'0,"26"0"16,27 0 0,-26 0-16,26-27 15,53 27-15,52 0 16,54 0-16,26-26 16,-53-1-16,106 1 15,159-53-15,-132-54 16,-107 80-16,1 0 15,-186 27-15</inkml:trace>
  <inkml:trace contextRef="#ctx0" brushRef="#br0" timeOffset="-165807.35">64929 17462 0,'185'0'15,"-79"-26"-15,185-27 16,-27 27-16,-78-27 16,290-27-1,-291 54 1,-26 26-16,-106 0 16,-27 0-16,1 0 15,-1 0 1</inkml:trace>
  <inkml:trace contextRef="#ctx0" brushRef="#br0" timeOffset="-133794.66">11695 7620 0,'0'53'62,"0"53"-46,-27 79-16,27-53 15,0 53 1,0 159 0,0-53-16,-26-26 15,26-212 1</inkml:trace>
  <inkml:trace contextRef="#ctx0" brushRef="#br0" timeOffset="-133244.34">12224 8202 0,'0'27'16,"-27"52"-1,27 0-15,0 27 16,0 26-16,53-79 16,0 0-16,0 0 15,26-26-15,-26-1 16,0-26-16,0 0 15,0 0-15,0 0 16,26-79 0,-26 26-16,-53 0 0</inkml:trace>
  <inkml:trace contextRef="#ctx0" brushRef="#br0" timeOffset="-132158.7">13758 8255 0,'27'53'125,"-1"-27"-109,27 1-16,-53 52 15,27 1-15,-27-1 16,0-26-16,0 26 16,-186 106-1,54-52-15,79-80 16,-53 26-16,-26-26 16,132-27-16</inkml:trace>
  <inkml:trace contextRef="#ctx0" brushRef="#br0" timeOffset="-131755.55">14288 8546 0,'0'0'0,"-53"0"16,0 26-16,0-26 15,0 27 1,26-1-16,27 1 16,0-1 15,0 1-16,27-27-15,26 0 16,0 0 0</inkml:trace>
  <inkml:trace contextRef="#ctx0" brushRef="#br0" timeOffset="-131479.56">14393 8467 0,'0'26'31,"-26"1"-31,-1 25 15,27 28-15,-26-1 16,0 1 0,26-27-16,-27-27 15,27 0-15</inkml:trace>
  <inkml:trace contextRef="#ctx0" brushRef="#br0" timeOffset="-130511.02">8387 12541 0,'-53'27'47,"-52"79"-32,52-27-15,-27 27 16,54-53-16,26-27 16,0 1-16,0-1 15,26-26-15,80 53 16,26 0-16,1-27 15,-28 27-15,-52 0 16,0 0-16,0 0 16,-53 26-16,0-26 15,0-26 1,0 79-16,-53-54 0,27 1 16,-27 0-16,0-26 15,27-27 1,-1 0-1,-26 0-15,0-53 16,27-27 0</inkml:trace>
  <inkml:trace contextRef="#ctx0" brushRef="#br0" timeOffset="-130281.72">8493 12594 0,'0'0'0,"53"-26"16,-27 26-16,27-27 0,27 27 15,26-26-15,52 26 16,-25 0-16,52 0 16,-53 0-16,27-27 15,-80 27-15,1-26 16,-1 26-1,-26 0-15</inkml:trace>
  <inkml:trace contextRef="#ctx0" brushRef="#br0" timeOffset="-130106.03">9922 12435 0,'26'27'31,"-26"132"-31,0-27 0,0 185 15,0 1 1,0-80-16,0 27 16,0-186-16,0-26 15</inkml:trace>
  <inkml:trace contextRef="#ctx0" brushRef="#br0" timeOffset="-129701.55">10425 13494 0,'26'0'31,"80"0"-31,26-27 0,-52 27 15,131 0 1,-158 27-16,53 26 16,-53-27-16,26 53 15,-52-52-15,-1 26 16,-26-27-16,0 54 16,-79 52-16,-80 0 15,0 1-15,53-80 16,54-27-16,104-26 62,28 0-46,-27 0-16,-27 0 16</inkml:trace>
  <inkml:trace contextRef="#ctx0" brushRef="#br0" timeOffset="-128043.45">7752 18627 0,'27'0'94,"-1"0"-94,1 0 15,52 53-15,-52-1 16,25-25-16,-25 52 15,-27-26-15,26 27 16,-52 52 0,-27-79-16,-53 53 15,53-80-15,-53 54 16,27-54-16,26 0 16,27-26-16,-1 0 15,54 27 32,52-27-31,-26 26-16,79-26 15,1 27-15,-54-1 16,0-26-16,-26 0 16,27 27-16,-54-1 15</inkml:trace>
  <inkml:trace contextRef="#ctx0" brushRef="#br0" timeOffset="-127511.55">8890 18759 0,'0'53'31,"0"26"-31,0 1 16,26-1-16,1 0 15,52-26-15,27 0 16,-53-26-16,0-1 16,-27 1-16,27 26 15,-53-1 1,0 1-16,0 27 16,-79 26-16,26-27 15,0-53-15,27 1 16,-1-27-16,-26 0 15,27-27 1,-54-78 0</inkml:trace>
  <inkml:trace contextRef="#ctx0" brushRef="#br0" timeOffset="-127335.58">8837 18680 0,'27'0'15,"52"0"-15,27-27 16,0 1-16,-27-1 16,80 1-16,79-27 15,-53 0 1,-26 26-16,-53 1 0</inkml:trace>
  <inkml:trace contextRef="#ctx0" brushRef="#br0" timeOffset="-127034.7">10769 18150 0,'0'27'16,"-80"132"0,-79 264-1,80-132-15,26-53 16,-26 265-16,79-397 15,0 52 1,0-78-16,26-1 16,1-52-16,-1-27 15,1 0-15,-1 0 16</inkml:trace>
  <inkml:trace contextRef="#ctx0" brushRef="#br0" timeOffset="-125948.83">7673 25082 0,'0'27'47,"26"26"-47,-26 26 16,0-26-16,27 27 15,-1 25-15,-26-25 16,0 26-16,0-1 16,0 28-16,27-54 15,-1 53-15,-26-79 16,0-26-16</inkml:trace>
  <inkml:trace contextRef="#ctx0" brushRef="#br0" timeOffset="-125513.65">8784 25268 0,'0'0'0,"106"0"15,-27 26-15,-26-26 16,0 80-16,27-28 15,-27 1-15,-27 0 16,-26 27-16,0-1 16,-26 0-16,-27-26 15,0 0-15,-53 0 16,79-53 0,80 0 30,27 0-46,-27 0 16,-27 0-16</inkml:trace>
  <inkml:trace contextRef="#ctx0" brushRef="#br0" timeOffset="-124989.68">9631 26035 0,'0'-26'16,"0"-27"0,0 0-1,-27-27-15,27 1 16,0-53-16,0-80 16,0 133-16,27 26 15,-27 26-15,53-26 16,-27 53-1,27 0-15,-26 0 16,-27 80 0,26-1-1,-26 0-15,0-26 16,0 0-16,0 0 16,0 0-16,0 0 15,-53 79 1,0-26-16,27-26 15,-1 52-15,1-79 16,26 0-16,0 0 16,0-27-16,26-26 31,27 0-31,-26 0 16,26-53-16,-27 53 15,-26-26 1,0-1-1,0 1 1,-79-1-16,26 1 16,26 26-16</inkml:trace>
  <inkml:trace contextRef="#ctx0" brushRef="#br0" timeOffset="-117192.2">11351 19764 0,'0'0'16,"26"0"30,1 0-46,52 80 16,-26-1 0,0-26-16,0 79 15,105 106 1,1 54 0,-159-213-16</inkml:trace>
  <inkml:trace contextRef="#ctx0" brushRef="#br0" timeOffset="-116713.25">11483 25003 0,'53'-26'47,"159"-107"-31,-27-105-16,53 0 15,-106 106-15,80-106 16,-159 158 0,0-26-16,0 1 15,-53 25-15,0-26 16,0 27-16,0 26 16</inkml:trace>
  <inkml:trace contextRef="#ctx0" brushRef="#br0" timeOffset="-114176.29">7488 21087 0,'26'0'47,"1"0"-32,105-26-15,53 26 16,-53 0-16,186 0 15,396-53-15,-423 53 16,371-53-16,-54 27 31,-317-1-31,-211 27 16,-54 0-16</inkml:trace>
  <inkml:trace contextRef="#ctx0" brushRef="#br0" timeOffset="-113809.02">5054 22172 0,'26'0'47,"53"0"-47,107 0 16,158-26-16,-80-1 15,1 27 1,502-53-16,-502 53 15,449-26-15,-291 26 16,-132 0-16,-158 0 16,-28 0-16,-25 0 15</inkml:trace>
  <inkml:trace contextRef="#ctx0" brushRef="#br0" timeOffset="-113167.84">6932 21378 0,'0'-26'0,"0"-1"31,53 27-31,132 0 15,-79-26-15,317 26 16,-79-27-16,-53 27 16,397 0-16,-291 0 15,-159-26-15,-53 26 16,27 0-16,-132 0 16,-28 0-1,-25 0-15</inkml:trace>
  <inkml:trace contextRef="#ctx0" brushRef="#br0" timeOffset="-112527.79">7911 26670 0,'0'0'0,"-79"79"16,-1-26-16,54-26 15,26-1-15,-27-26 16,80 0 0,27 0-1,52 0-15,53-26 16,80-1-16,-27 1 16,106-1-16,-80 27 15,54 0-15,52 0 16,27 0-16,-132 0 15,-54 0-15</inkml:trace>
  <inkml:trace contextRef="#ctx0" brushRef="#br0" timeOffset="-112145.58">7223 27808 0,'0'0'0,"53"0"31,26 0-15,27 0-16,79-27 15,212-26-15,-53-26 16,265-27-16,-212 80 16,185-1-16,-238 27 15,-133 0-15,-131 0 16,26 0-16,-80 27 15</inkml:trace>
  <inkml:trace contextRef="#ctx0" brushRef="#br0" timeOffset="-110916.71">11748 28945 0,'-27'27'62,"1"26"-46,-1 0 0,27 0-16,0-27 15,-26-26 1,26 27-16,0 25 16,0 28-1,0 26-15,-27 52 16,1-25-16</inkml:trace>
  <inkml:trace contextRef="#ctx0" brushRef="#br0" timeOffset="-110560.52">12091 29395 0,'0'53'15,"-26"0"1,0 0-16,26-27 16,0 1-16,0 26 15,0-27-15,0 1 16</inkml:trace>
  <inkml:trace contextRef="#ctx0" brushRef="#br0" timeOffset="-109896.89">14658 26591 0,'0'53'31,"0"-27"-15,0 53-16,0-52 15,0-1 1,0 1-16,0-1 15</inkml:trace>
  <inkml:trace contextRef="#ctx0" brushRef="#br0" timeOffset="-109506.66">14737 26538 0,'238'-53'31,"-185"53"-31,0 0 16,0 0-16,-26 26 15,-1 1 1,1-27-16,-27 53 15,0 0-15,0-27 16,0 0-16,0 27 16,-27-26-16,1 26 15,-1-27-15,-26 1 16,27 26-16,-27-27 16,26-26-16,1 0 15,-27 27 1,27-27-16,-1 0 15,1 0-15,-1 0 16,-26 0 0</inkml:trace>
  <inkml:trace contextRef="#ctx0" brushRef="#br0" timeOffset="-108950.52">15690 26617 0,'0'0'0,"-27"0"47,1 27-31,-27-1-16,27 0 15,26 1 16,0-1-15,0 27-16,0 0 16,0-26-16,26 26 15,0 0-15,1-53 16</inkml:trace>
  <inkml:trace contextRef="#ctx0" brushRef="#br0" timeOffset="-107474.81">10742 25744 0,'27'0'47,"25"0"-47,81 53 15,-80 0-15,158 106 16,-158-133-16,212 159 15,-186-105-15,80 25 16,-53-25-16,-27-27 16,27 0-16,-106-27 15</inkml:trace>
  <inkml:trace contextRef="#ctx0" brushRef="#br0" timeOffset="-107219.68">11959 25982 0,'0'0'0,"-26"0"15,-27 0 1,-53 27-16,-53 52 15,0 27-15,-79 26 16,80-53 0,-1 27-16,79 0 15,1-53-15,79-27 16,-26-26-16</inkml:trace>
  <inkml:trace contextRef="#ctx0" brushRef="#br0" timeOffset="-104664.12">6138 15319 0,'397'-53'16,"-26"27"-16,-54 0 15,106 26-15,-158 0 16,449-53 0,-475 53-16,448 0 15,-422 0-15,264-27 16,-317 1-16,0 26 16,-107 0-16,-78 0 15</inkml:trace>
  <inkml:trace contextRef="#ctx0" brushRef="#br0" timeOffset="-104289.56">7223 16034 0,'79'0'32,"80"-27"-32,106-26 15,105-26 1,-132 26-16,477-53 16,-451 80-16,292-54 15,-239 54-15,-52 26 16,-159 0-16,-80 0 15</inkml:trace>
  <inkml:trace contextRef="#ctx0" brushRef="#br0" timeOffset="-101549.99">11086 9578 0,'26'0'31,"27"0"-31,27 0 16,264 0-16,555-27 15,1456-78 17,-1138 105-17,-317 0 1</inkml:trace>
  <inkml:trace contextRef="#ctx0" brushRef="#br0" timeOffset="-101038.99">13388 10134 0,'397'-80'16,"-80"54"-16,1-1 15,52 1-15,-132-1 16,-158 27-16,-54 0 16</inkml:trace>
  <inkml:trace contextRef="#ctx0" brushRef="#br0" timeOffset="-100575.56">11139 10372 0,'26'0'31,"80"0"-15,79-27-16,-79 27 15,212 0-15,26 0 16,-27 0-16,-52 0 16,132 0-16,238 0 15,-344 0-15,185 0 16,-238 0-16,80 0 16,-107 0-16</inkml:trace>
  <inkml:trace contextRef="#ctx0" brushRef="#br0" timeOffset="-98963.5">11112 10425 0,'159'-27'0,"159"-26"15,26 27-15,105-54 16,319 1-16,-398 79 16,-26-26-16,27 26 15,-54 0 1,-211 0-16,0 0 0</inkml:trace>
  <inkml:trace contextRef="#ctx0" brushRef="#br0" timeOffset="-97489.99">9525 22013 0,'-26'0'15,"-27"0"-15,0 0 16,-53 0-1,-106-26-15,27-1 16,-80-25-16,27-1 16,27 0-16,-213-80 15,133 28-15,80-54 16,-54 0-16,0-79 16,27 0-16,53 26 15,0 0-15,79-26 16,53 53-16,27 0 15,26 53-15,26-159 16,53 105-16,54-105 16,78 27-16,54-1 15,26 80-15,423-133 16,-396 213-16,396-28 16,-502 107-16,529 26 15,-27 0 1,-317 0-16,265 132 15,-371-26-15,158 132 16,-184 53-16,-53 0 16,-133-132-16,27 79 15,-53 27-15,-27-80 16,-26-79-16,0 105 16,-79-25-16,-27 25 15,-53-26-15,-158 133 16,-54-80-16,-449 159 15,132-132-15,185-133 16,212-26-16,-370 0 16,555-80-16,-211-26 15</inkml:trace>
  <inkml:trace contextRef="#ctx0" brushRef="#br0" timeOffset="-96769.02">11404 11271 0</inkml:trace>
  <inkml:trace contextRef="#ctx0" brushRef="#br0" timeOffset="-96552.7">10107 14102 0</inkml:trace>
  <inkml:trace contextRef="#ctx0" brushRef="#br0" timeOffset="-96295.56">9472 16828 0,'0'0'0</inkml:trace>
  <inkml:trace contextRef="#ctx0" brushRef="#br0" timeOffset="-96037.71">9366 19606 0</inkml:trace>
  <inkml:trace contextRef="#ctx0" brushRef="#br0" timeOffset="-95171.91">9075 22278 0,'0'0'0,"-132"0"0,-27-79 15,27 26-15,-159-133 16,106 54-16,-80 0 16,133 79-16,-1-53 15,28-26-15,-54-27 16,27 0-16,26 27 16,-79-106-16,-1-53 15,54 132-15,-53-106 16,0-26-16,52 53 15,80 133 1,53-54-16,0 53 16,133-79-16,-27 132 15,185-159-15,-27 53 16,54 54 0,52-28-16,424-78 15,-397 158-15,370-80 16,-238 107-16,265-27 15,-530 53-15,133 106 16,-264-53-16,25 132 16,-52 0-16,-26 27 15,-27-53-15,-27 26 16,53 106 0,-79-159-16,0 53 15,-53 106-15,-79-79 16,26 26-16,-105-53 15,-133 106-15,-27-52 16,80-81-16,-238 1 16,185-53-16,-344 79 15,80-106-15,396-52 16,-105-27 0,131 0-16,133 0 15,27-27-15,-1 1 16,1 26-16</inkml:trace>
  <inkml:trace contextRef="#ctx0" brushRef="#br0" timeOffset="-94249.7">4022 19050 0,'0'0'15,"0"53"32,53 53-47,158 317 16,-52-264-1,-53 0-15,0-54 16,-1-52-16,-78-53 16,-1 0-16,1 0 31,-1-26-15,54-106-16,-1-1 15,-26 27-15,26-52 16,-52 78-16,26 1 15,-53 53-15,0-1 16,0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631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324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603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401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121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41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09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83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1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962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71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8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63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11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사실 정보</a:t>
            </a:r>
          </a:p>
        </p:txBody>
      </p:sp>
      <p:sp>
        <p:nvSpPr>
          <p:cNvPr id="107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63DF-FADD-4595-9EDB-3DADAC8F1996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948344" y="12718892"/>
            <a:ext cx="487314" cy="410369"/>
          </a:xfrm>
        </p:spPr>
        <p:txBody>
          <a:bodyPr/>
          <a:lstStyle/>
          <a:p>
            <a:fld id="{1C1C18C2-6CFE-469B-AECF-B77B656AC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3" name="이미지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1" name="이미지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슬라이드 부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6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의제 부제</a:t>
            </a:r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hf hdr="0" ftr="0" dt="0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customXml" Target="../ink/ink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13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customXml" Target="../ink/ink15.xml"/><Relationship Id="rId4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png"/><Relationship Id="rId5" Type="http://schemas.openxmlformats.org/officeDocument/2006/relationships/customXml" Target="../ink/ink16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7.png"/><Relationship Id="rId4" Type="http://schemas.openxmlformats.org/officeDocument/2006/relationships/customXml" Target="../ink/ink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1-02-2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202</a:t>
            </a:r>
            <a:r>
              <a:rPr lang="en-US" dirty="0"/>
              <a:t>2</a:t>
            </a:r>
            <a:r>
              <a:rPr dirty="0"/>
              <a:t>-0</a:t>
            </a:r>
            <a:r>
              <a:rPr lang="en-US" dirty="0"/>
              <a:t>1</a:t>
            </a:r>
            <a:r>
              <a:rPr dirty="0"/>
              <a:t>-</a:t>
            </a:r>
            <a:r>
              <a:rPr lang="en-US" dirty="0"/>
              <a:t>11</a:t>
            </a:r>
            <a:endParaRPr dirty="0"/>
          </a:p>
        </p:txBody>
      </p:sp>
      <p:sp>
        <p:nvSpPr>
          <p:cNvPr id="152" name="Influencer Marketing Platform"/>
          <p:cNvSpPr txBox="1">
            <a:spLocks noGrp="1"/>
          </p:cNvSpPr>
          <p:nvPr>
            <p:ph type="ctrTitle"/>
          </p:nvPr>
        </p:nvSpPr>
        <p:spPr>
          <a:xfrm>
            <a:off x="1219200" y="1881221"/>
            <a:ext cx="21945600" cy="4267200"/>
          </a:xfrm>
          <a:prstGeom prst="rect">
            <a:avLst/>
          </a:prstGeom>
        </p:spPr>
        <p:txBody>
          <a:bodyPr>
            <a:normAutofit/>
          </a:bodyPr>
          <a:lstStyle>
            <a:lvl1pPr defTabSz="2292095">
              <a:defRPr sz="12032" spc="-120"/>
            </a:lvl1pPr>
          </a:lstStyle>
          <a:p>
            <a:r>
              <a:rPr lang="ko-KR" altLang="en-US" b="1" dirty="0" err="1"/>
              <a:t>딥러닝</a:t>
            </a:r>
            <a:r>
              <a:rPr lang="ko-KR" altLang="en-US" b="1" dirty="0"/>
              <a:t> 학습 </a:t>
            </a:r>
            <a:r>
              <a:rPr lang="en-US" altLang="ko-KR" b="1" dirty="0"/>
              <a:t>– CNN</a:t>
            </a:r>
            <a:endParaRPr b="1" dirty="0"/>
          </a:p>
        </p:txBody>
      </p:sp>
      <p:pic>
        <p:nvPicPr>
          <p:cNvPr id="154" name="hLogo_1.png" descr="hLogo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414" y="11454820"/>
            <a:ext cx="5705813" cy="133342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4999" y="12684760"/>
            <a:ext cx="261621" cy="4445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Extract</a:t>
            </a:r>
            <a:r>
              <a:rPr lang="ko-KR" altLang="en-US" b="1" dirty="0"/>
              <a:t> </a:t>
            </a:r>
            <a:r>
              <a:rPr lang="en-US" altLang="ko-KR" b="1" dirty="0"/>
              <a:t>Feature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23A7A6C-D79C-2401-E609-443DC38E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90" y="1945713"/>
            <a:ext cx="17563307" cy="10173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E9D6B3-8CD8-D437-7731-A6FEBB363D87}"/>
              </a:ext>
            </a:extLst>
          </p:cNvPr>
          <p:cNvSpPr txBox="1"/>
          <p:nvPr/>
        </p:nvSpPr>
        <p:spPr>
          <a:xfrm>
            <a:off x="1666694" y="12201557"/>
            <a:ext cx="20563298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CNN feature extraction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BF80AE1-644D-688B-7FCB-05855EB68F6E}"/>
                  </a:ext>
                </a:extLst>
              </p14:cNvPr>
              <p14:cNvContentPartPr/>
              <p14:nvPr/>
            </p14:nvContentPartPr>
            <p14:xfrm>
              <a:off x="3114720" y="657360"/>
              <a:ext cx="20507760" cy="110872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BF80AE1-644D-688B-7FCB-05855EB68F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5360" y="648000"/>
                <a:ext cx="20526480" cy="111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46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Zero padding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7DA520-845E-72A8-800A-E7654F35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104" y="3264618"/>
            <a:ext cx="15377792" cy="7109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2FB376-D996-3E06-4511-86CA1EC3BE3F}"/>
              </a:ext>
            </a:extLst>
          </p:cNvPr>
          <p:cNvSpPr txBox="1"/>
          <p:nvPr/>
        </p:nvSpPr>
        <p:spPr>
          <a:xfrm>
            <a:off x="1682391" y="11154023"/>
            <a:ext cx="20563298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Zero padding</a:t>
            </a:r>
            <a:r>
              <a:rPr lang="ko-KR" altLang="en-US" dirty="0"/>
              <a:t>을 통해 </a:t>
            </a:r>
            <a:r>
              <a:rPr lang="en-US" altLang="ko-KR" dirty="0"/>
              <a:t>dimension</a:t>
            </a:r>
            <a:r>
              <a:rPr lang="ko-KR" altLang="en-US" dirty="0"/>
              <a:t>이 줄어들지 않는다</a:t>
            </a:r>
            <a:r>
              <a:rPr lang="en-US" altLang="ko-KR" dirty="0"/>
              <a:t>.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1E4ECEA-17A5-0866-9180-C67970FC9832}"/>
                  </a:ext>
                </a:extLst>
              </p14:cNvPr>
              <p14:cNvContentPartPr/>
              <p14:nvPr/>
            </p14:nvContentPartPr>
            <p14:xfrm>
              <a:off x="4286160" y="1181160"/>
              <a:ext cx="13192560" cy="87156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1E4ECEA-17A5-0866-9180-C67970FC98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6800" y="1171800"/>
                <a:ext cx="13211280" cy="87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775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Threshold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Relu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9D6B3-8CD8-D437-7731-A6FEBB363D87}"/>
              </a:ext>
            </a:extLst>
          </p:cNvPr>
          <p:cNvSpPr txBox="1"/>
          <p:nvPr/>
        </p:nvSpPr>
        <p:spPr>
          <a:xfrm>
            <a:off x="1666695" y="11369043"/>
            <a:ext cx="20563298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0</a:t>
            </a:r>
            <a:r>
              <a:rPr lang="ko-KR" altLang="en-US" dirty="0"/>
              <a:t>보다 </a:t>
            </a:r>
            <a:r>
              <a:rPr lang="ko-KR" altLang="en-US" dirty="0" err="1"/>
              <a:t>작은수는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해서 이제 이 </a:t>
            </a:r>
            <a:r>
              <a:rPr lang="ko-KR" altLang="en-US" dirty="0" err="1"/>
              <a:t>출력값은</a:t>
            </a:r>
            <a:r>
              <a:rPr lang="ko-KR" altLang="en-US" dirty="0"/>
              <a:t> 이미지의 특정 </a:t>
            </a:r>
            <a:r>
              <a:rPr lang="en-US" altLang="ko-KR" dirty="0"/>
              <a:t>feature</a:t>
            </a:r>
            <a:r>
              <a:rPr lang="ko-KR" altLang="en-US" dirty="0"/>
              <a:t>만 가진다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FC8EE4-F192-442C-CF42-E0EE12A93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632" y="3830827"/>
            <a:ext cx="15014051" cy="58044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0EA14AE-FBE8-257D-5920-079CF4B2AE15}"/>
                  </a:ext>
                </a:extLst>
              </p14:cNvPr>
              <p14:cNvContentPartPr/>
              <p14:nvPr/>
            </p14:nvContentPartPr>
            <p14:xfrm>
              <a:off x="5010120" y="781200"/>
              <a:ext cx="19002600" cy="117637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0EA14AE-FBE8-257D-5920-079CF4B2AE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0760" y="771840"/>
                <a:ext cx="19021320" cy="117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25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3D feature extraction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65F18-FE71-B761-A77C-B80AD7F8D684}"/>
              </a:ext>
            </a:extLst>
          </p:cNvPr>
          <p:cNvSpPr txBox="1"/>
          <p:nvPr/>
        </p:nvSpPr>
        <p:spPr>
          <a:xfrm>
            <a:off x="1682391" y="11154023"/>
            <a:ext cx="20563298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RGB </a:t>
            </a:r>
            <a:r>
              <a:rPr lang="ko-KR" altLang="en-US" dirty="0"/>
              <a:t>채널의 각 </a:t>
            </a:r>
            <a:r>
              <a:rPr lang="en-US" altLang="ko-KR" dirty="0"/>
              <a:t>feature</a:t>
            </a:r>
            <a:r>
              <a:rPr lang="ko-KR" altLang="en-US" dirty="0"/>
              <a:t>들의 합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E5023B-6811-EA1C-0074-2F92EE83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50" y="3604657"/>
            <a:ext cx="13288300" cy="65066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5CE9687-8865-9D29-6BF8-DDC4B7603EAC}"/>
                  </a:ext>
                </a:extLst>
              </p14:cNvPr>
              <p14:cNvContentPartPr/>
              <p14:nvPr/>
            </p14:nvContentPartPr>
            <p14:xfrm>
              <a:off x="15773400" y="5467320"/>
              <a:ext cx="7115400" cy="71344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5CE9687-8865-9D29-6BF8-DDC4B7603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64040" y="5457960"/>
                <a:ext cx="7134120" cy="71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803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Pooling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0D3A6F-3441-8BEE-0969-BA2D13DA3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915" y="2501900"/>
            <a:ext cx="12806169" cy="8189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E7E54-3CF0-C594-97AA-325B35E49769}"/>
              </a:ext>
            </a:extLst>
          </p:cNvPr>
          <p:cNvSpPr txBox="1"/>
          <p:nvPr/>
        </p:nvSpPr>
        <p:spPr>
          <a:xfrm>
            <a:off x="1682391" y="11154023"/>
            <a:ext cx="20563298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출력된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Feature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를 압축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0ED0E44-61AB-D493-8A54-DC8BDF0FBB4F}"/>
                  </a:ext>
                </a:extLst>
              </p14:cNvPr>
              <p14:cNvContentPartPr/>
              <p14:nvPr/>
            </p14:nvContentPartPr>
            <p14:xfrm>
              <a:off x="4467240" y="1676520"/>
              <a:ext cx="16735680" cy="88585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0ED0E44-61AB-D493-8A54-DC8BDF0FBB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7880" y="1667160"/>
                <a:ext cx="16754400" cy="887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49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Why pooling?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FC39CD-1294-8BC1-66BE-96218CE1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905" y="3263864"/>
            <a:ext cx="13707506" cy="7188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C6004C-7066-974D-6B94-525A6212FDF4}"/>
              </a:ext>
            </a:extLst>
          </p:cNvPr>
          <p:cNvSpPr txBox="1"/>
          <p:nvPr/>
        </p:nvSpPr>
        <p:spPr>
          <a:xfrm>
            <a:off x="1682391" y="11154023"/>
            <a:ext cx="20563298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이미지의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Noise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는 컴퓨터 입장에서 치명적인데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pooling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을 통해 압축된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feature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는 이에 강력하다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09E1310-0B06-1837-F201-9A2F8428A329}"/>
                  </a:ext>
                </a:extLst>
              </p14:cNvPr>
              <p14:cNvContentPartPr/>
              <p14:nvPr/>
            </p14:nvContentPartPr>
            <p14:xfrm>
              <a:off x="11172960" y="2219400"/>
              <a:ext cx="5048640" cy="82774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09E1310-0B06-1837-F201-9A2F8428A3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63600" y="2210040"/>
                <a:ext cx="5067360" cy="82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825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CNN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F707C4-E1E3-0F71-3251-1059C2BD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98" y="2501900"/>
            <a:ext cx="14323004" cy="75760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ACD1731-C5B6-02B4-BBB6-FE2BD07429B3}"/>
                  </a:ext>
                </a:extLst>
              </p14:cNvPr>
              <p14:cNvContentPartPr/>
              <p14:nvPr/>
            </p14:nvContentPartPr>
            <p14:xfrm>
              <a:off x="1447920" y="1257120"/>
              <a:ext cx="22726800" cy="118688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ACD1731-C5B6-02B4-BBB6-FE2BD07429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8560" y="1247760"/>
                <a:ext cx="22745520" cy="118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585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CNN architecture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513389-671C-1359-2FB8-20FB4DA9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140" y="2501900"/>
            <a:ext cx="18199036" cy="45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CNN = DNN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43E214-F0E5-4D4B-FEAE-74D2E2358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90" y="4007876"/>
            <a:ext cx="7585846" cy="47139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DC3A5A-D356-C310-4C94-FDFDCC570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631" y="2133052"/>
            <a:ext cx="4198460" cy="8094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958A74-BB34-E47A-2C55-EC3E1645182C}"/>
              </a:ext>
            </a:extLst>
          </p:cNvPr>
          <p:cNvSpPr txBox="1"/>
          <p:nvPr/>
        </p:nvSpPr>
        <p:spPr>
          <a:xfrm>
            <a:off x="1682391" y="11154023"/>
            <a:ext cx="20563298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DNN</a:t>
            </a:r>
            <a:r>
              <a:rPr lang="ko-KR" altLang="en-US" dirty="0"/>
              <a:t>은 </a:t>
            </a:r>
            <a:r>
              <a:rPr lang="en-US" altLang="ko-KR" dirty="0"/>
              <a:t>connection weigh</a:t>
            </a:r>
            <a:r>
              <a:rPr lang="ko-KR" altLang="en-US" dirty="0"/>
              <a:t>을 학습시키는 것</a:t>
            </a:r>
            <a:r>
              <a:rPr lang="en-US" altLang="ko-KR" dirty="0"/>
              <a:t>. connection weight in filter(kernel)</a:t>
            </a:r>
            <a:r>
              <a:rPr lang="ko-KR" altLang="en-US" dirty="0"/>
              <a:t>을 학습시키는 것</a:t>
            </a:r>
            <a:r>
              <a:rPr lang="en-US" altLang="ko-KR" dirty="0"/>
              <a:t>.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A3C90E9-BCC7-18BA-FDC7-12C309D594D5}"/>
                  </a:ext>
                </a:extLst>
              </p14:cNvPr>
              <p14:cNvContentPartPr/>
              <p14:nvPr/>
            </p14:nvContentPartPr>
            <p14:xfrm>
              <a:off x="6791400" y="581040"/>
              <a:ext cx="14763960" cy="94395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A3C90E9-BCC7-18BA-FDC7-12C309D594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2040" y="571680"/>
                <a:ext cx="14782680" cy="94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17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Convolution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56253"/>
              </p:ext>
            </p:extLst>
          </p:nvPr>
        </p:nvGraphicFramePr>
        <p:xfrm>
          <a:off x="1758950" y="349673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34180"/>
              </p:ext>
            </p:extLst>
          </p:nvPr>
        </p:nvGraphicFramePr>
        <p:xfrm>
          <a:off x="6851014" y="479213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52734"/>
              </p:ext>
            </p:extLst>
          </p:nvPr>
        </p:nvGraphicFramePr>
        <p:xfrm>
          <a:off x="6851013" y="240199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447905"/>
              </p:ext>
            </p:extLst>
          </p:nvPr>
        </p:nvGraphicFramePr>
        <p:xfrm>
          <a:off x="9425303" y="4014893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54952" y="1859960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필터</a:t>
            </a:r>
            <a:r>
              <a:rPr lang="en-US" altLang="ko-KR" dirty="0"/>
              <a:t>(Filter) </a:t>
            </a:r>
            <a:r>
              <a:rPr lang="ko-KR" altLang="en-US" dirty="0"/>
              <a:t>혹은 커널</a:t>
            </a:r>
            <a:r>
              <a:rPr lang="en-US" altLang="ko-KR" dirty="0"/>
              <a:t>(Kernel)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01595" y="7774019"/>
            <a:ext cx="234315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이미지</a:t>
            </a:r>
            <a:r>
              <a:rPr lang="en-US" altLang="ko-KR" dirty="0"/>
              <a:t>(Image)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4770" y="6453654"/>
            <a:ext cx="234315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필터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77164" y="7207022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Feature Map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58950" y="3470248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425303" y="4003132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5536" y="2400821"/>
            <a:ext cx="531526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Stride: </a:t>
            </a:r>
            <a:r>
              <a:rPr lang="ko-KR" altLang="en-US" dirty="0"/>
              <a:t>필터를 </a:t>
            </a:r>
            <a:r>
              <a:rPr lang="ko-KR" altLang="en-US" dirty="0" err="1"/>
              <a:t>몇칸씩</a:t>
            </a:r>
            <a:r>
              <a:rPr lang="ko-KR" altLang="en-US" dirty="0"/>
              <a:t> 움직일지 의미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A2FBF00-1EF9-2177-E951-2EB8CA6B8BB3}"/>
                  </a:ext>
                </a:extLst>
              </p14:cNvPr>
              <p14:cNvContentPartPr/>
              <p14:nvPr/>
            </p14:nvContentPartPr>
            <p14:xfrm>
              <a:off x="1228680" y="2724120"/>
              <a:ext cx="11544840" cy="50580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A2FBF00-1EF9-2177-E951-2EB8CA6B8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9320" y="2714760"/>
                <a:ext cx="11563560" cy="50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63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1" y="5685007"/>
            <a:ext cx="21945600" cy="1727200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신경망</a:t>
            </a:r>
            <a:br>
              <a:rPr lang="en-US" altLang="ko-KR" b="1" dirty="0"/>
            </a:br>
            <a:r>
              <a:rPr lang="en-US" altLang="ko-KR" b="1" dirty="0"/>
              <a:t>(Convolution Neural Network, 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88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Convolution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58950" y="349673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51014" y="479213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851013" y="240199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425303" y="4014893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54952" y="1859960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필터</a:t>
            </a:r>
            <a:r>
              <a:rPr lang="en-US" altLang="ko-KR" dirty="0"/>
              <a:t>(Filter) </a:t>
            </a:r>
            <a:r>
              <a:rPr lang="ko-KR" altLang="en-US" dirty="0"/>
              <a:t>혹은 커널</a:t>
            </a:r>
            <a:r>
              <a:rPr lang="en-US" altLang="ko-KR" dirty="0"/>
              <a:t>(Kernel)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01595" y="7774019"/>
            <a:ext cx="234315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이미지</a:t>
            </a:r>
            <a:r>
              <a:rPr lang="en-US" altLang="ko-KR" dirty="0"/>
              <a:t>(Image)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4770" y="6453654"/>
            <a:ext cx="234315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필터 </a:t>
            </a:r>
            <a:r>
              <a:rPr lang="en-US" altLang="ko-KR" dirty="0"/>
              <a:t>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63869"/>
              </p:ext>
            </p:extLst>
          </p:nvPr>
        </p:nvGraphicFramePr>
        <p:xfrm>
          <a:off x="6851014" y="93693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34770" y="11030899"/>
            <a:ext cx="234315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필터 </a:t>
            </a:r>
            <a:r>
              <a:rPr lang="en-US" altLang="ko-KR" dirty="0"/>
              <a:t>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543"/>
              </p:ext>
            </p:extLst>
          </p:nvPr>
        </p:nvGraphicFramePr>
        <p:xfrm>
          <a:off x="9425303" y="8672672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17388"/>
              </p:ext>
            </p:extLst>
          </p:nvPr>
        </p:nvGraphicFramePr>
        <p:xfrm>
          <a:off x="6851013" y="727194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681543" y="9956959"/>
            <a:ext cx="452132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FF0000"/>
                </a:solidFill>
              </a:rPr>
              <a:t>여기서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가 채널 숫자를 나타냄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7509"/>
              </p:ext>
            </p:extLst>
          </p:nvPr>
        </p:nvGraphicFramePr>
        <p:xfrm>
          <a:off x="16469429" y="5494000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272565" y="9343947"/>
            <a:ext cx="13392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6x6x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77164" y="7207022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Feature Map 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59097" y="11857957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Feature Map 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58950" y="3470248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425303" y="4003132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55214"/>
              </p:ext>
            </p:extLst>
          </p:nvPr>
        </p:nvGraphicFramePr>
        <p:xfrm>
          <a:off x="15704140" y="6139296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15536" y="2400821"/>
            <a:ext cx="531526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Stride: </a:t>
            </a:r>
            <a:r>
              <a:rPr lang="ko-KR" altLang="en-US" dirty="0"/>
              <a:t>필터를 </a:t>
            </a:r>
            <a:r>
              <a:rPr lang="ko-KR" altLang="en-US" dirty="0" err="1"/>
              <a:t>몇칸씩</a:t>
            </a:r>
            <a:r>
              <a:rPr lang="ko-KR" altLang="en-US" dirty="0"/>
              <a:t> 움직일지 의미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82692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39999"/>
              </p:ext>
            </p:extLst>
          </p:nvPr>
        </p:nvGraphicFramePr>
        <p:xfrm>
          <a:off x="16469429" y="5494000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69008"/>
              </p:ext>
            </p:extLst>
          </p:nvPr>
        </p:nvGraphicFramePr>
        <p:xfrm>
          <a:off x="7293809" y="89472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63883"/>
              </p:ext>
            </p:extLst>
          </p:nvPr>
        </p:nvGraphicFramePr>
        <p:xfrm>
          <a:off x="7050450" y="91600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49915"/>
              </p:ext>
            </p:extLst>
          </p:nvPr>
        </p:nvGraphicFramePr>
        <p:xfrm>
          <a:off x="7259839" y="440585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8234"/>
              </p:ext>
            </p:extLst>
          </p:nvPr>
        </p:nvGraphicFramePr>
        <p:xfrm>
          <a:off x="7050450" y="459543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14234"/>
              </p:ext>
            </p:extLst>
          </p:nvPr>
        </p:nvGraphicFramePr>
        <p:xfrm>
          <a:off x="2498882" y="297525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42146"/>
              </p:ext>
            </p:extLst>
          </p:nvPr>
        </p:nvGraphicFramePr>
        <p:xfrm>
          <a:off x="2082639" y="323599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Convolution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54867"/>
              </p:ext>
            </p:extLst>
          </p:nvPr>
        </p:nvGraphicFramePr>
        <p:xfrm>
          <a:off x="6851014" y="479213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851013" y="240199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425303" y="4014893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54952" y="1859960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필터</a:t>
            </a:r>
            <a:r>
              <a:rPr lang="en-US" altLang="ko-KR" dirty="0"/>
              <a:t>(Filter) </a:t>
            </a:r>
            <a:r>
              <a:rPr lang="ko-KR" altLang="en-US" dirty="0"/>
              <a:t>혹은 커널</a:t>
            </a:r>
            <a:r>
              <a:rPr lang="en-US" altLang="ko-KR" dirty="0"/>
              <a:t>(Kernel)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blipFill>
                <a:blip r:embed="rId2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64721"/>
              </p:ext>
            </p:extLst>
          </p:nvPr>
        </p:nvGraphicFramePr>
        <p:xfrm>
          <a:off x="6851014" y="93693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10253"/>
              </p:ext>
            </p:extLst>
          </p:nvPr>
        </p:nvGraphicFramePr>
        <p:xfrm>
          <a:off x="9425303" y="8672672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70760"/>
              </p:ext>
            </p:extLst>
          </p:nvPr>
        </p:nvGraphicFramePr>
        <p:xfrm>
          <a:off x="6851013" y="727194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46083"/>
              </p:ext>
            </p:extLst>
          </p:nvPr>
        </p:nvGraphicFramePr>
        <p:xfrm>
          <a:off x="1758950" y="349673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1595" y="775318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이미지</a:t>
            </a:r>
            <a:r>
              <a:rPr lang="en-US" altLang="ko-KR" dirty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blipFill>
                <a:blip r:embed="rId3"/>
                <a:stretch>
                  <a:fillRect l="-4183" b="-157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blipFill>
                <a:blip r:embed="rId4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blipFill>
                <a:blip r:embed="rId5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508524" y="2736019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FF0000"/>
                </a:solidFill>
              </a:rPr>
              <a:t>채널 마다 서로 다른 필터 적용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81543" y="9956959"/>
            <a:ext cx="452132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여기서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가 채널 숫자를 나타냄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12506" y="8601988"/>
            <a:ext cx="452132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사실 이미지는 채널 값이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인 </a:t>
            </a:r>
            <a:r>
              <a:rPr lang="ko-KR" altLang="en-US" dirty="0" err="1">
                <a:solidFill>
                  <a:schemeClr val="tx1"/>
                </a:solidFill>
              </a:rPr>
              <a:t>인풋값임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272565" y="9343947"/>
            <a:ext cx="13392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6x6x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9620" y="12102609"/>
            <a:ext cx="450278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FF0000"/>
                </a:solidFill>
              </a:rPr>
              <a:t>입력 </a:t>
            </a:r>
            <a:r>
              <a:rPr lang="ko-KR" altLang="en-US" dirty="0" err="1">
                <a:solidFill>
                  <a:srgbClr val="FF0000"/>
                </a:solidFill>
              </a:rPr>
              <a:t>채널값과</a:t>
            </a:r>
            <a:r>
              <a:rPr lang="ko-KR" altLang="en-US" dirty="0">
                <a:solidFill>
                  <a:srgbClr val="FF0000"/>
                </a:solidFill>
              </a:rPr>
              <a:t> 필터 채널 값은 항상 같아야 함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993491" y="2534044"/>
            <a:ext cx="5456308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FF0000"/>
                </a:solidFill>
              </a:rPr>
              <a:t>그렇다면 필터 모양은 어떻게 정할까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77164" y="7207022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Feature Map 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59097" y="11857957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Feature Map 4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58950" y="3470248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425303" y="4003132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6550"/>
              </p:ext>
            </p:extLst>
          </p:nvPr>
        </p:nvGraphicFramePr>
        <p:xfrm>
          <a:off x="15704140" y="6139296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1115536" y="2400821"/>
            <a:ext cx="531526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Stride: </a:t>
            </a:r>
            <a:r>
              <a:rPr lang="ko-KR" altLang="en-US" dirty="0"/>
              <a:t>필터를 </a:t>
            </a:r>
            <a:r>
              <a:rPr lang="ko-KR" altLang="en-US" dirty="0" err="1"/>
              <a:t>몇칸씩</a:t>
            </a:r>
            <a:r>
              <a:rPr lang="ko-KR" altLang="en-US" dirty="0"/>
              <a:t> 움직일지 의미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8941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469429" y="5494000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7293809" y="89472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7050450" y="91600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59839" y="440585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050450" y="459543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498882" y="297525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082639" y="323599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Convolution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51014" y="479213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33537"/>
              </p:ext>
            </p:extLst>
          </p:nvPr>
        </p:nvGraphicFramePr>
        <p:xfrm>
          <a:off x="9425303" y="4014893"/>
          <a:ext cx="3788274" cy="3109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54952" y="1859960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필터</a:t>
            </a:r>
            <a:r>
              <a:rPr lang="en-US" altLang="ko-KR" dirty="0"/>
              <a:t>(Filter) </a:t>
            </a:r>
            <a:r>
              <a:rPr lang="ko-KR" altLang="en-US" dirty="0"/>
              <a:t>혹은 커널</a:t>
            </a:r>
            <a:r>
              <a:rPr lang="en-US" altLang="ko-KR" dirty="0"/>
              <a:t>(Kernel)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blipFill>
                <a:blip r:embed="rId2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851014" y="93693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425303" y="8672672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851013" y="727194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58950" y="349673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1595" y="775318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이미지</a:t>
            </a:r>
            <a:r>
              <a:rPr lang="en-US" altLang="ko-KR" dirty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blipFill>
                <a:blip r:embed="rId3"/>
                <a:stretch>
                  <a:fillRect l="-4183" b="-157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blipFill>
                <a:blip r:embed="rId4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blipFill>
                <a:blip r:embed="rId5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508524" y="2736019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채널 마다 서로 다른 필터 적용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6161"/>
              </p:ext>
            </p:extLst>
          </p:nvPr>
        </p:nvGraphicFramePr>
        <p:xfrm>
          <a:off x="15704140" y="6139296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5681543" y="9956959"/>
            <a:ext cx="452132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여기서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가 채널 숫자를 나타냄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12506" y="8601988"/>
            <a:ext cx="452132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사실 이미지는 채널 값이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인 </a:t>
            </a:r>
            <a:r>
              <a:rPr lang="ko-KR" altLang="en-US" dirty="0" err="1">
                <a:solidFill>
                  <a:schemeClr val="tx1"/>
                </a:solidFill>
              </a:rPr>
              <a:t>인풋값임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272565" y="9343947"/>
            <a:ext cx="13392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6x6x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9620" y="12102609"/>
            <a:ext cx="450278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입력 </a:t>
            </a:r>
            <a:r>
              <a:rPr lang="ko-KR" altLang="en-US" dirty="0" err="1">
                <a:solidFill>
                  <a:schemeClr val="tx1"/>
                </a:solidFill>
              </a:rPr>
              <a:t>채널값과</a:t>
            </a:r>
            <a:r>
              <a:rPr lang="ko-KR" altLang="en-US" dirty="0">
                <a:solidFill>
                  <a:schemeClr val="tx1"/>
                </a:solidFill>
              </a:rPr>
              <a:t> 필터 채널 값은 항상 같아야 함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/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/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176" r="-2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176" r="-1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176" r="-2410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00000" r="-2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00000" r="-1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00000" r="-2410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202353" r="-2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202353" r="-1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202353" r="-241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/>
          <p:cNvSpPr txBox="1"/>
          <p:nvPr/>
        </p:nvSpPr>
        <p:spPr>
          <a:xfrm>
            <a:off x="13561491" y="3393890"/>
            <a:ext cx="871267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FF0000"/>
                </a:solidFill>
              </a:rPr>
              <a:t>가중치 수</a:t>
            </a:r>
            <a:r>
              <a:rPr lang="en-US" altLang="ko-KR" dirty="0">
                <a:solidFill>
                  <a:srgbClr val="FF0000"/>
                </a:solidFill>
              </a:rPr>
              <a:t>: (</a:t>
            </a:r>
            <a:r>
              <a:rPr lang="ko-KR" altLang="en-US" dirty="0">
                <a:solidFill>
                  <a:srgbClr val="FF0000"/>
                </a:solidFill>
              </a:rPr>
              <a:t>인풋의 채널 수 </a:t>
            </a:r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필터 너비 </a:t>
            </a:r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필터 폭 </a:t>
            </a:r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필터 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72988" y="3887611"/>
            <a:ext cx="504029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FF0000"/>
                </a:solidFill>
              </a:rPr>
              <a:t>가중치 수</a:t>
            </a:r>
            <a:r>
              <a:rPr lang="en-US" altLang="ko-KR" dirty="0">
                <a:solidFill>
                  <a:srgbClr val="FF0000"/>
                </a:solidFill>
              </a:rPr>
              <a:t>: (3 * 3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* 3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* 2) = 54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77164" y="7207022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Feature Map 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59097" y="11857957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Feature Map 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5187133" y="4485450"/>
                <a:ext cx="6719555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133" y="4485450"/>
                <a:ext cx="6719555" cy="800027"/>
              </a:xfrm>
              <a:prstGeom prst="rect">
                <a:avLst/>
              </a:prstGeom>
              <a:blipFill>
                <a:blip r:embed="rId7"/>
                <a:stretch>
                  <a:fillRect b="-22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58950" y="3470248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425303" y="4003132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9834129" y="4322602"/>
            <a:ext cx="5539221" cy="564412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/>
          <p:cNvSpPr txBox="1"/>
          <p:nvPr/>
        </p:nvSpPr>
        <p:spPr>
          <a:xfrm>
            <a:off x="1115536" y="2400821"/>
            <a:ext cx="531526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Stride: </a:t>
            </a:r>
            <a:r>
              <a:rPr lang="ko-KR" altLang="en-US" dirty="0"/>
              <a:t>필터를 </a:t>
            </a:r>
            <a:r>
              <a:rPr lang="ko-KR" altLang="en-US" dirty="0" err="1"/>
              <a:t>몇칸씩</a:t>
            </a:r>
            <a:r>
              <a:rPr lang="ko-KR" altLang="en-US" dirty="0"/>
              <a:t> 움직일지 의미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7058B51-A45F-B883-4187-1EB039788B1B}"/>
                  </a:ext>
                </a:extLst>
              </p14:cNvPr>
              <p14:cNvContentPartPr/>
              <p14:nvPr/>
            </p14:nvContentPartPr>
            <p14:xfrm>
              <a:off x="9486720" y="4038480"/>
              <a:ext cx="7173000" cy="10004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7058B51-A45F-B883-4187-1EB039788B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77360" y="4029120"/>
                <a:ext cx="7191720" cy="10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3751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6469429" y="5494000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7293809" y="89472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7050450" y="91600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59839" y="440585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050450" y="459543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498882" y="297525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082639" y="323599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Convolution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51014" y="479213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28645"/>
              </p:ext>
            </p:extLst>
          </p:nvPr>
        </p:nvGraphicFramePr>
        <p:xfrm>
          <a:off x="9425303" y="4014893"/>
          <a:ext cx="3788274" cy="3109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54952" y="1859960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필터</a:t>
            </a:r>
            <a:r>
              <a:rPr lang="en-US" altLang="ko-KR" dirty="0"/>
              <a:t>(Filter) </a:t>
            </a:r>
            <a:r>
              <a:rPr lang="ko-KR" altLang="en-US" dirty="0"/>
              <a:t>혹은 커널</a:t>
            </a:r>
            <a:r>
              <a:rPr lang="en-US" altLang="ko-KR" dirty="0"/>
              <a:t>(Kernel)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blipFill>
                <a:blip r:embed="rId2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851014" y="93693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425303" y="8672672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851013" y="727194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58950" y="349673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1595" y="775318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이미지</a:t>
            </a:r>
            <a:r>
              <a:rPr lang="en-US" altLang="ko-KR" dirty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blipFill>
                <a:blip r:embed="rId3"/>
                <a:stretch>
                  <a:fillRect l="-4183" b="-157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blipFill>
                <a:blip r:embed="rId4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blipFill>
                <a:blip r:embed="rId5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508524" y="2736019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채널 마다 서로 다른 필터 적용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91667"/>
              </p:ext>
            </p:extLst>
          </p:nvPr>
        </p:nvGraphicFramePr>
        <p:xfrm>
          <a:off x="15704140" y="6139296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5681543" y="9956959"/>
            <a:ext cx="452132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여기서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가 채널 숫자를 나타냄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12506" y="8601988"/>
            <a:ext cx="452132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사실 이미지는 채널 값이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인 </a:t>
            </a:r>
            <a:r>
              <a:rPr lang="ko-KR" altLang="en-US" dirty="0" err="1">
                <a:solidFill>
                  <a:schemeClr val="tx1"/>
                </a:solidFill>
              </a:rPr>
              <a:t>인풋값임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272565" y="9343947"/>
            <a:ext cx="13392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6x6x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9620" y="12102609"/>
            <a:ext cx="450278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입력 </a:t>
            </a:r>
            <a:r>
              <a:rPr lang="ko-KR" altLang="en-US" dirty="0" err="1">
                <a:solidFill>
                  <a:schemeClr val="tx1"/>
                </a:solidFill>
              </a:rPr>
              <a:t>채널값과</a:t>
            </a:r>
            <a:r>
              <a:rPr lang="ko-KR" altLang="en-US" dirty="0">
                <a:solidFill>
                  <a:schemeClr val="tx1"/>
                </a:solidFill>
              </a:rPr>
              <a:t> 필터 채널 값은 항상 같아야 함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1570258"/>
                  </p:ext>
                </p:extLst>
              </p:nvPr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1570258"/>
                  </p:ext>
                </p:extLst>
              </p:nvPr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176" r="-2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176" r="-1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176" r="-2410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00000" r="-2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00000" r="-1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00000" r="-2410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202353" r="-2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202353" r="-1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202353" r="-241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/>
          <p:cNvSpPr txBox="1"/>
          <p:nvPr/>
        </p:nvSpPr>
        <p:spPr>
          <a:xfrm>
            <a:off x="13561491" y="3393890"/>
            <a:ext cx="871267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가중치 수</a:t>
            </a:r>
            <a:r>
              <a:rPr lang="en-US" altLang="ko-KR" dirty="0">
                <a:solidFill>
                  <a:schemeClr val="tx1"/>
                </a:solidFill>
              </a:rPr>
              <a:t>: (</a:t>
            </a:r>
            <a:r>
              <a:rPr lang="ko-KR" altLang="en-US" dirty="0">
                <a:solidFill>
                  <a:schemeClr val="tx1"/>
                </a:solidFill>
              </a:rPr>
              <a:t>인풋의 채널 수 </a:t>
            </a:r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필터 너비 </a:t>
            </a:r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필터 폭 </a:t>
            </a:r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필터 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72988" y="3887611"/>
            <a:ext cx="504029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가중치 수</a:t>
            </a:r>
            <a:r>
              <a:rPr lang="en-US" altLang="ko-KR" dirty="0">
                <a:solidFill>
                  <a:schemeClr val="tx1"/>
                </a:solidFill>
              </a:rPr>
              <a:t>: (3 * 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* 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* 2) = 54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693235" y="10657942"/>
            <a:ext cx="6449187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FF0000"/>
                </a:solidFill>
              </a:rPr>
              <a:t>그러나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선형을 아무리 두껍게 쌓아도 </a:t>
            </a:r>
            <a:r>
              <a:rPr lang="ko-KR" altLang="en-US" dirty="0" err="1">
                <a:solidFill>
                  <a:srgbClr val="FF0000"/>
                </a:solidFill>
              </a:rPr>
              <a:t>선형임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nela Text Regular"/>
              </a:rPr>
              <a:t>비선형으로 바꾸기 위하여 </a:t>
            </a:r>
            <a:r>
              <a:rPr kumimoji="0" lang="en-US" altLang="ko-KR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nela Text Regular"/>
              </a:rPr>
              <a:t>ReLU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nela Text Regular"/>
              </a:rPr>
              <a:t>!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출력값은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Convolution + </a:t>
            </a:r>
            <a:r>
              <a:rPr lang="en-US" altLang="ko-KR" dirty="0" err="1">
                <a:solidFill>
                  <a:srgbClr val="FF0000"/>
                </a:solidFill>
              </a:rPr>
              <a:t>ReLU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한 값임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solidFill>
                  <a:srgbClr val="FF0000"/>
                </a:solidFill>
              </a:rPr>
              <a:t>출력값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Feature Map or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Activation Map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58860" y="7167028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Activation Map 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04475" y="11841383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Activation Map 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58950" y="3470248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425303" y="4003132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9834129" y="4322602"/>
            <a:ext cx="5539221" cy="564412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4926993" y="4626646"/>
                <a:ext cx="2671284" cy="4826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tx1"/>
                    </a:solidFill>
                  </a:rPr>
                  <a:t>ReLU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993" y="4626646"/>
                <a:ext cx="2671284" cy="482633"/>
              </a:xfrm>
              <a:prstGeom prst="rect">
                <a:avLst/>
              </a:prstGeom>
              <a:blipFill>
                <a:blip r:embed="rId7"/>
                <a:stretch>
                  <a:fillRect t="-16456" b="-177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그림 55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565" y="282687"/>
            <a:ext cx="5579085" cy="2752617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272565" y="376129"/>
            <a:ext cx="5579085" cy="27061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5536" y="2400821"/>
            <a:ext cx="531526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Stride: </a:t>
            </a:r>
            <a:r>
              <a:rPr lang="ko-KR" altLang="en-US" dirty="0"/>
              <a:t>필터를 </a:t>
            </a:r>
            <a:r>
              <a:rPr lang="ko-KR" altLang="en-US" dirty="0" err="1"/>
              <a:t>몇칸씩</a:t>
            </a:r>
            <a:r>
              <a:rPr lang="ko-KR" altLang="en-US" dirty="0"/>
              <a:t> 움직일지 의미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54295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Convolution Layer - Padding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91258" y="2612401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Low-Level</a:t>
            </a:r>
            <a:r>
              <a:rPr lang="ko-KR" altLang="en-US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" y="2587499"/>
            <a:ext cx="3899466" cy="382147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735721" y="2639902"/>
            <a:ext cx="755650" cy="71839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83409"/>
              </p:ext>
            </p:extLst>
          </p:nvPr>
        </p:nvGraphicFramePr>
        <p:xfrm>
          <a:off x="1774982" y="712053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56778"/>
              </p:ext>
            </p:extLst>
          </p:nvPr>
        </p:nvGraphicFramePr>
        <p:xfrm>
          <a:off x="1358739" y="738127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04521"/>
              </p:ext>
            </p:extLst>
          </p:nvPr>
        </p:nvGraphicFramePr>
        <p:xfrm>
          <a:off x="1035050" y="764201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77695" y="1189846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이미지</a:t>
            </a:r>
            <a:r>
              <a:rPr lang="en-US" altLang="ko-KR" dirty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58940"/>
              </p:ext>
            </p:extLst>
          </p:nvPr>
        </p:nvGraphicFramePr>
        <p:xfrm>
          <a:off x="9269451" y="7288026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93712"/>
              </p:ext>
            </p:extLst>
          </p:nvPr>
        </p:nvGraphicFramePr>
        <p:xfrm>
          <a:off x="8504162" y="7933322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504162" y="11201761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Activation Map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91900"/>
              </p:ext>
            </p:extLst>
          </p:nvPr>
        </p:nvGraphicFramePr>
        <p:xfrm>
          <a:off x="6608009" y="97854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18513"/>
              </p:ext>
            </p:extLst>
          </p:nvPr>
        </p:nvGraphicFramePr>
        <p:xfrm>
          <a:off x="6364650" y="99982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24736"/>
              </p:ext>
            </p:extLst>
          </p:nvPr>
        </p:nvGraphicFramePr>
        <p:xfrm>
          <a:off x="6574039" y="709190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07822"/>
              </p:ext>
            </p:extLst>
          </p:nvPr>
        </p:nvGraphicFramePr>
        <p:xfrm>
          <a:off x="6364650" y="728148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19177"/>
              </p:ext>
            </p:extLst>
          </p:nvPr>
        </p:nvGraphicFramePr>
        <p:xfrm>
          <a:off x="6165214" y="747818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57765" y="914316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65" y="9143164"/>
                <a:ext cx="1604330" cy="467629"/>
              </a:xfrm>
              <a:prstGeom prst="rect">
                <a:avLst/>
              </a:prstGeom>
              <a:blipFill>
                <a:blip r:embed="rId4"/>
                <a:stretch>
                  <a:fillRect l="-4183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3153"/>
              </p:ext>
            </p:extLst>
          </p:nvPr>
        </p:nvGraphicFramePr>
        <p:xfrm>
          <a:off x="6165214" y="102075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18394" y="118880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94" y="11888027"/>
                <a:ext cx="1604330" cy="467629"/>
              </a:xfrm>
              <a:prstGeom prst="rect">
                <a:avLst/>
              </a:prstGeom>
              <a:blipFill>
                <a:blip r:embed="rId5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056560" y="7622312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8514797" y="7923364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6165214" y="7454661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1699"/>
              </p:ext>
            </p:extLst>
          </p:nvPr>
        </p:nvGraphicFramePr>
        <p:xfrm>
          <a:off x="6364651" y="487479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93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Convolution Layer - Padding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91258" y="2612401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Low-Level</a:t>
            </a:r>
            <a:r>
              <a:rPr lang="ko-KR" altLang="en-US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" y="2587499"/>
            <a:ext cx="3899466" cy="382147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735721" y="2639902"/>
            <a:ext cx="755650" cy="71839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774982" y="712053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358739" y="738127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035050" y="764201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77695" y="1189846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이미지</a:t>
            </a:r>
            <a:r>
              <a:rPr lang="en-US" altLang="ko-KR" dirty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9269451" y="7288026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8504162" y="7933322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504162" y="11201761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Activation Map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608009" y="97854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364650" y="99982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574039" y="709190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364650" y="728148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165214" y="747818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57765" y="914316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65" y="9143164"/>
                <a:ext cx="1604330" cy="467629"/>
              </a:xfrm>
              <a:prstGeom prst="rect">
                <a:avLst/>
              </a:prstGeom>
              <a:blipFill>
                <a:blip r:embed="rId4"/>
                <a:stretch>
                  <a:fillRect l="-4183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165214" y="102075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18394" y="118880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94" y="11888027"/>
                <a:ext cx="1604330" cy="467629"/>
              </a:xfrm>
              <a:prstGeom prst="rect">
                <a:avLst/>
              </a:prstGeom>
              <a:blipFill>
                <a:blip r:embed="rId5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056560" y="7622312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8514797" y="7923364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6165214" y="7454661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6364651" y="487479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318" y="2587499"/>
            <a:ext cx="3899466" cy="3821477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226954" y="2280702"/>
            <a:ext cx="755650" cy="71839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785045" y="3624715"/>
            <a:ext cx="7386078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FF0000"/>
                </a:solidFill>
              </a:rPr>
              <a:t>필터를 활용한 </a:t>
            </a:r>
            <a:r>
              <a:rPr lang="en-US" altLang="ko-KR" b="1" dirty="0">
                <a:solidFill>
                  <a:srgbClr val="FF0000"/>
                </a:solidFill>
              </a:rPr>
              <a:t>Convolution Layer</a:t>
            </a:r>
            <a:r>
              <a:rPr lang="ko-KR" altLang="en-US" b="1" dirty="0">
                <a:solidFill>
                  <a:srgbClr val="FF0000"/>
                </a:solidFill>
              </a:rPr>
              <a:t>에서 문제점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  <a:p>
            <a:pPr marL="457200" marR="0" indent="-45720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dirty="0">
                <a:solidFill>
                  <a:srgbClr val="FF0000"/>
                </a:solidFill>
              </a:rPr>
              <a:t>외곽 부분은 필터 적용 불가능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marR="0" indent="-45720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dirty="0">
                <a:solidFill>
                  <a:srgbClr val="FF0000"/>
                </a:solidFill>
              </a:rPr>
              <a:t>외곽 부분은 필터가 불가능하여 </a:t>
            </a:r>
            <a:r>
              <a:rPr lang="en-US" altLang="ko-KR" dirty="0">
                <a:solidFill>
                  <a:srgbClr val="FF0000"/>
                </a:solidFill>
              </a:rPr>
              <a:t>Convolution</a:t>
            </a:r>
            <a:r>
              <a:rPr lang="ko-KR" altLang="en-US" dirty="0">
                <a:solidFill>
                  <a:srgbClr val="FF0000"/>
                </a:solidFill>
              </a:rPr>
              <a:t>이 깊어지면 깊어질수록 크기가 작아짐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26567" y="12665852"/>
            <a:ext cx="166263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en-US" altLang="ko-KR" dirty="0">
                <a:solidFill>
                  <a:schemeClr val="tx1"/>
                </a:solidFill>
              </a:rPr>
              <a:t> *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82604" y="11771446"/>
            <a:ext cx="166263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en-US" altLang="ko-KR" dirty="0">
                <a:solidFill>
                  <a:schemeClr val="tx1"/>
                </a:solidFill>
              </a:rPr>
              <a:t> * 2)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79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02007"/>
              </p:ext>
            </p:extLst>
          </p:nvPr>
        </p:nvGraphicFramePr>
        <p:xfrm>
          <a:off x="1166400" y="6762748"/>
          <a:ext cx="4703555" cy="515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5159587">
                <a:tc>
                  <a:txBody>
                    <a:bodyPr/>
                    <a:lstStyle/>
                    <a:p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9666"/>
              </p:ext>
            </p:extLst>
          </p:nvPr>
        </p:nvGraphicFramePr>
        <p:xfrm>
          <a:off x="895126" y="7013362"/>
          <a:ext cx="4703555" cy="515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5159587">
                <a:tc>
                  <a:txBody>
                    <a:bodyPr/>
                    <a:lstStyle/>
                    <a:p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10682"/>
              </p:ext>
            </p:extLst>
          </p:nvPr>
        </p:nvGraphicFramePr>
        <p:xfrm>
          <a:off x="9381024" y="7229376"/>
          <a:ext cx="3788272" cy="4257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534">
                  <a:extLst>
                    <a:ext uri="{9D8B030D-6E8A-4147-A177-3AD203B41FA5}">
                      <a16:colId xmlns:a16="http://schemas.microsoft.com/office/drawing/2014/main" val="77371358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58215461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66715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89317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Convolution Layer - Padding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20235" y="43925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Low-Level</a:t>
            </a:r>
            <a:r>
              <a:rPr lang="ko-KR" altLang="en-US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" y="2587499"/>
            <a:ext cx="3899466" cy="3821477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05938"/>
              </p:ext>
            </p:extLst>
          </p:nvPr>
        </p:nvGraphicFramePr>
        <p:xfrm>
          <a:off x="688543" y="7241963"/>
          <a:ext cx="4700750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07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2024251295"/>
                    </a:ext>
                  </a:extLst>
                </a:gridCol>
                <a:gridCol w="470075">
                  <a:extLst>
                    <a:ext uri="{9D8B030D-6E8A-4147-A177-3AD203B41FA5}">
                      <a16:colId xmlns:a16="http://schemas.microsoft.com/office/drawing/2014/main" val="2156582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7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40458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77695" y="12540381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이미지</a:t>
            </a:r>
            <a:r>
              <a:rPr lang="en-US" altLang="ko-KR" dirty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93089"/>
              </p:ext>
            </p:extLst>
          </p:nvPr>
        </p:nvGraphicFramePr>
        <p:xfrm>
          <a:off x="9133969" y="7475611"/>
          <a:ext cx="3788272" cy="4257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534">
                  <a:extLst>
                    <a:ext uri="{9D8B030D-6E8A-4147-A177-3AD203B41FA5}">
                      <a16:colId xmlns:a16="http://schemas.microsoft.com/office/drawing/2014/main" val="77371358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58215461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66715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89317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567762" y="11797562"/>
            <a:ext cx="4920685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Activation Map</a:t>
            </a:r>
          </a:p>
          <a:p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nela Text Regular"/>
              </a:rPr>
              <a:t>(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nela Text Regular"/>
              </a:rPr>
              <a:t>8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nela Text Regular"/>
              </a:rPr>
              <a:t> *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nela Text Regular"/>
              </a:rPr>
              <a:t>8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nela Text Regular"/>
              </a:rPr>
              <a:t> * 2)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608009" y="97854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364650" y="99982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574039" y="709190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364650" y="728148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165214" y="747818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57765" y="914316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65" y="9143164"/>
                <a:ext cx="1604330" cy="467629"/>
              </a:xfrm>
              <a:prstGeom prst="rect">
                <a:avLst/>
              </a:prstGeom>
              <a:blipFill>
                <a:blip r:embed="rId4"/>
                <a:stretch>
                  <a:fillRect l="-4183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165214" y="102075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18394" y="118880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94" y="11888027"/>
                <a:ext cx="1604330" cy="467629"/>
              </a:xfrm>
              <a:prstGeom prst="rect">
                <a:avLst/>
              </a:prstGeom>
              <a:blipFill>
                <a:blip r:embed="rId5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625599" y="3396401"/>
            <a:ext cx="2137185" cy="208364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678571" y="7236928"/>
            <a:ext cx="1416929" cy="15444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098162" y="7414393"/>
            <a:ext cx="541138" cy="64375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6179812" y="7508110"/>
            <a:ext cx="1496067" cy="149186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9529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96182"/>
              </p:ext>
            </p:extLst>
          </p:nvPr>
        </p:nvGraphicFramePr>
        <p:xfrm>
          <a:off x="9040343" y="6716288"/>
          <a:ext cx="4423130" cy="5321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313">
                  <a:extLst>
                    <a:ext uri="{9D8B030D-6E8A-4147-A177-3AD203B41FA5}">
                      <a16:colId xmlns:a16="http://schemas.microsoft.com/office/drawing/2014/main" val="1921057961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77371358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3582154613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3320218399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31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66715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8931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6035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Convolution Layer - Padding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220235" y="43925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Low-Level</a:t>
            </a:r>
            <a:r>
              <a:rPr lang="ko-KR" altLang="en-US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" y="2587499"/>
            <a:ext cx="3899466" cy="3821477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774982" y="712053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358739" y="738127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035050" y="764201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77695" y="1189846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이미지</a:t>
            </a:r>
            <a:r>
              <a:rPr lang="en-US" altLang="ko-KR" dirty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608009" y="97854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364650" y="99982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574039" y="709190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364650" y="728148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165214" y="747818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57765" y="914316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65" y="9143164"/>
                <a:ext cx="1604330" cy="467629"/>
              </a:xfrm>
              <a:prstGeom prst="rect">
                <a:avLst/>
              </a:prstGeom>
              <a:blipFill>
                <a:blip r:embed="rId4"/>
                <a:stretch>
                  <a:fillRect l="-4183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165214" y="102075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18394" y="118880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94" y="11888027"/>
                <a:ext cx="1604330" cy="467629"/>
              </a:xfrm>
              <a:prstGeom prst="rect">
                <a:avLst/>
              </a:prstGeom>
              <a:blipFill>
                <a:blip r:embed="rId5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/>
          <p:cNvSpPr/>
          <p:nvPr/>
        </p:nvSpPr>
        <p:spPr>
          <a:xfrm>
            <a:off x="10601325" y="43925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Mid-Level</a:t>
            </a:r>
            <a:r>
              <a:rPr lang="ko-KR" altLang="en-US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8677685" y="4936304"/>
            <a:ext cx="1923640" cy="16696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625599" y="3396401"/>
            <a:ext cx="2137185" cy="208364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982415" y="43925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High-Level</a:t>
            </a:r>
            <a:r>
              <a:rPr lang="ko-KR" altLang="en-US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</a:p>
        </p:txBody>
      </p:sp>
      <p:cxnSp>
        <p:nvCxnSpPr>
          <p:cNvPr id="53" name="직선 연결선 52"/>
          <p:cNvCxnSpPr>
            <a:stCxn id="35" idx="3"/>
            <a:endCxn id="43" idx="1"/>
          </p:cNvCxnSpPr>
          <p:nvPr/>
        </p:nvCxnSpPr>
        <p:spPr>
          <a:xfrm>
            <a:off x="13058775" y="4936304"/>
            <a:ext cx="1923640" cy="0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28467"/>
              </p:ext>
            </p:extLst>
          </p:nvPr>
        </p:nvGraphicFramePr>
        <p:xfrm>
          <a:off x="8887658" y="6921841"/>
          <a:ext cx="4423130" cy="5321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313">
                  <a:extLst>
                    <a:ext uri="{9D8B030D-6E8A-4147-A177-3AD203B41FA5}">
                      <a16:colId xmlns:a16="http://schemas.microsoft.com/office/drawing/2014/main" val="1921057961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77371358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3582154613"/>
                    </a:ext>
                  </a:extLst>
                </a:gridCol>
                <a:gridCol w="442313">
                  <a:extLst>
                    <a:ext uri="{9D8B030D-6E8A-4147-A177-3AD203B41FA5}">
                      <a16:colId xmlns:a16="http://schemas.microsoft.com/office/drawing/2014/main" val="3320218399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31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66715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8931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6035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8638880" y="12333847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Activation Map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151189" y="10486798"/>
            <a:ext cx="160433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필터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62472"/>
              </p:ext>
            </p:extLst>
          </p:nvPr>
        </p:nvGraphicFramePr>
        <p:xfrm>
          <a:off x="14326164" y="862558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579691"/>
              </p:ext>
            </p:extLst>
          </p:nvPr>
        </p:nvGraphicFramePr>
        <p:xfrm>
          <a:off x="14039588" y="880549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8868608" y="6934468"/>
            <a:ext cx="1358391" cy="160560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68972"/>
              </p:ext>
            </p:extLst>
          </p:nvPr>
        </p:nvGraphicFramePr>
        <p:xfrm>
          <a:off x="16679452" y="7325362"/>
          <a:ext cx="3788272" cy="4257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534">
                  <a:extLst>
                    <a:ext uri="{9D8B030D-6E8A-4147-A177-3AD203B41FA5}">
                      <a16:colId xmlns:a16="http://schemas.microsoft.com/office/drawing/2014/main" val="77371358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  <a:gridCol w="473534">
                  <a:extLst>
                    <a:ext uri="{9D8B030D-6E8A-4147-A177-3AD203B41FA5}">
                      <a16:colId xmlns:a16="http://schemas.microsoft.com/office/drawing/2014/main" val="358215461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66715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89317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4020595" y="8825349"/>
            <a:ext cx="1529658" cy="153463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6679452" y="7325362"/>
            <a:ext cx="455504" cy="52323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113245" y="11685469"/>
            <a:ext cx="4920685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Activation Map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en-US" altLang="ko-KR" dirty="0">
                <a:solidFill>
                  <a:schemeClr val="tx1"/>
                </a:solidFill>
              </a:rPr>
              <a:t> * 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573587" y="4813982"/>
            <a:ext cx="4920685" cy="2096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Convolution Layer</a:t>
            </a:r>
            <a:r>
              <a:rPr lang="ko-KR" altLang="en-US" dirty="0">
                <a:solidFill>
                  <a:srgbClr val="FF0000"/>
                </a:solidFill>
              </a:rPr>
              <a:t>의 입력 데이터와 출력 데이터가 일정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Padding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Convolution Layer</a:t>
            </a:r>
            <a:r>
              <a:rPr lang="ko-KR" altLang="en-US" dirty="0">
                <a:solidFill>
                  <a:srgbClr val="FF0000"/>
                </a:solidFill>
              </a:rPr>
              <a:t>의 출력 데이터가 줄어드는 것을 방지하는 방법임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5DE8387-0173-BA40-2A65-DB53E1076F57}"/>
                  </a:ext>
                </a:extLst>
              </p14:cNvPr>
              <p14:cNvContentPartPr/>
              <p14:nvPr/>
            </p14:nvContentPartPr>
            <p14:xfrm>
              <a:off x="7810560" y="3895560"/>
              <a:ext cx="10373040" cy="25340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5DE8387-0173-BA40-2A65-DB53E1076F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01200" y="3886200"/>
                <a:ext cx="10391760" cy="25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298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A2C1D241-AB9A-4B49-99BB-047DFCFC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901" y="2946400"/>
            <a:ext cx="12344400" cy="9550400"/>
          </a:xfrm>
        </p:spPr>
        <p:txBody>
          <a:bodyPr>
            <a:normAutofit lnSpcReduction="10000"/>
          </a:bodyPr>
          <a:lstStyle/>
          <a:p>
            <a:r>
              <a:rPr lang="ko-KR" altLang="en-US" b="1" dirty="0">
                <a:solidFill>
                  <a:srgbClr val="006600"/>
                </a:solidFill>
              </a:rPr>
              <a:t>특정 추출 단계</a:t>
            </a:r>
            <a:r>
              <a:rPr lang="en-US" altLang="ko-KR" b="1" dirty="0">
                <a:solidFill>
                  <a:srgbClr val="006600"/>
                </a:solidFill>
              </a:rPr>
              <a:t>(Feature Extraction)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Convolution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필터를 통해 이미지의 특징을 추출</a:t>
            </a:r>
            <a:endParaRPr lang="en-US" altLang="ko-KR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Filter(Kernel): </a:t>
            </a:r>
            <a:r>
              <a:rPr lang="ko-KR" altLang="en-US" dirty="0">
                <a:solidFill>
                  <a:schemeClr val="tx1"/>
                </a:solidFill>
              </a:rPr>
              <a:t>이미지의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를 뽑음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Pooling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적당히 크기도 줄이고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특정 </a:t>
            </a:r>
            <a:r>
              <a:rPr lang="en-US" altLang="ko-KR" dirty="0">
                <a:solidFill>
                  <a:srgbClr val="FF0000"/>
                </a:solidFill>
              </a:rPr>
              <a:t>feature</a:t>
            </a:r>
            <a:r>
              <a:rPr lang="ko-KR" altLang="en-US" dirty="0">
                <a:solidFill>
                  <a:srgbClr val="FF0000"/>
                </a:solidFill>
              </a:rPr>
              <a:t>를 강조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이미지 분류 단계</a:t>
            </a:r>
            <a:r>
              <a:rPr lang="en-US" altLang="ko-KR" b="1" dirty="0">
                <a:solidFill>
                  <a:srgbClr val="0000FF"/>
                </a:solidFill>
              </a:rPr>
              <a:t>(Classification)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Fully-Connected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/>
              <a:t>딥 </a:t>
            </a:r>
            <a:r>
              <a:rPr lang="ko-KR" altLang="en-US" dirty="0" err="1"/>
              <a:t>뉴럴</a:t>
            </a:r>
            <a:r>
              <a:rPr lang="ko-KR" altLang="en-US" dirty="0"/>
              <a:t> 네트워크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Classification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4436268"/>
            <a:ext cx="10280206" cy="507206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A30BAF-FEA6-458E-9B42-C74B666DB7DB}"/>
              </a:ext>
            </a:extLst>
          </p:cNvPr>
          <p:cNvSpPr/>
          <p:nvPr/>
        </p:nvSpPr>
        <p:spPr>
          <a:xfrm>
            <a:off x="925466" y="4436267"/>
            <a:ext cx="7405733" cy="5072063"/>
          </a:xfrm>
          <a:prstGeom prst="rect">
            <a:avLst/>
          </a:prstGeom>
          <a:noFill/>
          <a:ln w="28575" cap="flat">
            <a:solidFill>
              <a:srgbClr val="0066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5FBB1-83BE-4654-AB76-BA97A202E579}"/>
              </a:ext>
            </a:extLst>
          </p:cNvPr>
          <p:cNvSpPr/>
          <p:nvPr/>
        </p:nvSpPr>
        <p:spPr>
          <a:xfrm>
            <a:off x="8481965" y="4436268"/>
            <a:ext cx="2109835" cy="5072063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80566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Pooling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3686174"/>
            <a:ext cx="16627672" cy="78390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BB326B6-6AF5-0A48-B57B-973CDF6D8202}"/>
                  </a:ext>
                </a:extLst>
              </p14:cNvPr>
              <p14:cNvContentPartPr/>
              <p14:nvPr/>
            </p14:nvContentPartPr>
            <p14:xfrm>
              <a:off x="4219560" y="5762520"/>
              <a:ext cx="14754600" cy="33818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BB326B6-6AF5-0A48-B57B-973CDF6D82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0200" y="5753160"/>
                <a:ext cx="14773320" cy="34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49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딥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네트워크를 활용한 이미지 프로세싱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703613-5665-4F36-8460-2D6E3EB8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34" y="2093372"/>
            <a:ext cx="3899466" cy="3821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4C5502-1AE8-4B03-B405-416D77889BC9}"/>
              </a:ext>
            </a:extLst>
          </p:cNvPr>
          <p:cNvSpPr txBox="1"/>
          <p:nvPr/>
        </p:nvSpPr>
        <p:spPr>
          <a:xfrm>
            <a:off x="9602187" y="6032291"/>
            <a:ext cx="1280160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8 pixel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39E51-7A7C-4C3B-B316-8DFF74CAA557}"/>
              </a:ext>
            </a:extLst>
          </p:cNvPr>
          <p:cNvSpPr txBox="1"/>
          <p:nvPr/>
        </p:nvSpPr>
        <p:spPr>
          <a:xfrm>
            <a:off x="12278882" y="3731216"/>
            <a:ext cx="1280160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8 pixel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CF-D326-4B56-8727-91D2EAE4FC94}"/>
              </a:ext>
            </a:extLst>
          </p:cNvPr>
          <p:cNvSpPr txBox="1"/>
          <p:nvPr/>
        </p:nvSpPr>
        <p:spPr>
          <a:xfrm>
            <a:off x="13284722" y="2547946"/>
            <a:ext cx="3580128" cy="27617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0, 1, 0, 1,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1, 0, 0, 0, 1, 0, 0]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0, 1, 1, 0, 0, 1, 0]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1, 1, 1, 1, 1,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1, 1, 0, 1,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0, 1, 0, 1, 0, 1,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0, 0, 1, 0,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0, 0, 1, 0, 1, 0, 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792E7-F1FB-4DB3-B7D2-134C0BB857FA}"/>
              </a:ext>
            </a:extLst>
          </p:cNvPr>
          <p:cNvSpPr txBox="1"/>
          <p:nvPr/>
        </p:nvSpPr>
        <p:spPr>
          <a:xfrm>
            <a:off x="1621676" y="6926991"/>
            <a:ext cx="20563298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0, 1, 0, 1, 0, 1, 0, 1, 0, 0, 0, 1, 0, 0, 0, 0, 1, 1, 0, 0, 1, 0, 1, 1, 1, 1, 1, 1, 1, 1, 1, 1, 1, 1, 0, 1, 0, 1, 0, 0, 1, 0, 1, 0, 1, 1, 1, 1, 0, 0, 1, 0, 0, 1, 1, 0, 0, 1, 0, 1, 0, 1]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042137-3573-47B2-B3D2-C2012E894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930" y="7906628"/>
            <a:ext cx="8484827" cy="43259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C545F6-A792-484F-AA6F-8FFDAE80E810}"/>
              </a:ext>
            </a:extLst>
          </p:cNvPr>
          <p:cNvSpPr txBox="1"/>
          <p:nvPr/>
        </p:nvSpPr>
        <p:spPr>
          <a:xfrm>
            <a:off x="17426940" y="3234078"/>
            <a:ext cx="3007360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실제 </a:t>
            </a:r>
            <a:r>
              <a: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값은 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0~255</a:t>
            </a: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임</a:t>
            </a:r>
            <a:endParaRPr kumimoji="0" lang="en-US" altLang="ko-KR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RGB</a:t>
            </a: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는 생략</a:t>
            </a:r>
          </a:p>
        </p:txBody>
      </p:sp>
    </p:spTree>
    <p:extLst>
      <p:ext uri="{BB962C8B-B14F-4D97-AF65-F5344CB8AC3E}">
        <p14:creationId xmlns:p14="http://schemas.microsoft.com/office/powerpoint/2010/main" val="86056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55798"/>
              </p:ext>
            </p:extLst>
          </p:nvPr>
        </p:nvGraphicFramePr>
        <p:xfrm>
          <a:off x="21058687" y="6250273"/>
          <a:ext cx="1894137" cy="1596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85559"/>
              </p:ext>
            </p:extLst>
          </p:nvPr>
        </p:nvGraphicFramePr>
        <p:xfrm>
          <a:off x="15002579" y="5494000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7293809" y="89472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7050450" y="91600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59839" y="440585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050450" y="459543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498882" y="297525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082639" y="323599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Pooling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30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51014" y="479213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425303" y="4014893"/>
          <a:ext cx="3788274" cy="3109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54952" y="1859960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필터</a:t>
            </a:r>
            <a:r>
              <a:rPr lang="en-US" altLang="ko-KR" dirty="0"/>
              <a:t>(Filter) </a:t>
            </a:r>
            <a:r>
              <a:rPr lang="ko-KR" altLang="en-US" dirty="0"/>
              <a:t>혹은 커널</a:t>
            </a:r>
            <a:r>
              <a:rPr lang="en-US" altLang="ko-KR" dirty="0"/>
              <a:t>(Kernel)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blipFill>
                <a:blip r:embed="rId2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851014" y="93693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425303" y="8672672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851013" y="727194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58950" y="349673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1595" y="775318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이미지</a:t>
            </a:r>
            <a:r>
              <a:rPr lang="en-US" altLang="ko-KR" dirty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blipFill>
                <a:blip r:embed="rId3"/>
                <a:stretch>
                  <a:fillRect l="-4183" b="-157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blipFill>
                <a:blip r:embed="rId4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blipFill>
                <a:blip r:embed="rId5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508524" y="2736019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채널 마다 서로 다른 필터 적용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4320"/>
              </p:ext>
            </p:extLst>
          </p:nvPr>
        </p:nvGraphicFramePr>
        <p:xfrm>
          <a:off x="14237290" y="6139296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512506" y="8601988"/>
            <a:ext cx="452132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사실 이미지는 채널 값이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인 </a:t>
            </a:r>
            <a:r>
              <a:rPr lang="ko-KR" altLang="en-US" dirty="0" err="1">
                <a:solidFill>
                  <a:schemeClr val="tx1"/>
                </a:solidFill>
              </a:rPr>
              <a:t>인풋값임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05715" y="9343947"/>
            <a:ext cx="13392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6x6x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9620" y="12102609"/>
            <a:ext cx="450278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필터 </a:t>
            </a:r>
            <a:r>
              <a:rPr lang="ko-KR" altLang="en-US" dirty="0" err="1">
                <a:solidFill>
                  <a:schemeClr val="tx1"/>
                </a:solidFill>
              </a:rPr>
              <a:t>채널값과</a:t>
            </a:r>
            <a:r>
              <a:rPr lang="ko-KR" altLang="en-US" dirty="0">
                <a:solidFill>
                  <a:schemeClr val="tx1"/>
                </a:solidFill>
              </a:rPr>
              <a:t> 필터 채널 값은 항상 같아야 함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/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/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176" r="-2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176" r="-1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176" r="-2410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00000" r="-2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00000" r="-1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00000" r="-2410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202353" r="-2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202353" r="-1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202353" r="-241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/>
          <p:cNvSpPr txBox="1"/>
          <p:nvPr/>
        </p:nvSpPr>
        <p:spPr>
          <a:xfrm>
            <a:off x="13561491" y="3393890"/>
            <a:ext cx="871267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가중치 수</a:t>
            </a:r>
            <a:r>
              <a:rPr lang="en-US" altLang="ko-KR" dirty="0">
                <a:solidFill>
                  <a:schemeClr val="tx1"/>
                </a:solidFill>
              </a:rPr>
              <a:t>: (</a:t>
            </a:r>
            <a:r>
              <a:rPr lang="ko-KR" altLang="en-US" dirty="0">
                <a:solidFill>
                  <a:schemeClr val="tx1"/>
                </a:solidFill>
              </a:rPr>
              <a:t>인풋의 채널 수 </a:t>
            </a:r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필터 너비 </a:t>
            </a:r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필터 폭 </a:t>
            </a:r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필터 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72988" y="3887611"/>
            <a:ext cx="504029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가중치 수</a:t>
            </a:r>
            <a:r>
              <a:rPr lang="en-US" altLang="ko-KR" dirty="0">
                <a:solidFill>
                  <a:schemeClr val="tx1"/>
                </a:solidFill>
              </a:rPr>
              <a:t>: (3 * 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* 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* 2) = 54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58860" y="7167028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Activation Map 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04475" y="11841383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Activation Map 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58950" y="3470248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425303" y="4003132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9834129" y="4322602"/>
            <a:ext cx="5539221" cy="564412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4926993" y="4626646"/>
                <a:ext cx="2671284" cy="4826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tx1"/>
                    </a:solidFill>
                  </a:rPr>
                  <a:t>ReLU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993" y="4626646"/>
                <a:ext cx="2671284" cy="482633"/>
              </a:xfrm>
              <a:prstGeom prst="rect">
                <a:avLst/>
              </a:prstGeom>
              <a:blipFill>
                <a:blip r:embed="rId7"/>
                <a:stretch>
                  <a:fillRect t="-16456" b="-177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1115536" y="2400821"/>
            <a:ext cx="531526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Stride: </a:t>
            </a:r>
            <a:r>
              <a:rPr lang="ko-KR" altLang="en-US" dirty="0"/>
              <a:t>필터를 </a:t>
            </a:r>
            <a:r>
              <a:rPr lang="ko-KR" altLang="en-US" dirty="0" err="1"/>
              <a:t>몇칸씩</a:t>
            </a:r>
            <a:r>
              <a:rPr lang="ko-KR" altLang="en-US" dirty="0"/>
              <a:t> 움직일지 의미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80245"/>
              </p:ext>
            </p:extLst>
          </p:nvPr>
        </p:nvGraphicFramePr>
        <p:xfrm>
          <a:off x="20380030" y="6937503"/>
          <a:ext cx="1894137" cy="1596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4262804" y="6175285"/>
            <a:ext cx="1218607" cy="10312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002579" y="10043943"/>
            <a:ext cx="7698357" cy="27617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Pooling: </a:t>
            </a:r>
            <a:r>
              <a:rPr lang="ko-KR" altLang="en-US" dirty="0">
                <a:solidFill>
                  <a:srgbClr val="FF0000"/>
                </a:solidFill>
              </a:rPr>
              <a:t>사이즈를 줄임으로써 가중치를 줄이면서 </a:t>
            </a:r>
            <a:r>
              <a:rPr lang="en-US" altLang="ko-KR" dirty="0">
                <a:solidFill>
                  <a:srgbClr val="FF0000"/>
                </a:solidFill>
              </a:rPr>
              <a:t>Feature</a:t>
            </a:r>
            <a:r>
              <a:rPr lang="ko-KR" altLang="en-US" dirty="0">
                <a:solidFill>
                  <a:srgbClr val="FF0000"/>
                </a:solidFill>
              </a:rPr>
              <a:t>를 부각시키는 역할을 함  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FF0000"/>
              </a:solidFill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Max-Pooling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과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Average-Pooling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이 있는데 이미지 인식 분야에서는 주로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Max-Pooling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사용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FF0000"/>
                </a:solidFill>
              </a:rPr>
              <a:t>일반적으로 </a:t>
            </a:r>
            <a:r>
              <a:rPr lang="en-US" altLang="ko-KR" dirty="0">
                <a:solidFill>
                  <a:srgbClr val="FF0000"/>
                </a:solidFill>
              </a:rPr>
              <a:t>Pooling Size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Pooling</a:t>
            </a:r>
            <a:r>
              <a:rPr lang="ko-KR" altLang="en-US" dirty="0">
                <a:solidFill>
                  <a:srgbClr val="FF0000"/>
                </a:solidFill>
              </a:rPr>
              <a:t>에서 사용되는 </a:t>
            </a:r>
            <a:r>
              <a:rPr lang="en-US" altLang="ko-KR" dirty="0">
                <a:solidFill>
                  <a:srgbClr val="FF0000"/>
                </a:solidFill>
              </a:rPr>
              <a:t>Stride Size</a:t>
            </a:r>
            <a:r>
              <a:rPr lang="ko-KR" altLang="en-US" dirty="0">
                <a:solidFill>
                  <a:srgbClr val="FF0000"/>
                </a:solidFill>
              </a:rPr>
              <a:t>는 같게 사용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9823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058687" y="6250273"/>
          <a:ext cx="1894137" cy="1596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5002579" y="5494000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7293809" y="89472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7050450" y="91600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59839" y="440585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050450" y="459543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498882" y="297525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082639" y="323599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Pooling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51014" y="479213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425303" y="4014893"/>
          <a:ext cx="3788274" cy="3109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54952" y="1859960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필터</a:t>
            </a:r>
            <a:r>
              <a:rPr lang="en-US" altLang="ko-KR" dirty="0"/>
              <a:t>(Filter) </a:t>
            </a:r>
            <a:r>
              <a:rPr lang="ko-KR" altLang="en-US" dirty="0"/>
              <a:t>혹은 커널</a:t>
            </a:r>
            <a:r>
              <a:rPr lang="en-US" altLang="ko-KR" dirty="0"/>
              <a:t>(Kernel)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blipFill>
                <a:blip r:embed="rId2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851014" y="93693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425303" y="8672672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851013" y="727194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58950" y="349673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1595" y="775318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이미지</a:t>
            </a:r>
            <a:r>
              <a:rPr lang="en-US" altLang="ko-KR" dirty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blipFill>
                <a:blip r:embed="rId3"/>
                <a:stretch>
                  <a:fillRect l="-4183" b="-157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blipFill>
                <a:blip r:embed="rId4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blipFill>
                <a:blip r:embed="rId5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508524" y="2736019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채널 마다 서로 다른 필터 적용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4237290" y="6139296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512506" y="8601988"/>
            <a:ext cx="452132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사실 이미지는 채널 값이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인 </a:t>
            </a:r>
            <a:r>
              <a:rPr lang="ko-KR" altLang="en-US" dirty="0" err="1">
                <a:solidFill>
                  <a:schemeClr val="tx1"/>
                </a:solidFill>
              </a:rPr>
              <a:t>인풋값임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05715" y="9343947"/>
            <a:ext cx="13392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6x6x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9620" y="12102609"/>
            <a:ext cx="450278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필터 </a:t>
            </a:r>
            <a:r>
              <a:rPr lang="ko-KR" altLang="en-US" dirty="0" err="1">
                <a:solidFill>
                  <a:schemeClr val="tx1"/>
                </a:solidFill>
              </a:rPr>
              <a:t>채널값과</a:t>
            </a:r>
            <a:r>
              <a:rPr lang="ko-KR" altLang="en-US" dirty="0">
                <a:solidFill>
                  <a:schemeClr val="tx1"/>
                </a:solidFill>
              </a:rPr>
              <a:t> 필터 채널 값은 항상 같아야 함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/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/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176" r="-2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176" r="-1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176" r="-2410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00000" r="-2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00000" r="-1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00000" r="-2410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202353" r="-2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202353" r="-1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202353" r="-241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/>
          <p:cNvSpPr txBox="1"/>
          <p:nvPr/>
        </p:nvSpPr>
        <p:spPr>
          <a:xfrm>
            <a:off x="13561491" y="3393890"/>
            <a:ext cx="871267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가중치 수</a:t>
            </a:r>
            <a:r>
              <a:rPr lang="en-US" altLang="ko-KR" dirty="0">
                <a:solidFill>
                  <a:schemeClr val="tx1"/>
                </a:solidFill>
              </a:rPr>
              <a:t>: (</a:t>
            </a:r>
            <a:r>
              <a:rPr lang="ko-KR" altLang="en-US" dirty="0">
                <a:solidFill>
                  <a:schemeClr val="tx1"/>
                </a:solidFill>
              </a:rPr>
              <a:t>인풋의 채널 수 </a:t>
            </a:r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필터 너비 </a:t>
            </a:r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필터 폭 </a:t>
            </a:r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필터 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72988" y="3887611"/>
            <a:ext cx="504029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가중치 수</a:t>
            </a:r>
            <a:r>
              <a:rPr lang="en-US" altLang="ko-KR" dirty="0">
                <a:solidFill>
                  <a:schemeClr val="tx1"/>
                </a:solidFill>
              </a:rPr>
              <a:t>: (3 * 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* 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* 2) = 54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58860" y="7167028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Activation Map 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04475" y="11841383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Activation Map 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58950" y="3470248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425303" y="4003132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9834129" y="4322602"/>
            <a:ext cx="5539221" cy="564412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4926993" y="4626646"/>
                <a:ext cx="2671284" cy="4826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tx1"/>
                    </a:solidFill>
                  </a:rPr>
                  <a:t>ReLU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993" y="4626646"/>
                <a:ext cx="2671284" cy="482633"/>
              </a:xfrm>
              <a:prstGeom prst="rect">
                <a:avLst/>
              </a:prstGeom>
              <a:blipFill>
                <a:blip r:embed="rId7"/>
                <a:stretch>
                  <a:fillRect t="-16456" b="-177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1115536" y="2400821"/>
            <a:ext cx="531526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Stride: </a:t>
            </a:r>
            <a:r>
              <a:rPr lang="ko-KR" altLang="en-US" dirty="0"/>
              <a:t>필터를 </a:t>
            </a:r>
            <a:r>
              <a:rPr lang="ko-KR" altLang="en-US" dirty="0" err="1"/>
              <a:t>몇칸씩</a:t>
            </a:r>
            <a:r>
              <a:rPr lang="ko-KR" altLang="en-US" dirty="0"/>
              <a:t> 움직일지 의미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54676"/>
              </p:ext>
            </p:extLst>
          </p:nvPr>
        </p:nvGraphicFramePr>
        <p:xfrm>
          <a:off x="20380030" y="6937503"/>
          <a:ext cx="1894137" cy="1596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5522123" y="6168765"/>
            <a:ext cx="1218607" cy="10312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002579" y="10043943"/>
            <a:ext cx="7698357" cy="27617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Pooling: </a:t>
            </a:r>
            <a:r>
              <a:rPr lang="ko-KR" altLang="en-US" dirty="0">
                <a:solidFill>
                  <a:srgbClr val="FF0000"/>
                </a:solidFill>
              </a:rPr>
              <a:t>사이즈를 줄임으로써 가중치를 줄이면서 </a:t>
            </a:r>
            <a:r>
              <a:rPr lang="en-US" altLang="ko-KR" dirty="0">
                <a:solidFill>
                  <a:srgbClr val="FF0000"/>
                </a:solidFill>
              </a:rPr>
              <a:t>Feature</a:t>
            </a:r>
            <a:r>
              <a:rPr lang="ko-KR" altLang="en-US" dirty="0">
                <a:solidFill>
                  <a:srgbClr val="FF0000"/>
                </a:solidFill>
              </a:rPr>
              <a:t>를 부각시키는 역할을 함  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FF0000"/>
              </a:solidFill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Max-Pooling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과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Average-Pooling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이 있는데 이미지 인식 분야에서는 주로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Max-Pooling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사용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FF0000"/>
                </a:solidFill>
              </a:rPr>
              <a:t>일반적으로 </a:t>
            </a:r>
            <a:r>
              <a:rPr lang="en-US" altLang="ko-KR" dirty="0">
                <a:solidFill>
                  <a:srgbClr val="FF0000"/>
                </a:solidFill>
              </a:rPr>
              <a:t>Pooling Size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Pooling</a:t>
            </a:r>
            <a:r>
              <a:rPr lang="ko-KR" altLang="en-US" dirty="0">
                <a:solidFill>
                  <a:srgbClr val="FF0000"/>
                </a:solidFill>
              </a:rPr>
              <a:t>에서 사용되는 </a:t>
            </a:r>
            <a:r>
              <a:rPr lang="en-US" altLang="ko-KR" dirty="0">
                <a:solidFill>
                  <a:srgbClr val="FF0000"/>
                </a:solidFill>
              </a:rPr>
              <a:t>Stride Size</a:t>
            </a:r>
            <a:r>
              <a:rPr lang="ko-KR" altLang="en-US" dirty="0">
                <a:solidFill>
                  <a:srgbClr val="FF0000"/>
                </a:solidFill>
              </a:rPr>
              <a:t>는 같게 사용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44586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058687" y="6250273"/>
          <a:ext cx="1894137" cy="1596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5002579" y="5494000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7293809" y="8947224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7050450" y="9160002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59839" y="440585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050450" y="4595438"/>
          <a:ext cx="1510666" cy="154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66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1543860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498882" y="2975256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082639" y="3235995"/>
          <a:ext cx="4028440" cy="4145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440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</a:tblGrid>
              <a:tr h="4145279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Pooling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32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51014" y="4792133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425303" y="4014893"/>
          <a:ext cx="3788274" cy="3109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54952" y="1859960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필터</a:t>
            </a:r>
            <a:r>
              <a:rPr lang="en-US" altLang="ko-KR" dirty="0"/>
              <a:t>(Filter) </a:t>
            </a:r>
            <a:r>
              <a:rPr lang="ko-KR" altLang="en-US" dirty="0"/>
              <a:t>혹은 커널</a:t>
            </a:r>
            <a:r>
              <a:rPr lang="en-US" altLang="ko-KR" dirty="0"/>
              <a:t>(Kernel) 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65" y="6457114"/>
                <a:ext cx="1604330" cy="467629"/>
              </a:xfrm>
              <a:prstGeom prst="rect">
                <a:avLst/>
              </a:prstGeom>
              <a:blipFill>
                <a:blip r:embed="rId2"/>
                <a:stretch>
                  <a:fillRect l="-3802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851014" y="9369378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425303" y="8672672"/>
          <a:ext cx="378827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851013" y="7271942"/>
          <a:ext cx="15106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58950" y="3496733"/>
          <a:ext cx="402844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33572688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53562068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30408831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18538372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45639206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12245982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342762894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516609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9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8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2136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01595" y="7753182"/>
            <a:ext cx="23431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이미지</a:t>
            </a:r>
            <a:r>
              <a:rPr lang="en-US" altLang="ko-KR" dirty="0"/>
              <a:t>(Image) RGB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{2,1~3}</m:t>
                          </m:r>
                        </m:sub>
                      </m:sSub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94" y="11049827"/>
                <a:ext cx="1604330" cy="467629"/>
              </a:xfrm>
              <a:prstGeom prst="rect">
                <a:avLst/>
              </a:prstGeom>
              <a:blipFill>
                <a:blip r:embed="rId3"/>
                <a:stretch>
                  <a:fillRect l="-4183" b="-157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{1,1}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{1,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3443756"/>
                <a:ext cx="4284576" cy="800027"/>
              </a:xfrm>
              <a:prstGeom prst="rect">
                <a:avLst/>
              </a:prstGeom>
              <a:blipFill>
                <a:blip r:embed="rId4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터</m:t>
                          </m:r>
                        </m:e>
                        <m:sub>
                          <m:r>
                            <a:rPr kumimoji="0" lang="en-US" altLang="ko-KR" sz="24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{2,1}</m:t>
                          </m:r>
                        </m:sub>
                      </m:sSub>
                      <m:r>
                        <a:rPr kumimoji="0" lang="en-US" altLang="ko-KR" sz="24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필터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nela Text Regular"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915" y="8090320"/>
                <a:ext cx="4284576" cy="800027"/>
              </a:xfrm>
              <a:prstGeom prst="rect">
                <a:avLst/>
              </a:prstGeom>
              <a:blipFill>
                <a:blip r:embed="rId5"/>
                <a:stretch>
                  <a:fillRect l="-9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508524" y="2736019"/>
            <a:ext cx="450278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채널 마다 서로 다른 필터 적용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4237290" y="6139296"/>
          <a:ext cx="3788274" cy="319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40964036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3411232204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361343843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44257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70132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3849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512506" y="8601988"/>
            <a:ext cx="4521327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사실 이미지는 채널 값이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인 </a:t>
            </a:r>
            <a:r>
              <a:rPr lang="ko-KR" altLang="en-US" dirty="0" err="1">
                <a:solidFill>
                  <a:schemeClr val="tx1"/>
                </a:solidFill>
              </a:rPr>
              <a:t>인풋값임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05715" y="9343947"/>
            <a:ext cx="13392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6x6x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9620" y="12102609"/>
            <a:ext cx="450278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필터 </a:t>
            </a:r>
            <a:r>
              <a:rPr lang="ko-KR" altLang="en-US" dirty="0" err="1">
                <a:solidFill>
                  <a:schemeClr val="tx1"/>
                </a:solidFill>
              </a:rPr>
              <a:t>채널값과</a:t>
            </a:r>
            <a:r>
              <a:rPr lang="ko-KR" altLang="en-US" dirty="0">
                <a:solidFill>
                  <a:schemeClr val="tx1"/>
                </a:solidFill>
              </a:rPr>
              <a:t> 필터 채널 값은 항상 같아야 함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/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1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ko-KR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sym typeface="Avenir Next Regular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/>
            </p:nvGraphicFramePr>
            <p:xfrm>
              <a:off x="6952135" y="2460413"/>
              <a:ext cx="1510665" cy="155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3555">
                      <a:extLst>
                        <a:ext uri="{9D8B030D-6E8A-4147-A177-3AD203B41FA5}">
                          <a16:colId xmlns:a16="http://schemas.microsoft.com/office/drawing/2014/main" val="3184956689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1702774357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96089715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176" r="-2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176" r="-1024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176" r="-2410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34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00000" r="-2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100000" r="-10241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100000" r="-2410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7326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202353" r="-2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1205" t="-202353" r="-10241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201205" t="-202353" r="-241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248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/>
          <p:cNvSpPr txBox="1"/>
          <p:nvPr/>
        </p:nvSpPr>
        <p:spPr>
          <a:xfrm>
            <a:off x="13561491" y="3393890"/>
            <a:ext cx="871267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가중치 수</a:t>
            </a:r>
            <a:r>
              <a:rPr lang="en-US" altLang="ko-KR" dirty="0">
                <a:solidFill>
                  <a:schemeClr val="tx1"/>
                </a:solidFill>
              </a:rPr>
              <a:t>: (</a:t>
            </a:r>
            <a:r>
              <a:rPr lang="ko-KR" altLang="en-US" dirty="0">
                <a:solidFill>
                  <a:schemeClr val="tx1"/>
                </a:solidFill>
              </a:rPr>
              <a:t>인풋의 채널 수 </a:t>
            </a:r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필터 너비 </a:t>
            </a:r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필터 폭 </a:t>
            </a:r>
            <a:r>
              <a:rPr lang="en-US" altLang="ko-KR" dirty="0">
                <a:solidFill>
                  <a:schemeClr val="tx1"/>
                </a:solidFill>
              </a:rPr>
              <a:t>* </a:t>
            </a:r>
            <a:r>
              <a:rPr lang="ko-KR" altLang="en-US" dirty="0">
                <a:solidFill>
                  <a:schemeClr val="tx1"/>
                </a:solidFill>
              </a:rPr>
              <a:t>필터 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72988" y="3887611"/>
            <a:ext cx="5040290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</a:rPr>
              <a:t>가중치 수</a:t>
            </a:r>
            <a:r>
              <a:rPr lang="en-US" altLang="ko-KR" dirty="0">
                <a:solidFill>
                  <a:schemeClr val="tx1"/>
                </a:solidFill>
              </a:rPr>
              <a:t>: (3 * 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* 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* 2) = 54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58860" y="7167028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Activation Map 1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04475" y="11841383"/>
            <a:ext cx="492068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Activation Map 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nela Text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758950" y="3470248"/>
            <a:ext cx="1479550" cy="15780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9425303" y="4003132"/>
            <a:ext cx="633097" cy="54981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9834129" y="4322602"/>
            <a:ext cx="5539221" cy="564412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4926993" y="4626646"/>
                <a:ext cx="2671284" cy="4826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tx1"/>
                    </a:solidFill>
                  </a:rPr>
                  <a:t>ReLU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993" y="4626646"/>
                <a:ext cx="2671284" cy="482633"/>
              </a:xfrm>
              <a:prstGeom prst="rect">
                <a:avLst/>
              </a:prstGeom>
              <a:blipFill>
                <a:blip r:embed="rId7"/>
                <a:stretch>
                  <a:fillRect t="-16456" b="-177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1115536" y="2400821"/>
            <a:ext cx="5315267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Stride: </a:t>
            </a:r>
            <a:r>
              <a:rPr lang="ko-KR" altLang="en-US" dirty="0"/>
              <a:t>필터를 </a:t>
            </a:r>
            <a:r>
              <a:rPr lang="ko-KR" altLang="en-US" dirty="0" err="1"/>
              <a:t>몇칸씩</a:t>
            </a:r>
            <a:r>
              <a:rPr lang="ko-KR" altLang="en-US" dirty="0"/>
              <a:t> 움직일지 의미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20380030" y="6937503"/>
          <a:ext cx="1894137" cy="1596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9">
                  <a:extLst>
                    <a:ext uri="{9D8B030D-6E8A-4147-A177-3AD203B41FA5}">
                      <a16:colId xmlns:a16="http://schemas.microsoft.com/office/drawing/2014/main" val="3184956689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1702774357"/>
                    </a:ext>
                  </a:extLst>
                </a:gridCol>
                <a:gridCol w="631379">
                  <a:extLst>
                    <a:ext uri="{9D8B030D-6E8A-4147-A177-3AD203B41FA5}">
                      <a16:colId xmlns:a16="http://schemas.microsoft.com/office/drawing/2014/main" val="960897154"/>
                    </a:ext>
                  </a:extLst>
                </a:gridCol>
              </a:tblGrid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3470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73265"/>
                  </a:ext>
                </a:extLst>
              </a:tr>
              <a:tr h="53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8656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6787907" y="8266422"/>
            <a:ext cx="1218607" cy="10312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002579" y="10043943"/>
            <a:ext cx="7698357" cy="27617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Pooling: </a:t>
            </a:r>
            <a:r>
              <a:rPr lang="ko-KR" altLang="en-US" dirty="0">
                <a:solidFill>
                  <a:srgbClr val="FF0000"/>
                </a:solidFill>
              </a:rPr>
              <a:t>사이즈를 줄임으로써 가중치를 줄이면서 </a:t>
            </a:r>
            <a:r>
              <a:rPr lang="en-US" altLang="ko-KR" dirty="0">
                <a:solidFill>
                  <a:srgbClr val="FF0000"/>
                </a:solidFill>
              </a:rPr>
              <a:t>Feature</a:t>
            </a:r>
            <a:r>
              <a:rPr lang="ko-KR" altLang="en-US" dirty="0">
                <a:solidFill>
                  <a:srgbClr val="FF0000"/>
                </a:solidFill>
              </a:rPr>
              <a:t>를 부각시키는 역할을 함  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FF0000"/>
              </a:solidFill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Max-Pooling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과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Average-Pooling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이 있는데 이미지 인식 분야에서는 주로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Max-Pooling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사용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FF0000"/>
                </a:solidFill>
              </a:rPr>
              <a:t>일반적으로 </a:t>
            </a:r>
            <a:r>
              <a:rPr lang="en-US" altLang="ko-KR" dirty="0">
                <a:solidFill>
                  <a:srgbClr val="FF0000"/>
                </a:solidFill>
              </a:rPr>
              <a:t>Pooling Size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Pooling</a:t>
            </a:r>
            <a:r>
              <a:rPr lang="ko-KR" altLang="en-US" dirty="0">
                <a:solidFill>
                  <a:srgbClr val="FF0000"/>
                </a:solidFill>
              </a:rPr>
              <a:t>에서 사용되는 </a:t>
            </a:r>
            <a:r>
              <a:rPr lang="en-US" altLang="ko-KR" dirty="0">
                <a:solidFill>
                  <a:srgbClr val="FF0000"/>
                </a:solidFill>
              </a:rPr>
              <a:t>Stride Size</a:t>
            </a:r>
            <a:r>
              <a:rPr lang="ko-KR" altLang="en-US" dirty="0">
                <a:solidFill>
                  <a:srgbClr val="FF0000"/>
                </a:solidFill>
              </a:rPr>
              <a:t>는 같게 사용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89146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96" y="2108238"/>
            <a:ext cx="14176375" cy="69943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2023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Low-Level</a:t>
            </a:r>
            <a:r>
              <a:rPr lang="ko-KR" altLang="en-US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" y="9102599"/>
            <a:ext cx="3899466" cy="382147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625600" y="9911501"/>
            <a:ext cx="755650" cy="71839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85161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96" y="2108238"/>
            <a:ext cx="14176375" cy="69943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2023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Low-Level</a:t>
            </a:r>
            <a:r>
              <a:rPr lang="ko-KR" altLang="en-US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0132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Mid-Level</a:t>
            </a:r>
            <a:r>
              <a:rPr lang="ko-KR" altLang="en-US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" y="9102599"/>
            <a:ext cx="3899466" cy="382147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625600" y="9911501"/>
            <a:ext cx="1498600" cy="155659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0" name="직선 연결선 9"/>
          <p:cNvCxnSpPr>
            <a:stCxn id="5" idx="3"/>
          </p:cNvCxnSpPr>
          <p:nvPr/>
        </p:nvCxnSpPr>
        <p:spPr>
          <a:xfrm>
            <a:off x="8677685" y="11451404"/>
            <a:ext cx="1923640" cy="16696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684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96" y="2108238"/>
            <a:ext cx="14176375" cy="69943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2023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Low-Level</a:t>
            </a:r>
            <a:r>
              <a:rPr lang="ko-KR" altLang="en-US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0132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Mid-Level</a:t>
            </a:r>
            <a:r>
              <a:rPr lang="ko-KR" altLang="en-US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98241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High-Level</a:t>
            </a:r>
            <a:r>
              <a:rPr lang="ko-KR" altLang="en-US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" y="9102599"/>
            <a:ext cx="3899466" cy="382147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625600" y="9911501"/>
            <a:ext cx="2241550" cy="208364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677685" y="11451404"/>
            <a:ext cx="1923640" cy="16696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연결선 12"/>
          <p:cNvCxnSpPr>
            <a:stCxn id="11" idx="3"/>
            <a:endCxn id="12" idx="1"/>
          </p:cNvCxnSpPr>
          <p:nvPr/>
        </p:nvCxnSpPr>
        <p:spPr>
          <a:xfrm>
            <a:off x="13058775" y="11451404"/>
            <a:ext cx="1923640" cy="0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F3E725D-D1B8-5E36-DE3A-B8A693533941}"/>
                  </a:ext>
                </a:extLst>
              </p14:cNvPr>
              <p14:cNvContentPartPr/>
              <p14:nvPr/>
            </p14:nvContentPartPr>
            <p14:xfrm>
              <a:off x="1676520" y="8972640"/>
              <a:ext cx="2124360" cy="28864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F3E725D-D1B8-5E36-DE3A-B8A6935339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7160" y="8963280"/>
                <a:ext cx="2143080" cy="29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268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2023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Low-Level</a:t>
            </a:r>
            <a:r>
              <a:rPr lang="ko-KR" altLang="en-US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60132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Mid-Level</a:t>
            </a:r>
            <a:r>
              <a:rPr lang="ko-KR" altLang="en-US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982415" y="10907665"/>
            <a:ext cx="2457450" cy="1087477"/>
          </a:xfrm>
          <a:prstGeom prst="rect">
            <a:avLst/>
          </a:prstGeom>
          <a:solidFill>
            <a:srgbClr val="0066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High-Level</a:t>
            </a:r>
            <a:r>
              <a:rPr lang="ko-KR" altLang="en-US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Feature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1" y="9102599"/>
            <a:ext cx="3899466" cy="382147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625600" y="9911501"/>
            <a:ext cx="2241550" cy="208364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677685" y="11451404"/>
            <a:ext cx="1923640" cy="16696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연결선 12"/>
          <p:cNvCxnSpPr>
            <a:stCxn id="11" idx="3"/>
            <a:endCxn id="12" idx="1"/>
          </p:cNvCxnSpPr>
          <p:nvPr/>
        </p:nvCxnSpPr>
        <p:spPr>
          <a:xfrm>
            <a:off x="13058775" y="11451404"/>
            <a:ext cx="1923640" cy="0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213" y="3319462"/>
            <a:ext cx="14682890" cy="50625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B4E29C6-ACD0-6EAD-725B-2B4C315EAB12}"/>
                  </a:ext>
                </a:extLst>
              </p14:cNvPr>
              <p14:cNvContentPartPr/>
              <p14:nvPr/>
            </p14:nvContentPartPr>
            <p14:xfrm>
              <a:off x="495360" y="5229360"/>
              <a:ext cx="16554600" cy="7696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B4E29C6-ACD0-6EAD-725B-2B4C315EAB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6000" y="5220000"/>
                <a:ext cx="16573320" cy="77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879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A2C1D241-AB9A-4B49-99BB-047DFCFC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901" y="2946400"/>
            <a:ext cx="12344400" cy="9550400"/>
          </a:xfrm>
        </p:spPr>
        <p:txBody>
          <a:bodyPr>
            <a:normAutofit lnSpcReduction="10000"/>
          </a:bodyPr>
          <a:lstStyle/>
          <a:p>
            <a:r>
              <a:rPr lang="ko-KR" altLang="en-US" b="1" dirty="0">
                <a:solidFill>
                  <a:srgbClr val="006600"/>
                </a:solidFill>
              </a:rPr>
              <a:t>특정 추출 단계</a:t>
            </a:r>
            <a:r>
              <a:rPr lang="en-US" altLang="ko-KR" b="1" dirty="0">
                <a:solidFill>
                  <a:srgbClr val="006600"/>
                </a:solidFill>
              </a:rPr>
              <a:t>(Feature Extraction)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Convolution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필터를 통해 이미지의 특징을 추출</a:t>
            </a:r>
            <a:endParaRPr lang="en-US" altLang="ko-KR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Filter(Kernel): </a:t>
            </a:r>
            <a:r>
              <a:rPr lang="ko-KR" altLang="en-US" dirty="0">
                <a:solidFill>
                  <a:schemeClr val="tx1"/>
                </a:solidFill>
              </a:rPr>
              <a:t>이미지의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를 뽑음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Pooling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적당히 크기도 줄이고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특정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를 강조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이미지 분류 단계</a:t>
            </a:r>
            <a:r>
              <a:rPr lang="en-US" altLang="ko-KR" b="1" dirty="0">
                <a:solidFill>
                  <a:srgbClr val="0000FF"/>
                </a:solidFill>
              </a:rPr>
              <a:t>(Classification)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Fully-Connected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딥 </a:t>
            </a:r>
            <a:r>
              <a:rPr lang="ko-KR" altLang="en-US" dirty="0" err="1">
                <a:solidFill>
                  <a:srgbClr val="FF0000"/>
                </a:solidFill>
              </a:rPr>
              <a:t>뉴럴</a:t>
            </a:r>
            <a:r>
              <a:rPr lang="ko-KR" altLang="en-US" dirty="0">
                <a:solidFill>
                  <a:srgbClr val="FF0000"/>
                </a:solidFill>
              </a:rPr>
              <a:t> 네트워크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수행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Classification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4436268"/>
            <a:ext cx="10280206" cy="507206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A30BAF-FEA6-458E-9B42-C74B666DB7DB}"/>
              </a:ext>
            </a:extLst>
          </p:cNvPr>
          <p:cNvSpPr/>
          <p:nvPr/>
        </p:nvSpPr>
        <p:spPr>
          <a:xfrm>
            <a:off x="925466" y="4436267"/>
            <a:ext cx="7405733" cy="5072063"/>
          </a:xfrm>
          <a:prstGeom prst="rect">
            <a:avLst/>
          </a:prstGeom>
          <a:noFill/>
          <a:ln w="28575" cap="flat">
            <a:solidFill>
              <a:srgbClr val="0066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5FBB1-83BE-4654-AB76-BA97A202E579}"/>
              </a:ext>
            </a:extLst>
          </p:cNvPr>
          <p:cNvSpPr/>
          <p:nvPr/>
        </p:nvSpPr>
        <p:spPr>
          <a:xfrm>
            <a:off x="8481965" y="4436268"/>
            <a:ext cx="2109835" cy="5072063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705F4F6-3C82-E1E8-8211-4BDA4A45AD16}"/>
                  </a:ext>
                </a:extLst>
              </p14:cNvPr>
              <p14:cNvContentPartPr/>
              <p14:nvPr/>
            </p14:nvContentPartPr>
            <p14:xfrm>
              <a:off x="1285920" y="4114800"/>
              <a:ext cx="10049040" cy="80967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705F4F6-3C82-E1E8-8211-4BDA4A45AD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6560" y="4105440"/>
                <a:ext cx="10067760" cy="81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008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Fully-Connected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67" y="2207417"/>
            <a:ext cx="10280206" cy="507206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5FBB1-83BE-4654-AB76-BA97A202E579}"/>
              </a:ext>
            </a:extLst>
          </p:cNvPr>
          <p:cNvSpPr/>
          <p:nvPr/>
        </p:nvSpPr>
        <p:spPr>
          <a:xfrm>
            <a:off x="14445432" y="2207418"/>
            <a:ext cx="2109835" cy="5072063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042137-3573-47B2-B3D2-C2012E894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586" y="8078078"/>
            <a:ext cx="8484827" cy="43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93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A2C1D241-AB9A-4B49-99BB-047DFCFC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901" y="2946400"/>
            <a:ext cx="12344400" cy="9550400"/>
          </a:xfrm>
        </p:spPr>
        <p:txBody>
          <a:bodyPr>
            <a:normAutofit lnSpcReduction="10000"/>
          </a:bodyPr>
          <a:lstStyle/>
          <a:p>
            <a:r>
              <a:rPr lang="ko-KR" altLang="en-US" b="1" dirty="0">
                <a:solidFill>
                  <a:srgbClr val="006600"/>
                </a:solidFill>
              </a:rPr>
              <a:t>특정 추출 단계</a:t>
            </a:r>
            <a:r>
              <a:rPr lang="en-US" altLang="ko-KR" b="1" dirty="0">
                <a:solidFill>
                  <a:srgbClr val="006600"/>
                </a:solidFill>
              </a:rPr>
              <a:t>(Feature Extraction)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Convolution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필터를 통해 이미지의 특징을 추출</a:t>
            </a:r>
            <a:endParaRPr lang="en-US" altLang="ko-KR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Filter(Kernel): </a:t>
            </a:r>
            <a:r>
              <a:rPr lang="ko-KR" altLang="en-US" dirty="0">
                <a:solidFill>
                  <a:schemeClr val="tx1"/>
                </a:solidFill>
              </a:rPr>
              <a:t>이미지의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를 뽑음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Pooling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적당히 크기도 줄이고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특정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를 강조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이미지 분류 단계</a:t>
            </a:r>
            <a:r>
              <a:rPr lang="en-US" altLang="ko-KR" b="1" dirty="0">
                <a:solidFill>
                  <a:srgbClr val="0000FF"/>
                </a:solidFill>
              </a:rPr>
              <a:t>(Classification)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Fully-Connected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딥 </a:t>
            </a:r>
            <a:r>
              <a:rPr lang="ko-KR" altLang="en-US" dirty="0" err="1">
                <a:solidFill>
                  <a:schemeClr val="tx1"/>
                </a:solidFill>
              </a:rPr>
              <a:t>뉴럴</a:t>
            </a:r>
            <a:r>
              <a:rPr lang="ko-KR" altLang="en-US" dirty="0">
                <a:solidFill>
                  <a:schemeClr val="tx1"/>
                </a:solidFill>
              </a:rPr>
              <a:t> 네트워크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수행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rgbClr val="FF0000"/>
                </a:solidFill>
              </a:rPr>
              <a:t>Softmax</a:t>
            </a:r>
            <a:r>
              <a:rPr lang="en-US" altLang="ko-KR" dirty="0">
                <a:solidFill>
                  <a:srgbClr val="FF0000"/>
                </a:solidFill>
              </a:rPr>
              <a:t>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Classification </a:t>
            </a:r>
            <a:r>
              <a:rPr lang="ko-KR" altLang="en-US" dirty="0">
                <a:solidFill>
                  <a:srgbClr val="FF0000"/>
                </a:solidFill>
              </a:rPr>
              <a:t>수행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4436268"/>
            <a:ext cx="10280206" cy="507206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A30BAF-FEA6-458E-9B42-C74B666DB7DB}"/>
              </a:ext>
            </a:extLst>
          </p:cNvPr>
          <p:cNvSpPr/>
          <p:nvPr/>
        </p:nvSpPr>
        <p:spPr>
          <a:xfrm>
            <a:off x="925466" y="4436267"/>
            <a:ext cx="7405733" cy="5072063"/>
          </a:xfrm>
          <a:prstGeom prst="rect">
            <a:avLst/>
          </a:prstGeom>
          <a:noFill/>
          <a:ln w="28575" cap="flat">
            <a:solidFill>
              <a:srgbClr val="0066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5FBB1-83BE-4654-AB76-BA97A202E579}"/>
              </a:ext>
            </a:extLst>
          </p:cNvPr>
          <p:cNvSpPr/>
          <p:nvPr/>
        </p:nvSpPr>
        <p:spPr>
          <a:xfrm>
            <a:off x="8481965" y="4436268"/>
            <a:ext cx="2109835" cy="5072063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6934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딥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이미지 프로세싱의 문제점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216223" y="6520966"/>
            <a:ext cx="21948577" cy="6015456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600" dirty="0"/>
              <a:t>이미지의 데이터를 일차원으로 표현하면 </a:t>
            </a:r>
            <a:r>
              <a:rPr lang="ko-KR" altLang="en-US" sz="3600" dirty="0">
                <a:solidFill>
                  <a:srgbClr val="FF0000"/>
                </a:solidFill>
              </a:rPr>
              <a:t>인접한 정보의 데이터 유실이 </a:t>
            </a:r>
            <a:r>
              <a:rPr lang="ko-KR" altLang="en-US" sz="3600" dirty="0" err="1">
                <a:solidFill>
                  <a:srgbClr val="FF0000"/>
                </a:solidFill>
              </a:rPr>
              <a:t>일어남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 err="1"/>
              <a:t>예를들어</a:t>
            </a:r>
            <a:r>
              <a:rPr lang="ko-KR" altLang="en-US" sz="3600" dirty="0"/>
              <a:t> 공간적으로 가까운 픽셀은 값이 비슷하거나 거리가 먼 </a:t>
            </a:r>
            <a:r>
              <a:rPr lang="ko-KR" altLang="en-US" sz="3600" dirty="0" err="1"/>
              <a:t>픽셀끼리는</a:t>
            </a:r>
            <a:r>
              <a:rPr lang="ko-KR" altLang="en-US" sz="3600" dirty="0"/>
              <a:t> 관련이 없는 등</a:t>
            </a:r>
            <a:r>
              <a:rPr lang="en-US" altLang="ko-KR" sz="3600" dirty="0"/>
              <a:t>, </a:t>
            </a:r>
            <a:r>
              <a:rPr lang="ko-KR" altLang="en-US" sz="3600" dirty="0"/>
              <a:t>이미지 데이터는 </a:t>
            </a:r>
            <a:r>
              <a:rPr lang="en-US" altLang="ko-KR" sz="3600" dirty="0"/>
              <a:t>3</a:t>
            </a:r>
            <a:r>
              <a:rPr lang="ko-KR" altLang="en-US" sz="3600" dirty="0"/>
              <a:t>차원 공간에서 이러한 정보들이 내포 되어있음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600" dirty="0"/>
              <a:t> 그리고 이미지 데이터를 그대로 뉴런에 넣으면 </a:t>
            </a:r>
            <a:r>
              <a:rPr lang="ko-KR" altLang="en-US" sz="3600" dirty="0">
                <a:solidFill>
                  <a:srgbClr val="FF0000"/>
                </a:solidFill>
              </a:rPr>
              <a:t>입력데이터가 매우 큼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/>
              <a:t>(</a:t>
            </a:r>
            <a:r>
              <a:rPr lang="ko-KR" altLang="en-US" sz="3600" dirty="0"/>
              <a:t>예로 </a:t>
            </a:r>
            <a:r>
              <a:rPr lang="en-US" altLang="ko-KR" sz="3600" dirty="0"/>
              <a:t>1024 * 1024</a:t>
            </a:r>
            <a:r>
              <a:rPr lang="ko-KR" altLang="en-US" sz="3600" dirty="0"/>
              <a:t>라고하면 </a:t>
            </a:r>
            <a:r>
              <a:rPr lang="en-US" altLang="ko-KR" sz="3600" dirty="0"/>
              <a:t>1024 * 1024 * 3(RGB) </a:t>
            </a:r>
            <a:r>
              <a:rPr lang="ko-KR" altLang="en-US" sz="3600" dirty="0"/>
              <a:t>약 </a:t>
            </a:r>
            <a:r>
              <a:rPr lang="en-US" altLang="ko-KR" sz="3600" dirty="0"/>
              <a:t>315</a:t>
            </a:r>
            <a:r>
              <a:rPr lang="ko-KR" altLang="en-US" sz="3600" dirty="0"/>
              <a:t>만 인풋데이터</a:t>
            </a:r>
            <a:r>
              <a:rPr lang="en-US" altLang="ko-KR" sz="3600" dirty="0"/>
              <a:t>)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600" dirty="0"/>
              <a:t>또한 이미지가 회전하거나 움직이면 </a:t>
            </a:r>
            <a:r>
              <a:rPr lang="ko-KR" altLang="en-US" sz="3600" dirty="0">
                <a:solidFill>
                  <a:srgbClr val="FF0000"/>
                </a:solidFill>
              </a:rPr>
              <a:t>완전 새로운 입력으로 인식되고 데이터를 새롭게 학습 해줘야 함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3600" dirty="0"/>
          </a:p>
          <a:p>
            <a:pPr>
              <a:lnSpc>
                <a:spcPct val="120000"/>
              </a:lnSpc>
            </a:pPr>
            <a:r>
              <a:rPr lang="ko-KR" altLang="en-US" sz="3600" b="1" u="sng" dirty="0"/>
              <a:t>이런 단점을 보완하여 이미지의 공간정보</a:t>
            </a:r>
            <a:r>
              <a:rPr lang="en-US" altLang="ko-KR" sz="3600" b="1" u="sng" dirty="0"/>
              <a:t>(</a:t>
            </a:r>
            <a:r>
              <a:rPr lang="ko-KR" altLang="en-US" sz="3600" b="1" u="sng" dirty="0"/>
              <a:t>특징</a:t>
            </a:r>
            <a:r>
              <a:rPr lang="en-US" altLang="ko-KR" sz="3600" b="1" u="sng" dirty="0"/>
              <a:t>)</a:t>
            </a:r>
            <a:r>
              <a:rPr lang="ko-KR" altLang="en-US" sz="3600" b="1" u="sng" dirty="0"/>
              <a:t>를 유지한책 학습을 하게하는 모델이 </a:t>
            </a:r>
            <a:r>
              <a:rPr lang="en-US" altLang="ko-KR" sz="3600" b="1" u="sng" dirty="0">
                <a:solidFill>
                  <a:srgbClr val="FF0000"/>
                </a:solidFill>
              </a:rPr>
              <a:t>CNN</a:t>
            </a:r>
            <a:endParaRPr lang="ko-KR" altLang="en-US" sz="3600" b="1" u="sng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C45986-C87C-4603-8DE6-685C9CCD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214" y="1909238"/>
            <a:ext cx="3899466" cy="3821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8DBA0C-10D3-447F-9DC0-FD2E4861E935}"/>
              </a:ext>
            </a:extLst>
          </p:cNvPr>
          <p:cNvSpPr txBox="1"/>
          <p:nvPr/>
        </p:nvSpPr>
        <p:spPr>
          <a:xfrm>
            <a:off x="10470867" y="5906522"/>
            <a:ext cx="1280160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8 pixel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9520A-6CFC-40E7-9A01-7A00650908D2}"/>
              </a:ext>
            </a:extLst>
          </p:cNvPr>
          <p:cNvSpPr txBox="1"/>
          <p:nvPr/>
        </p:nvSpPr>
        <p:spPr>
          <a:xfrm>
            <a:off x="13147562" y="3566537"/>
            <a:ext cx="1280160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8 pixel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CDCA7-EA90-41D0-BEB1-868AC6166849}"/>
              </a:ext>
            </a:extLst>
          </p:cNvPr>
          <p:cNvSpPr txBox="1"/>
          <p:nvPr/>
        </p:nvSpPr>
        <p:spPr>
          <a:xfrm>
            <a:off x="14153402" y="2383267"/>
            <a:ext cx="3580128" cy="27617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0, 1, 0, 1,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1, 0, 0, 0, 1, 0, 0]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0, 1, 1, 0, 0, 1, 0]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1, 1, 1, 1, 1,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1, 1, 0, 1,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0, 1, 0, 1, 0, 1,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0, 0, 1, 0,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0, 0, 1, 0, 1, 0, 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E7D3E-93E9-4467-9938-D2701CD40F1B}"/>
              </a:ext>
            </a:extLst>
          </p:cNvPr>
          <p:cNvSpPr txBox="1"/>
          <p:nvPr/>
        </p:nvSpPr>
        <p:spPr>
          <a:xfrm>
            <a:off x="2986757" y="3344936"/>
            <a:ext cx="6032500" cy="988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3200" dirty="0"/>
              <a:t>실제로 이미지는 </a:t>
            </a:r>
            <a:r>
              <a:rPr lang="en-US" altLang="ko-KR" sz="3200" dirty="0"/>
              <a:t>3</a:t>
            </a:r>
            <a:r>
              <a:rPr lang="ko-KR" altLang="en-US" sz="3200" dirty="0"/>
              <a:t>차원임</a:t>
            </a:r>
            <a:r>
              <a:rPr lang="en-US" altLang="ko-KR" sz="3200" dirty="0"/>
              <a:t>(</a:t>
            </a:r>
            <a:r>
              <a:rPr lang="ko-KR" altLang="en-US" sz="3200" dirty="0"/>
              <a:t>가로</a:t>
            </a:r>
            <a:r>
              <a:rPr lang="en-US" altLang="ko-KR" sz="3200" dirty="0"/>
              <a:t>, </a:t>
            </a:r>
            <a:r>
              <a:rPr lang="ko-KR" altLang="en-US" sz="3200" dirty="0"/>
              <a:t>세로</a:t>
            </a:r>
            <a:r>
              <a:rPr lang="en-US" altLang="ko-KR" sz="3200" dirty="0"/>
              <a:t>, </a:t>
            </a:r>
            <a:r>
              <a:rPr lang="ko-KR" altLang="en-US" sz="3200" dirty="0"/>
              <a:t>채널</a:t>
            </a:r>
            <a:r>
              <a:rPr lang="en-US" altLang="ko-KR" sz="3200" dirty="0"/>
              <a:t>-RGB)</a:t>
            </a:r>
          </a:p>
        </p:txBody>
      </p:sp>
    </p:spTree>
    <p:extLst>
      <p:ext uri="{BB962C8B-B14F-4D97-AF65-F5344CB8AC3E}">
        <p14:creationId xmlns:p14="http://schemas.microsoft.com/office/powerpoint/2010/main" val="3086785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Softmax</a:t>
            </a:r>
            <a:r>
              <a:rPr lang="en-US" altLang="ko-KR" b="1" dirty="0"/>
              <a:t>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67" y="2207417"/>
            <a:ext cx="10280206" cy="507206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5FBB1-83BE-4654-AB76-BA97A202E579}"/>
              </a:ext>
            </a:extLst>
          </p:cNvPr>
          <p:cNvSpPr/>
          <p:nvPr/>
        </p:nvSpPr>
        <p:spPr>
          <a:xfrm>
            <a:off x="14445432" y="2207418"/>
            <a:ext cx="2109835" cy="5072063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042137-3573-47B2-B3D2-C2012E894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586" y="8078078"/>
            <a:ext cx="8484827" cy="43259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95FBB1-83BE-4654-AB76-BA97A202E579}"/>
              </a:ext>
            </a:extLst>
          </p:cNvPr>
          <p:cNvSpPr/>
          <p:nvPr/>
        </p:nvSpPr>
        <p:spPr>
          <a:xfrm>
            <a:off x="15169333" y="9571937"/>
            <a:ext cx="1099368" cy="174376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39922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66" y="2750597"/>
            <a:ext cx="20338346" cy="9739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E6C2C47-4664-21B7-B22E-C9B442E44885}"/>
                  </a:ext>
                </a:extLst>
              </p14:cNvPr>
              <p14:cNvContentPartPr/>
              <p14:nvPr/>
            </p14:nvContentPartPr>
            <p14:xfrm>
              <a:off x="7572240" y="2038320"/>
              <a:ext cx="6906240" cy="45248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E6C2C47-4664-21B7-B22E-C9B442E44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2880" y="2028960"/>
                <a:ext cx="6924960" cy="45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62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9200" y="2782110"/>
            <a:ext cx="21948577" cy="971468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5200" dirty="0">
                <a:solidFill>
                  <a:schemeClr val="tx1"/>
                </a:solidFill>
              </a:rPr>
              <a:t>CNN(Convolution Neural Network)</a:t>
            </a:r>
            <a:r>
              <a:rPr lang="ko-KR" altLang="en-US" sz="5200" dirty="0">
                <a:solidFill>
                  <a:schemeClr val="tx1"/>
                </a:solidFill>
              </a:rPr>
              <a:t>은 이미지의 공간 정보를 유지하면서 인접 이미지와의 특징을 효과적으로 인식하고 강조하는 방법</a:t>
            </a:r>
            <a:endParaRPr lang="en-US" altLang="ko-KR" sz="5200" dirty="0">
              <a:solidFill>
                <a:schemeClr val="tx1"/>
              </a:solidFill>
            </a:endParaRPr>
          </a:p>
          <a:p>
            <a:endParaRPr lang="en-US" altLang="ko-KR" sz="5200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rgbClr val="006600"/>
                </a:solidFill>
              </a:rPr>
              <a:t>특정 추출 단계</a:t>
            </a:r>
            <a:r>
              <a:rPr lang="en-US" altLang="ko-KR" b="1" dirty="0">
                <a:solidFill>
                  <a:srgbClr val="006600"/>
                </a:solidFill>
              </a:rPr>
              <a:t>(Feature Extraction)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Convolution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필터를 통해 이미지의 특징을 추출</a:t>
            </a:r>
            <a:endParaRPr lang="en-US" altLang="ko-KR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Filter(Kernel): </a:t>
            </a:r>
            <a:r>
              <a:rPr lang="ko-KR" altLang="en-US" dirty="0">
                <a:solidFill>
                  <a:schemeClr val="tx1"/>
                </a:solidFill>
              </a:rPr>
              <a:t>이미지의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를 뽑음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Pooling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적당히 크기도 줄이고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특정 </a:t>
            </a:r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를 강조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이미지 분류 단계</a:t>
            </a:r>
            <a:r>
              <a:rPr lang="en-US" altLang="ko-KR" b="1" dirty="0">
                <a:solidFill>
                  <a:srgbClr val="0000FF"/>
                </a:solidFill>
              </a:rPr>
              <a:t>(Classification)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Fully-Connected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</a:rPr>
              <a:t>딥 </a:t>
            </a:r>
            <a:r>
              <a:rPr lang="ko-KR" altLang="en-US" dirty="0" err="1">
                <a:solidFill>
                  <a:schemeClr val="tx1"/>
                </a:solidFill>
              </a:rPr>
              <a:t>뉴럴</a:t>
            </a:r>
            <a:r>
              <a:rPr lang="ko-KR" altLang="en-US" dirty="0">
                <a:solidFill>
                  <a:schemeClr val="tx1"/>
                </a:solidFill>
              </a:rPr>
              <a:t> 네트워크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수행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Classification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 sz="5200" dirty="0">
              <a:solidFill>
                <a:schemeClr val="tx1"/>
              </a:solidFill>
            </a:endParaRPr>
          </a:p>
          <a:p>
            <a:endParaRPr lang="en-US" altLang="ko-KR" sz="5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9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703613-5665-4F36-8460-2D6E3EB8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34" y="2093372"/>
            <a:ext cx="3899466" cy="3821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4C5502-1AE8-4B03-B405-416D77889BC9}"/>
              </a:ext>
            </a:extLst>
          </p:cNvPr>
          <p:cNvSpPr txBox="1"/>
          <p:nvPr/>
        </p:nvSpPr>
        <p:spPr>
          <a:xfrm>
            <a:off x="9602187" y="6032291"/>
            <a:ext cx="1280160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8 pixel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39E51-7A7C-4C3B-B316-8DFF74CAA557}"/>
              </a:ext>
            </a:extLst>
          </p:cNvPr>
          <p:cNvSpPr txBox="1"/>
          <p:nvPr/>
        </p:nvSpPr>
        <p:spPr>
          <a:xfrm>
            <a:off x="12278882" y="3731216"/>
            <a:ext cx="1280160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8 pixel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CF-D326-4B56-8727-91D2EAE4FC94}"/>
              </a:ext>
            </a:extLst>
          </p:cNvPr>
          <p:cNvSpPr txBox="1"/>
          <p:nvPr/>
        </p:nvSpPr>
        <p:spPr>
          <a:xfrm>
            <a:off x="13167989" y="2567401"/>
            <a:ext cx="3580128" cy="27617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0, 1, 0, 1,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1, 0, 0, 0, 1, 0, 0]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0, 1, 1, 0, 0, 1, 0]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1, 1, 1, 1, 1,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1, 1, 0, 1,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[0, 0, 1, 0, 1, 0, 1,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1, 0, 0, 1, 0, 0, 1]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[1, 0, 0, 1, 0, 1, 0, 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792E7-F1FB-4DB3-B7D2-134C0BB857FA}"/>
              </a:ext>
            </a:extLst>
          </p:cNvPr>
          <p:cNvSpPr txBox="1"/>
          <p:nvPr/>
        </p:nvSpPr>
        <p:spPr>
          <a:xfrm>
            <a:off x="1621676" y="6868626"/>
            <a:ext cx="20563298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1, 1, 0, 1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0, 1 ,0, 0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FF"/>
                </a:solidFill>
              </a:rPr>
              <a:t>0, 1, 0, 1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B0F0"/>
                </a:solidFill>
              </a:rPr>
              <a:t>0, 1, 0, 0</a:t>
            </a:r>
            <a:r>
              <a:rPr lang="en-US" altLang="ko-KR" dirty="0"/>
              <a:t>, 0, 0, 1 ,1, 1, 1, 1, 1, 0, 0, 1, 1, 1, 0, 1, 1, 1, 1, 0, 0, 1, 1, 1 ,0, 0, 1, 1, 0, 0, 1, 1, 1, 1, 1, 1, 0, 0, 0, 0, 1, 1, 0, 0, 1, 0, 1, 0, 1]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545F6-A792-484F-AA6F-8FFDAE80E810}"/>
              </a:ext>
            </a:extLst>
          </p:cNvPr>
          <p:cNvSpPr txBox="1"/>
          <p:nvPr/>
        </p:nvSpPr>
        <p:spPr>
          <a:xfrm>
            <a:off x="16903757" y="3731216"/>
            <a:ext cx="2418597" cy="545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RGB</a:t>
            </a: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는 생략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4E8232-D871-44C3-88EE-EF5A6E0AA0AF}"/>
              </a:ext>
            </a:extLst>
          </p:cNvPr>
          <p:cNvSpPr/>
          <p:nvPr/>
        </p:nvSpPr>
        <p:spPr>
          <a:xfrm>
            <a:off x="13503105" y="258096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C985EF-33D1-4F57-B5D7-6617EF7F747D}"/>
              </a:ext>
            </a:extLst>
          </p:cNvPr>
          <p:cNvSpPr/>
          <p:nvPr/>
        </p:nvSpPr>
        <p:spPr>
          <a:xfrm>
            <a:off x="14272700" y="2619291"/>
            <a:ext cx="613955" cy="595035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0000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8E6016-C405-4149-8ACE-6025F7B3FA7D}"/>
              </a:ext>
            </a:extLst>
          </p:cNvPr>
          <p:cNvSpPr/>
          <p:nvPr/>
        </p:nvSpPr>
        <p:spPr>
          <a:xfrm>
            <a:off x="15026995" y="2580966"/>
            <a:ext cx="613955" cy="671686"/>
          </a:xfrm>
          <a:prstGeom prst="rect">
            <a:avLst/>
          </a:prstGeom>
          <a:noFill/>
          <a:ln w="28575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77A1D6-F39F-420C-87BA-4450317BD8A2}"/>
              </a:ext>
            </a:extLst>
          </p:cNvPr>
          <p:cNvSpPr/>
          <p:nvPr/>
        </p:nvSpPr>
        <p:spPr>
          <a:xfrm>
            <a:off x="15772984" y="2580966"/>
            <a:ext cx="613955" cy="671686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91BC27-F889-4A94-BD6D-A9F8C3A645D6}"/>
              </a:ext>
            </a:extLst>
          </p:cNvPr>
          <p:cNvSpPr/>
          <p:nvPr/>
        </p:nvSpPr>
        <p:spPr>
          <a:xfrm>
            <a:off x="13508185" y="325152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E0388D-E1B8-4B3F-B479-E76858917498}"/>
              </a:ext>
            </a:extLst>
          </p:cNvPr>
          <p:cNvSpPr/>
          <p:nvPr/>
        </p:nvSpPr>
        <p:spPr>
          <a:xfrm>
            <a:off x="14277780" y="325152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0ACDEF-7D01-4AE1-9514-C67163386F8F}"/>
              </a:ext>
            </a:extLst>
          </p:cNvPr>
          <p:cNvSpPr/>
          <p:nvPr/>
        </p:nvSpPr>
        <p:spPr>
          <a:xfrm>
            <a:off x="15032075" y="325152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42D9C8-2411-4F12-A464-A19639BBCF61}"/>
              </a:ext>
            </a:extLst>
          </p:cNvPr>
          <p:cNvSpPr/>
          <p:nvPr/>
        </p:nvSpPr>
        <p:spPr>
          <a:xfrm>
            <a:off x="15778064" y="325152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8ADF87-6CA6-45E9-9CC2-7D06F649A32C}"/>
              </a:ext>
            </a:extLst>
          </p:cNvPr>
          <p:cNvSpPr/>
          <p:nvPr/>
        </p:nvSpPr>
        <p:spPr>
          <a:xfrm>
            <a:off x="13508185" y="392208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97D08A-D94E-4240-BD4F-D9498C46D2D5}"/>
              </a:ext>
            </a:extLst>
          </p:cNvPr>
          <p:cNvSpPr/>
          <p:nvPr/>
        </p:nvSpPr>
        <p:spPr>
          <a:xfrm>
            <a:off x="14277780" y="392208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299831-FFB2-44A3-9DD3-67F3BCC33A2F}"/>
              </a:ext>
            </a:extLst>
          </p:cNvPr>
          <p:cNvSpPr/>
          <p:nvPr/>
        </p:nvSpPr>
        <p:spPr>
          <a:xfrm>
            <a:off x="15032075" y="392208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E5EE84-292C-479D-B5C6-8775D8495D67}"/>
              </a:ext>
            </a:extLst>
          </p:cNvPr>
          <p:cNvSpPr/>
          <p:nvPr/>
        </p:nvSpPr>
        <p:spPr>
          <a:xfrm>
            <a:off x="15778064" y="392208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FC1118-9163-4DBF-B107-D2EC57541FC3}"/>
              </a:ext>
            </a:extLst>
          </p:cNvPr>
          <p:cNvSpPr/>
          <p:nvPr/>
        </p:nvSpPr>
        <p:spPr>
          <a:xfrm>
            <a:off x="13508185" y="459264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4542C5-3FBB-40C0-89A9-203660DD7764}"/>
              </a:ext>
            </a:extLst>
          </p:cNvPr>
          <p:cNvSpPr/>
          <p:nvPr/>
        </p:nvSpPr>
        <p:spPr>
          <a:xfrm>
            <a:off x="14277780" y="459264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C4F5E8-F8DC-448A-882B-1650BA560E8C}"/>
              </a:ext>
            </a:extLst>
          </p:cNvPr>
          <p:cNvSpPr/>
          <p:nvPr/>
        </p:nvSpPr>
        <p:spPr>
          <a:xfrm>
            <a:off x="15032075" y="459264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5A6821-420A-41DF-B542-349BEB0F2CCC}"/>
              </a:ext>
            </a:extLst>
          </p:cNvPr>
          <p:cNvSpPr/>
          <p:nvPr/>
        </p:nvSpPr>
        <p:spPr>
          <a:xfrm>
            <a:off x="15778064" y="4592646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E0388D-E1B8-4B3F-B479-E76858917498}"/>
              </a:ext>
            </a:extLst>
          </p:cNvPr>
          <p:cNvSpPr/>
          <p:nvPr/>
        </p:nvSpPr>
        <p:spPr>
          <a:xfrm>
            <a:off x="9391254" y="3034275"/>
            <a:ext cx="613955" cy="67168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2" name="직선 연결선 11"/>
          <p:cNvCxnSpPr>
            <a:stCxn id="29" idx="0"/>
          </p:cNvCxnSpPr>
          <p:nvPr/>
        </p:nvCxnSpPr>
        <p:spPr>
          <a:xfrm>
            <a:off x="9698232" y="3034275"/>
            <a:ext cx="4579548" cy="21725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직선 연결선 30"/>
          <p:cNvCxnSpPr>
            <a:stCxn id="29" idx="2"/>
          </p:cNvCxnSpPr>
          <p:nvPr/>
        </p:nvCxnSpPr>
        <p:spPr>
          <a:xfrm>
            <a:off x="9698232" y="3705961"/>
            <a:ext cx="4684442" cy="22609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827C43C8-591D-1D50-8EB6-064FAF131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171" y="7600710"/>
            <a:ext cx="9901669" cy="418314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2880B20-31FD-DB0A-59DE-A01CB70D8AD9}"/>
              </a:ext>
            </a:extLst>
          </p:cNvPr>
          <p:cNvSpPr txBox="1"/>
          <p:nvPr/>
        </p:nvSpPr>
        <p:spPr>
          <a:xfrm>
            <a:off x="12512307" y="12080945"/>
            <a:ext cx="475885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Partially connected &amp; shared weight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1F01A9-188B-2C7F-4518-4803BBA740BB}"/>
              </a:ext>
            </a:extLst>
          </p:cNvPr>
          <p:cNvSpPr txBox="1"/>
          <p:nvPr/>
        </p:nvSpPr>
        <p:spPr>
          <a:xfrm>
            <a:off x="7011826" y="12080945"/>
            <a:ext cx="4758855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Fully connected</a:t>
            </a:r>
          </a:p>
        </p:txBody>
      </p:sp>
    </p:spTree>
    <p:extLst>
      <p:ext uri="{BB962C8B-B14F-4D97-AF65-F5344CB8AC3E}">
        <p14:creationId xmlns:p14="http://schemas.microsoft.com/office/powerpoint/2010/main" val="350608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Why CNN?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792E7-F1FB-4DB3-B7D2-134C0BB857FA}"/>
              </a:ext>
            </a:extLst>
          </p:cNvPr>
          <p:cNvSpPr txBox="1"/>
          <p:nvPr/>
        </p:nvSpPr>
        <p:spPr>
          <a:xfrm>
            <a:off x="1682391" y="11154023"/>
            <a:ext cx="20563298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어떻게 컴퓨터는 둘 다 </a:t>
            </a:r>
            <a:r>
              <a:rPr lang="en-US" altLang="ko-KR" dirty="0"/>
              <a:t>x</a:t>
            </a:r>
            <a:r>
              <a:rPr lang="ko-KR" altLang="en-US" dirty="0" err="1"/>
              <a:t>라는것을</a:t>
            </a:r>
            <a:r>
              <a:rPr lang="ko-KR" altLang="en-US" dirty="0"/>
              <a:t> 인식할까</a:t>
            </a:r>
            <a:r>
              <a:rPr lang="en-US" altLang="ko-KR" dirty="0"/>
              <a:t>?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20D760-947B-0A77-CE08-F6F5BC54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336" y="2721835"/>
            <a:ext cx="17872643" cy="58626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D27B2CB-4F9A-E6C7-1F31-E14FE0F6D295}"/>
                  </a:ext>
                </a:extLst>
              </p14:cNvPr>
              <p14:cNvContentPartPr/>
              <p14:nvPr/>
            </p14:nvContentPartPr>
            <p14:xfrm>
              <a:off x="11978044" y="4462619"/>
              <a:ext cx="1028520" cy="226512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D27B2CB-4F9A-E6C7-1F31-E14FE0F6D2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15044" y="4399619"/>
                <a:ext cx="1154160" cy="23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42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With CNN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22DBC-8ADA-6166-D623-14C529C8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83" y="3688093"/>
            <a:ext cx="12041033" cy="5469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E65F18-FE71-B761-A77C-B80AD7F8D684}"/>
              </a:ext>
            </a:extLst>
          </p:cNvPr>
          <p:cNvSpPr txBox="1"/>
          <p:nvPr/>
        </p:nvSpPr>
        <p:spPr>
          <a:xfrm>
            <a:off x="1682391" y="11154023"/>
            <a:ext cx="20563298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컴퓨터는 각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feature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들을 통해 둘이 </a:t>
            </a:r>
            <a:r>
              <a:rPr kumimoji="0" lang="ko-KR" altLang="en-US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비슷하다는것을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분류할 수 있다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E6BB9B-04A6-C0B3-591C-47C1CF93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224" y="5941857"/>
            <a:ext cx="9715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6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A2C1D241-AB9A-4B49-99BB-047DFCFC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901" y="2946400"/>
            <a:ext cx="12344400" cy="9550400"/>
          </a:xfrm>
        </p:spPr>
        <p:txBody>
          <a:bodyPr>
            <a:normAutofit lnSpcReduction="10000"/>
          </a:bodyPr>
          <a:lstStyle/>
          <a:p>
            <a:r>
              <a:rPr lang="ko-KR" altLang="en-US" b="1" dirty="0">
                <a:solidFill>
                  <a:srgbClr val="006600"/>
                </a:solidFill>
              </a:rPr>
              <a:t>특정 추출 단계</a:t>
            </a:r>
            <a:r>
              <a:rPr lang="en-US" altLang="ko-KR" b="1" dirty="0">
                <a:solidFill>
                  <a:srgbClr val="006600"/>
                </a:solidFill>
              </a:rPr>
              <a:t>(Feature Extraction)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Convolution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/>
              <a:t>필터를 통해 이미지의 특징을 추출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dirty="0"/>
              <a:t>Filter(Kernel): </a:t>
            </a:r>
            <a:r>
              <a:rPr lang="ko-KR" altLang="en-US" dirty="0"/>
              <a:t>이미지의 </a:t>
            </a:r>
            <a:r>
              <a:rPr lang="en-US" altLang="ko-KR" dirty="0"/>
              <a:t>feature</a:t>
            </a:r>
            <a:r>
              <a:rPr lang="ko-KR" altLang="en-US" dirty="0"/>
              <a:t>를 뽑음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Pooling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/>
              <a:t>적당히 크기도 줄이고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feature</a:t>
            </a:r>
            <a:r>
              <a:rPr lang="ko-KR" altLang="en-US" dirty="0"/>
              <a:t>를 강조</a:t>
            </a:r>
            <a:endParaRPr lang="en-US" altLang="ko-KR" dirty="0"/>
          </a:p>
          <a:p>
            <a:r>
              <a:rPr lang="ko-KR" altLang="en-US" b="1" dirty="0">
                <a:solidFill>
                  <a:srgbClr val="0000FF"/>
                </a:solidFill>
              </a:rPr>
              <a:t>이미지 분류 단계</a:t>
            </a:r>
            <a:r>
              <a:rPr lang="en-US" altLang="ko-KR" b="1" dirty="0">
                <a:solidFill>
                  <a:srgbClr val="0000FF"/>
                </a:solidFill>
              </a:rPr>
              <a:t>(Classification)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Fully-Connected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/>
              <a:t>딥 </a:t>
            </a:r>
            <a:r>
              <a:rPr lang="ko-KR" altLang="en-US" dirty="0" err="1"/>
              <a:t>뉴럴</a:t>
            </a:r>
            <a:r>
              <a:rPr lang="ko-KR" altLang="en-US" dirty="0"/>
              <a:t> 네트워크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Classification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4436268"/>
            <a:ext cx="10280206" cy="507206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A30BAF-FEA6-458E-9B42-C74B666DB7DB}"/>
              </a:ext>
            </a:extLst>
          </p:cNvPr>
          <p:cNvSpPr/>
          <p:nvPr/>
        </p:nvSpPr>
        <p:spPr>
          <a:xfrm>
            <a:off x="925466" y="4436267"/>
            <a:ext cx="7405733" cy="5072063"/>
          </a:xfrm>
          <a:prstGeom prst="rect">
            <a:avLst/>
          </a:prstGeom>
          <a:noFill/>
          <a:ln w="28575" cap="flat">
            <a:solidFill>
              <a:srgbClr val="0066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5FBB1-83BE-4654-AB76-BA97A202E579}"/>
              </a:ext>
            </a:extLst>
          </p:cNvPr>
          <p:cNvSpPr/>
          <p:nvPr/>
        </p:nvSpPr>
        <p:spPr>
          <a:xfrm>
            <a:off x="8481965" y="4436268"/>
            <a:ext cx="2109835" cy="5072063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135E56E-FD97-E934-FE1A-67DA4F5DC8BF}"/>
                  </a:ext>
                </a:extLst>
              </p14:cNvPr>
              <p14:cNvContentPartPr/>
              <p14:nvPr/>
            </p14:nvContentPartPr>
            <p14:xfrm>
              <a:off x="8334360" y="5334120"/>
              <a:ext cx="638640" cy="26006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135E56E-FD97-E934-FE1A-67DA4F5DC8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5000" y="5324760"/>
                <a:ext cx="657360" cy="26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65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컨볼루션</a:t>
            </a:r>
            <a:r>
              <a:rPr lang="ko-KR" altLang="en-US" b="1" dirty="0"/>
              <a:t> </a:t>
            </a:r>
            <a:r>
              <a:rPr lang="ko-KR" altLang="en-US" b="1" dirty="0" err="1"/>
              <a:t>뉴럴</a:t>
            </a:r>
            <a:r>
              <a:rPr lang="ko-KR" altLang="en-US" b="1" dirty="0"/>
              <a:t> 네트워크 </a:t>
            </a:r>
            <a:r>
              <a:rPr lang="en-US" altLang="ko-KR" b="1" dirty="0"/>
              <a:t>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A2C1D241-AB9A-4B49-99BB-047DFCFC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901" y="2946400"/>
            <a:ext cx="12344400" cy="9550400"/>
          </a:xfrm>
        </p:spPr>
        <p:txBody>
          <a:bodyPr>
            <a:normAutofit lnSpcReduction="10000"/>
          </a:bodyPr>
          <a:lstStyle/>
          <a:p>
            <a:r>
              <a:rPr lang="ko-KR" altLang="en-US" b="1" dirty="0">
                <a:solidFill>
                  <a:srgbClr val="006600"/>
                </a:solidFill>
              </a:rPr>
              <a:t>특정 추출 단계</a:t>
            </a:r>
            <a:r>
              <a:rPr lang="en-US" altLang="ko-KR" b="1" dirty="0">
                <a:solidFill>
                  <a:srgbClr val="006600"/>
                </a:solidFill>
              </a:rPr>
              <a:t>(Feature Extraction)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Convolution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필터를 통해 이미지의 특징을 추출</a:t>
            </a:r>
            <a:endParaRPr lang="en-US" altLang="ko-KR" dirty="0">
              <a:solidFill>
                <a:srgbClr val="FF000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FF0000"/>
                </a:solidFill>
              </a:rPr>
              <a:t>Filter(Kernel): </a:t>
            </a:r>
            <a:r>
              <a:rPr lang="ko-KR" altLang="en-US" dirty="0">
                <a:solidFill>
                  <a:srgbClr val="FF0000"/>
                </a:solidFill>
              </a:rPr>
              <a:t>이미지의 </a:t>
            </a:r>
            <a:r>
              <a:rPr lang="en-US" altLang="ko-KR" dirty="0">
                <a:solidFill>
                  <a:srgbClr val="FF0000"/>
                </a:solidFill>
              </a:rPr>
              <a:t>feature</a:t>
            </a:r>
            <a:r>
              <a:rPr lang="ko-KR" altLang="en-US" dirty="0">
                <a:solidFill>
                  <a:srgbClr val="FF0000"/>
                </a:solidFill>
              </a:rPr>
              <a:t>를 뽑음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Pooling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/>
              <a:t>적당히 크기도 줄이고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feature</a:t>
            </a:r>
            <a:r>
              <a:rPr lang="ko-KR" altLang="en-US" dirty="0"/>
              <a:t>를 강조</a:t>
            </a:r>
            <a:endParaRPr lang="en-US" altLang="ko-KR" dirty="0"/>
          </a:p>
          <a:p>
            <a:r>
              <a:rPr lang="ko-KR" altLang="en-US" b="1" dirty="0">
                <a:solidFill>
                  <a:srgbClr val="0000FF"/>
                </a:solidFill>
              </a:rPr>
              <a:t>이미지 분류 단계</a:t>
            </a:r>
            <a:r>
              <a:rPr lang="en-US" altLang="ko-KR" b="1" dirty="0">
                <a:solidFill>
                  <a:srgbClr val="0000FF"/>
                </a:solidFill>
              </a:rPr>
              <a:t>(Classification)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Fully-Connected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/>
              <a:t>딥 </a:t>
            </a:r>
            <a:r>
              <a:rPr lang="ko-KR" altLang="en-US" dirty="0" err="1"/>
              <a:t>뉴럴</a:t>
            </a:r>
            <a:r>
              <a:rPr lang="ko-KR" altLang="en-US" dirty="0"/>
              <a:t> 네트워크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Classification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7B7103-8FA2-4D20-88A2-C8455D15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4436268"/>
            <a:ext cx="10280206" cy="507206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A30BAF-FEA6-458E-9B42-C74B666DB7DB}"/>
              </a:ext>
            </a:extLst>
          </p:cNvPr>
          <p:cNvSpPr/>
          <p:nvPr/>
        </p:nvSpPr>
        <p:spPr>
          <a:xfrm>
            <a:off x="925466" y="4436267"/>
            <a:ext cx="7405733" cy="5072063"/>
          </a:xfrm>
          <a:prstGeom prst="rect">
            <a:avLst/>
          </a:prstGeom>
          <a:noFill/>
          <a:ln w="28575" cap="flat">
            <a:solidFill>
              <a:srgbClr val="0066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5FBB1-83BE-4654-AB76-BA97A202E579}"/>
              </a:ext>
            </a:extLst>
          </p:cNvPr>
          <p:cNvSpPr/>
          <p:nvPr/>
        </p:nvSpPr>
        <p:spPr>
          <a:xfrm>
            <a:off x="8481965" y="4436268"/>
            <a:ext cx="2109835" cy="5072063"/>
          </a:xfrm>
          <a:prstGeom prst="rect">
            <a:avLst/>
          </a:prstGeom>
          <a:noFill/>
          <a:ln w="28575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18461352"/>
      </p:ext>
    </p:extLst>
  </p:cSld>
  <p:clrMapOvr>
    <a:masterClrMapping/>
  </p:clrMapOvr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11728</TotalTime>
  <Words>4757</Words>
  <Application>Microsoft Office PowerPoint</Application>
  <PresentationFormat>사용자 지정</PresentationFormat>
  <Paragraphs>2846</Paragraphs>
  <Slides>42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Avenir Next Medium</vt:lpstr>
      <vt:lpstr>Avenir Next Regular</vt:lpstr>
      <vt:lpstr>AvenirNext-DemiBold</vt:lpstr>
      <vt:lpstr>Canela Bold</vt:lpstr>
      <vt:lpstr>Canela Deck Regular</vt:lpstr>
      <vt:lpstr>Canela Regular</vt:lpstr>
      <vt:lpstr>Canela Text Regular</vt:lpstr>
      <vt:lpstr>Helvetica Neue</vt:lpstr>
      <vt:lpstr>Cambria Math</vt:lpstr>
      <vt:lpstr>Wingdings</vt:lpstr>
      <vt:lpstr>23_ClassicWhite</vt:lpstr>
      <vt:lpstr>딥러닝 학습 – CNN</vt:lpstr>
      <vt:lpstr>컨볼루션 신경망 (Convolution Neural Network, CNN)</vt:lpstr>
      <vt:lpstr>딥 뉴럴 네트워크를 활용한 이미지 프로세싱</vt:lpstr>
      <vt:lpstr>딥 뉴럴 네트워크 이미지 프로세싱의 문제점</vt:lpstr>
      <vt:lpstr>컨볼루션 뉴럴 네트워크 (CNN)</vt:lpstr>
      <vt:lpstr>Why CNN?</vt:lpstr>
      <vt:lpstr>With CNN</vt:lpstr>
      <vt:lpstr>컨볼루션 뉴럴 네트워크 (CNN)</vt:lpstr>
      <vt:lpstr>컨볼루션 뉴럴 네트워크 (CNN)</vt:lpstr>
      <vt:lpstr>Extract Feature</vt:lpstr>
      <vt:lpstr>Zero padding</vt:lpstr>
      <vt:lpstr>Threshold (Relu)</vt:lpstr>
      <vt:lpstr>3D feature extraction</vt:lpstr>
      <vt:lpstr>Pooling</vt:lpstr>
      <vt:lpstr>Why pooling?</vt:lpstr>
      <vt:lpstr>CNN Layer</vt:lpstr>
      <vt:lpstr>CNN architecture</vt:lpstr>
      <vt:lpstr>CNN = DNN</vt:lpstr>
      <vt:lpstr>Convolution Layer</vt:lpstr>
      <vt:lpstr>Convolution Layer</vt:lpstr>
      <vt:lpstr>Convolution Layer</vt:lpstr>
      <vt:lpstr>Convolution Layer</vt:lpstr>
      <vt:lpstr>Convolution Layer</vt:lpstr>
      <vt:lpstr>Convolution Layer - Padding</vt:lpstr>
      <vt:lpstr>Convolution Layer - Padding</vt:lpstr>
      <vt:lpstr>Convolution Layer - Padding</vt:lpstr>
      <vt:lpstr>Convolution Layer - Padding</vt:lpstr>
      <vt:lpstr>컨볼루션 뉴럴 네트워크 (CNN)</vt:lpstr>
      <vt:lpstr>Pooling Layer</vt:lpstr>
      <vt:lpstr>Pooling Layer</vt:lpstr>
      <vt:lpstr>Pooling Layer</vt:lpstr>
      <vt:lpstr>Pooling Layer</vt:lpstr>
      <vt:lpstr>컨볼루션 뉴럴 네트워크 (CNN)</vt:lpstr>
      <vt:lpstr>컨볼루션 뉴럴 네트워크 (CNN)</vt:lpstr>
      <vt:lpstr>컨볼루션 뉴럴 네트워크 (CNN)</vt:lpstr>
      <vt:lpstr>컨볼루션 뉴럴 네트워크 (CNN)</vt:lpstr>
      <vt:lpstr>컨볼루션 뉴럴 네트워크 (CNN)</vt:lpstr>
      <vt:lpstr>Fully-Connected Layer</vt:lpstr>
      <vt:lpstr>컨볼루션 뉴럴 네트워크 (CNN)</vt:lpstr>
      <vt:lpstr>Softmax Layer</vt:lpstr>
      <vt:lpstr>컨볼루션 뉴럴 네트워크 (CNN)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Influencer Marketing Platform</dc:title>
  <dc:creator>김진용</dc:creator>
  <cp:lastModifiedBy>구모세</cp:lastModifiedBy>
  <cp:revision>370</cp:revision>
  <dcterms:modified xsi:type="dcterms:W3CDTF">2022-06-10T06:03:32Z</dcterms:modified>
</cp:coreProperties>
</file>