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57" r:id="rId3"/>
    <p:sldId id="684" r:id="rId4"/>
    <p:sldId id="725" r:id="rId5"/>
    <p:sldId id="720" r:id="rId6"/>
    <p:sldId id="726" r:id="rId7"/>
    <p:sldId id="727" r:id="rId8"/>
    <p:sldId id="729" r:id="rId9"/>
    <p:sldId id="730" r:id="rId10"/>
    <p:sldId id="714" r:id="rId11"/>
    <p:sldId id="722" r:id="rId12"/>
    <p:sldId id="733" r:id="rId13"/>
    <p:sldId id="734" r:id="rId14"/>
    <p:sldId id="735" r:id="rId15"/>
    <p:sldId id="736" r:id="rId16"/>
    <p:sldId id="737" r:id="rId17"/>
    <p:sldId id="738" r:id="rId18"/>
    <p:sldId id="739" r:id="rId19"/>
    <p:sldId id="721" r:id="rId20"/>
    <p:sldId id="715" r:id="rId21"/>
    <p:sldId id="731" r:id="rId22"/>
    <p:sldId id="732" r:id="rId23"/>
    <p:sldId id="740" r:id="rId24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yong" initials="J" lastIdx="2" clrIdx="0">
    <p:extLst>
      <p:ext uri="{19B8F6BF-5375-455C-9EA6-DF929625EA0E}">
        <p15:presenceInfo xmlns:p15="http://schemas.microsoft.com/office/powerpoint/2012/main" userId="Jiny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D9F"/>
    <a:srgbClr val="82AEAA"/>
    <a:srgbClr val="0000FF"/>
    <a:srgbClr val="0A048C"/>
    <a:srgbClr val="0A6686"/>
    <a:srgbClr val="04F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3" autoAdjust="0"/>
    <p:restoredTop sz="78960" autoAdjust="0"/>
  </p:normalViewPr>
  <p:slideViewPr>
    <p:cSldViewPr snapToGrid="0">
      <p:cViewPr varScale="1">
        <p:scale>
          <a:sx n="90" d="100"/>
          <a:sy n="90" d="100"/>
        </p:scale>
        <p:origin x="172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12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99D601-6CE1-424E-B4AD-23CECF675BC9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937088D-F133-45D1-962E-9581EBA6A3D9}">
      <dgm:prSet phldrT="[Text]"/>
      <dgm:spPr/>
      <dgm:t>
        <a:bodyPr/>
        <a:lstStyle/>
        <a:p>
          <a:r>
            <a:rPr lang="en-US" dirty="0"/>
            <a:t>May </a:t>
          </a:r>
        </a:p>
      </dgm:t>
    </dgm:pt>
    <dgm:pt modelId="{8434A49C-602D-47EF-9C62-EF5374BBDA54}" type="parTrans" cxnId="{9406A691-3E56-410D-8310-B6E19CDCFE43}">
      <dgm:prSet/>
      <dgm:spPr/>
      <dgm:t>
        <a:bodyPr/>
        <a:lstStyle/>
        <a:p>
          <a:endParaRPr lang="en-US"/>
        </a:p>
      </dgm:t>
    </dgm:pt>
    <dgm:pt modelId="{16733485-9D6F-4744-A20B-0C86D98E2E48}" type="sibTrans" cxnId="{9406A691-3E56-410D-8310-B6E19CDCFE43}">
      <dgm:prSet/>
      <dgm:spPr/>
      <dgm:t>
        <a:bodyPr/>
        <a:lstStyle/>
        <a:p>
          <a:endParaRPr lang="en-US"/>
        </a:p>
      </dgm:t>
    </dgm:pt>
    <dgm:pt modelId="{2BE1220D-0978-4BED-A558-30B4FB1B26AD}">
      <dgm:prSet phldrT="[Text]"/>
      <dgm:spPr/>
      <dgm:t>
        <a:bodyPr/>
        <a:lstStyle/>
        <a:p>
          <a:r>
            <a:rPr lang="en-US" dirty="0"/>
            <a:t>June</a:t>
          </a:r>
        </a:p>
      </dgm:t>
    </dgm:pt>
    <dgm:pt modelId="{F448F6C6-C01B-4AB5-9152-F39DDD49759C}" type="parTrans" cxnId="{10FE8D1D-EA26-42F5-91C2-C893C3CEEC57}">
      <dgm:prSet/>
      <dgm:spPr/>
      <dgm:t>
        <a:bodyPr/>
        <a:lstStyle/>
        <a:p>
          <a:endParaRPr lang="en-US"/>
        </a:p>
      </dgm:t>
    </dgm:pt>
    <dgm:pt modelId="{D7F55CCB-F247-4792-827C-D8AC3B0FAB6B}" type="sibTrans" cxnId="{10FE8D1D-EA26-42F5-91C2-C893C3CEEC57}">
      <dgm:prSet/>
      <dgm:spPr/>
      <dgm:t>
        <a:bodyPr/>
        <a:lstStyle/>
        <a:p>
          <a:endParaRPr lang="en-US"/>
        </a:p>
      </dgm:t>
    </dgm:pt>
    <dgm:pt modelId="{16EF1BB5-7C9D-46C1-8A7B-6D44EFDEF9B8}">
      <dgm:prSet phldrT="[Text]"/>
      <dgm:spPr/>
      <dgm:t>
        <a:bodyPr/>
        <a:lstStyle/>
        <a:p>
          <a:r>
            <a:rPr lang="en-US" dirty="0"/>
            <a:t>July</a:t>
          </a:r>
        </a:p>
      </dgm:t>
    </dgm:pt>
    <dgm:pt modelId="{E0D5769D-27C4-4F3E-B6DE-80C54A716111}" type="parTrans" cxnId="{4F75C802-D56D-429F-8363-A44872C91591}">
      <dgm:prSet/>
      <dgm:spPr/>
      <dgm:t>
        <a:bodyPr/>
        <a:lstStyle/>
        <a:p>
          <a:endParaRPr lang="en-US"/>
        </a:p>
      </dgm:t>
    </dgm:pt>
    <dgm:pt modelId="{AD552858-E235-4C65-AF33-13794D55E80C}" type="sibTrans" cxnId="{4F75C802-D56D-429F-8363-A44872C91591}">
      <dgm:prSet/>
      <dgm:spPr/>
      <dgm:t>
        <a:bodyPr/>
        <a:lstStyle/>
        <a:p>
          <a:endParaRPr lang="en-US"/>
        </a:p>
      </dgm:t>
    </dgm:pt>
    <dgm:pt modelId="{D3414705-8148-4906-AD2E-21A97F711F14}">
      <dgm:prSet/>
      <dgm:spPr/>
      <dgm:t>
        <a:bodyPr/>
        <a:lstStyle/>
        <a:p>
          <a:r>
            <a:rPr lang="en-US" dirty="0"/>
            <a:t>Aug</a:t>
          </a:r>
        </a:p>
      </dgm:t>
    </dgm:pt>
    <dgm:pt modelId="{7CFD8929-B510-4BDE-AFD0-DF09359E79AA}" type="parTrans" cxnId="{AE19B25F-F240-4F1A-8753-A15836052909}">
      <dgm:prSet/>
      <dgm:spPr/>
      <dgm:t>
        <a:bodyPr/>
        <a:lstStyle/>
        <a:p>
          <a:endParaRPr lang="en-US"/>
        </a:p>
      </dgm:t>
    </dgm:pt>
    <dgm:pt modelId="{0498A08B-52EE-4629-8194-90EB3EA53216}" type="sibTrans" cxnId="{AE19B25F-F240-4F1A-8753-A15836052909}">
      <dgm:prSet/>
      <dgm:spPr/>
      <dgm:t>
        <a:bodyPr/>
        <a:lstStyle/>
        <a:p>
          <a:endParaRPr lang="en-US"/>
        </a:p>
      </dgm:t>
    </dgm:pt>
    <dgm:pt modelId="{EB523FF9-606A-439B-AFEA-2BE21865B893}">
      <dgm:prSet/>
      <dgm:spPr/>
      <dgm:t>
        <a:bodyPr/>
        <a:lstStyle/>
        <a:p>
          <a:r>
            <a:rPr lang="en-US" dirty="0"/>
            <a:t>Sep</a:t>
          </a:r>
        </a:p>
      </dgm:t>
    </dgm:pt>
    <dgm:pt modelId="{B3D3E64B-3B3B-4E79-8ACF-C147A08071F6}" type="parTrans" cxnId="{0BCDF6F9-7659-411B-8628-79AA1866462B}">
      <dgm:prSet/>
      <dgm:spPr/>
      <dgm:t>
        <a:bodyPr/>
        <a:lstStyle/>
        <a:p>
          <a:endParaRPr lang="en-US"/>
        </a:p>
      </dgm:t>
    </dgm:pt>
    <dgm:pt modelId="{91ECE3A6-6857-400A-9201-FA10A90B1DB1}" type="sibTrans" cxnId="{0BCDF6F9-7659-411B-8628-79AA1866462B}">
      <dgm:prSet/>
      <dgm:spPr/>
      <dgm:t>
        <a:bodyPr/>
        <a:lstStyle/>
        <a:p>
          <a:endParaRPr lang="en-US"/>
        </a:p>
      </dgm:t>
    </dgm:pt>
    <dgm:pt modelId="{88496562-1F0D-4FEE-9949-503CB20FB1D8}">
      <dgm:prSet/>
      <dgm:spPr/>
      <dgm:t>
        <a:bodyPr/>
        <a:lstStyle/>
        <a:p>
          <a:r>
            <a:rPr lang="en-US" dirty="0"/>
            <a:t>Oct </a:t>
          </a:r>
        </a:p>
      </dgm:t>
    </dgm:pt>
    <dgm:pt modelId="{1FCB3603-298F-4B44-8EBA-56F81B33FE60}" type="parTrans" cxnId="{F7B5955C-19D8-415F-A2FF-5143B2337521}">
      <dgm:prSet/>
      <dgm:spPr/>
      <dgm:t>
        <a:bodyPr/>
        <a:lstStyle/>
        <a:p>
          <a:endParaRPr lang="en-US"/>
        </a:p>
      </dgm:t>
    </dgm:pt>
    <dgm:pt modelId="{86122A5F-C3E3-4207-B74C-40F1B3D2C322}" type="sibTrans" cxnId="{F7B5955C-19D8-415F-A2FF-5143B2337521}">
      <dgm:prSet/>
      <dgm:spPr/>
      <dgm:t>
        <a:bodyPr/>
        <a:lstStyle/>
        <a:p>
          <a:endParaRPr lang="en-US"/>
        </a:p>
      </dgm:t>
    </dgm:pt>
    <dgm:pt modelId="{697FFF6A-8855-472E-9439-8F24CD9FA8E8}">
      <dgm:prSet/>
      <dgm:spPr/>
      <dgm:t>
        <a:bodyPr/>
        <a:lstStyle/>
        <a:p>
          <a:r>
            <a:rPr lang="en-US" dirty="0"/>
            <a:t>Nov </a:t>
          </a:r>
        </a:p>
      </dgm:t>
    </dgm:pt>
    <dgm:pt modelId="{7FABBB5B-5947-4D29-A20B-0B688B66F10C}" type="parTrans" cxnId="{BDAB7EA0-73DC-4B34-8180-81B7AD1E80A7}">
      <dgm:prSet/>
      <dgm:spPr/>
      <dgm:t>
        <a:bodyPr/>
        <a:lstStyle/>
        <a:p>
          <a:endParaRPr lang="en-US"/>
        </a:p>
      </dgm:t>
    </dgm:pt>
    <dgm:pt modelId="{130A41FA-843A-4FFB-A87A-7FF6998287C0}" type="sibTrans" cxnId="{BDAB7EA0-73DC-4B34-8180-81B7AD1E80A7}">
      <dgm:prSet/>
      <dgm:spPr/>
      <dgm:t>
        <a:bodyPr/>
        <a:lstStyle/>
        <a:p>
          <a:endParaRPr lang="en-US"/>
        </a:p>
      </dgm:t>
    </dgm:pt>
    <dgm:pt modelId="{FF22EDA8-3775-4CEE-AA6F-9AEFFFA6030B}" type="pres">
      <dgm:prSet presAssocID="{4A99D601-6CE1-424E-B4AD-23CECF675BC9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A96A3E42-EED0-4D5F-8390-DA90B72340A1}" type="pres">
      <dgm:prSet presAssocID="{697FFF6A-8855-472E-9439-8F24CD9FA8E8}" presName="ChildAccent7" presStyleCnt="0"/>
      <dgm:spPr/>
    </dgm:pt>
    <dgm:pt modelId="{536C553B-67BA-40AB-B195-1779EFF60AB9}" type="pres">
      <dgm:prSet presAssocID="{697FFF6A-8855-472E-9439-8F24CD9FA8E8}" presName="ChildAccent" presStyleLbl="alignImgPlace1" presStyleIdx="0" presStyleCnt="7"/>
      <dgm:spPr/>
    </dgm:pt>
    <dgm:pt modelId="{2FB44829-7E82-4644-9E27-6EFE0D3FEF65}" type="pres">
      <dgm:prSet presAssocID="{697FFF6A-8855-472E-9439-8F24CD9FA8E8}" presName="Child7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997ED1A-ED4B-45CF-A39A-E52CD73E7EE9}" type="pres">
      <dgm:prSet presAssocID="{697FFF6A-8855-472E-9439-8F24CD9FA8E8}" presName="Parent7" presStyleLbl="node1" presStyleIdx="0" presStyleCnt="7">
        <dgm:presLayoutVars>
          <dgm:chMax val="2"/>
          <dgm:chPref val="1"/>
          <dgm:bulletEnabled val="1"/>
        </dgm:presLayoutVars>
      </dgm:prSet>
      <dgm:spPr/>
    </dgm:pt>
    <dgm:pt modelId="{0101F8C7-E269-472E-87A1-E47BA89C2548}" type="pres">
      <dgm:prSet presAssocID="{88496562-1F0D-4FEE-9949-503CB20FB1D8}" presName="ChildAccent6" presStyleCnt="0"/>
      <dgm:spPr/>
    </dgm:pt>
    <dgm:pt modelId="{95676547-85FC-48EF-8891-FE3D6FDE9CA7}" type="pres">
      <dgm:prSet presAssocID="{88496562-1F0D-4FEE-9949-503CB20FB1D8}" presName="ChildAccent" presStyleLbl="alignImgPlace1" presStyleIdx="1" presStyleCnt="7"/>
      <dgm:spPr/>
    </dgm:pt>
    <dgm:pt modelId="{E8AEDFB1-6851-4383-BB2D-7C681CA4CB99}" type="pres">
      <dgm:prSet presAssocID="{88496562-1F0D-4FEE-9949-503CB20FB1D8}" presName="Child6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AA7003B-BFAF-48FC-9235-DAEA5DDEB7B7}" type="pres">
      <dgm:prSet presAssocID="{88496562-1F0D-4FEE-9949-503CB20FB1D8}" presName="Parent6" presStyleLbl="node1" presStyleIdx="1" presStyleCnt="7">
        <dgm:presLayoutVars>
          <dgm:chMax val="2"/>
          <dgm:chPref val="1"/>
          <dgm:bulletEnabled val="1"/>
        </dgm:presLayoutVars>
      </dgm:prSet>
      <dgm:spPr/>
    </dgm:pt>
    <dgm:pt modelId="{2B22529F-0388-42DB-B7D2-A492A395F8C8}" type="pres">
      <dgm:prSet presAssocID="{EB523FF9-606A-439B-AFEA-2BE21865B893}" presName="ChildAccent5" presStyleCnt="0"/>
      <dgm:spPr/>
    </dgm:pt>
    <dgm:pt modelId="{22ECF91E-FDB5-4404-9906-A4162B677B56}" type="pres">
      <dgm:prSet presAssocID="{EB523FF9-606A-439B-AFEA-2BE21865B893}" presName="ChildAccent" presStyleLbl="alignImgPlace1" presStyleIdx="2" presStyleCnt="7"/>
      <dgm:spPr/>
    </dgm:pt>
    <dgm:pt modelId="{83A33703-1CDB-4189-BF2B-785BA0027D04}" type="pres">
      <dgm:prSet presAssocID="{EB523FF9-606A-439B-AFEA-2BE21865B893}" presName="Child5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72B0DA8-197F-423D-A957-FB1FB7068C19}" type="pres">
      <dgm:prSet presAssocID="{EB523FF9-606A-439B-AFEA-2BE21865B893}" presName="Parent5" presStyleLbl="node1" presStyleIdx="2" presStyleCnt="7">
        <dgm:presLayoutVars>
          <dgm:chMax val="2"/>
          <dgm:chPref val="1"/>
          <dgm:bulletEnabled val="1"/>
        </dgm:presLayoutVars>
      </dgm:prSet>
      <dgm:spPr/>
    </dgm:pt>
    <dgm:pt modelId="{C459FEC2-2A67-4277-A16F-2D24C8D63F67}" type="pres">
      <dgm:prSet presAssocID="{D3414705-8148-4906-AD2E-21A97F711F14}" presName="ChildAccent4" presStyleCnt="0"/>
      <dgm:spPr/>
    </dgm:pt>
    <dgm:pt modelId="{50E8DA79-6DD9-4BF9-89BE-61B40DEE71F1}" type="pres">
      <dgm:prSet presAssocID="{D3414705-8148-4906-AD2E-21A97F711F14}" presName="ChildAccent" presStyleLbl="alignImgPlace1" presStyleIdx="3" presStyleCnt="7"/>
      <dgm:spPr/>
    </dgm:pt>
    <dgm:pt modelId="{2F257F26-956B-4DE6-A2A6-8832317D31FD}" type="pres">
      <dgm:prSet presAssocID="{D3414705-8148-4906-AD2E-21A97F711F14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5A99AF2-57FE-4724-A6F2-5FC8065884D5}" type="pres">
      <dgm:prSet presAssocID="{D3414705-8148-4906-AD2E-21A97F711F14}" presName="Parent4" presStyleLbl="node1" presStyleIdx="3" presStyleCnt="7">
        <dgm:presLayoutVars>
          <dgm:chMax val="2"/>
          <dgm:chPref val="1"/>
          <dgm:bulletEnabled val="1"/>
        </dgm:presLayoutVars>
      </dgm:prSet>
      <dgm:spPr/>
    </dgm:pt>
    <dgm:pt modelId="{95DD7562-5C05-4545-A777-B33C0F5D3C43}" type="pres">
      <dgm:prSet presAssocID="{16EF1BB5-7C9D-46C1-8A7B-6D44EFDEF9B8}" presName="ChildAccent3" presStyleCnt="0"/>
      <dgm:spPr/>
    </dgm:pt>
    <dgm:pt modelId="{29A31C81-005E-424D-B4AA-CE3438E12BD9}" type="pres">
      <dgm:prSet presAssocID="{16EF1BB5-7C9D-46C1-8A7B-6D44EFDEF9B8}" presName="ChildAccent" presStyleLbl="alignImgPlace1" presStyleIdx="4" presStyleCnt="7"/>
      <dgm:spPr/>
    </dgm:pt>
    <dgm:pt modelId="{F06D48BA-F2B1-4723-8A33-0406B67AA928}" type="pres">
      <dgm:prSet presAssocID="{16EF1BB5-7C9D-46C1-8A7B-6D44EFDEF9B8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BC06037-4D2B-47EC-8948-DC69A6BA2BEC}" type="pres">
      <dgm:prSet presAssocID="{16EF1BB5-7C9D-46C1-8A7B-6D44EFDEF9B8}" presName="Parent3" presStyleLbl="node1" presStyleIdx="4" presStyleCnt="7">
        <dgm:presLayoutVars>
          <dgm:chMax val="2"/>
          <dgm:chPref val="1"/>
          <dgm:bulletEnabled val="1"/>
        </dgm:presLayoutVars>
      </dgm:prSet>
      <dgm:spPr/>
    </dgm:pt>
    <dgm:pt modelId="{FE2F579C-59CF-46B0-9E77-B3781D0B6B5E}" type="pres">
      <dgm:prSet presAssocID="{2BE1220D-0978-4BED-A558-30B4FB1B26AD}" presName="ChildAccent2" presStyleCnt="0"/>
      <dgm:spPr/>
    </dgm:pt>
    <dgm:pt modelId="{C9C8077E-2B17-4D3E-8FB5-62393A0831E9}" type="pres">
      <dgm:prSet presAssocID="{2BE1220D-0978-4BED-A558-30B4FB1B26AD}" presName="ChildAccent" presStyleLbl="alignImgPlace1" presStyleIdx="5" presStyleCnt="7"/>
      <dgm:spPr/>
    </dgm:pt>
    <dgm:pt modelId="{EB1CDE02-BADF-4C5F-A866-339A50B11EFD}" type="pres">
      <dgm:prSet presAssocID="{2BE1220D-0978-4BED-A558-30B4FB1B26AD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CC0DE5B-B173-4F06-9374-C96D0F3EFDA2}" type="pres">
      <dgm:prSet presAssocID="{2BE1220D-0978-4BED-A558-30B4FB1B26AD}" presName="Parent2" presStyleLbl="node1" presStyleIdx="5" presStyleCnt="7">
        <dgm:presLayoutVars>
          <dgm:chMax val="2"/>
          <dgm:chPref val="1"/>
          <dgm:bulletEnabled val="1"/>
        </dgm:presLayoutVars>
      </dgm:prSet>
      <dgm:spPr/>
    </dgm:pt>
    <dgm:pt modelId="{BD1BBAB8-E94C-43A5-8D3E-98C5C5D072DA}" type="pres">
      <dgm:prSet presAssocID="{6937088D-F133-45D1-962E-9581EBA6A3D9}" presName="ChildAccent1" presStyleCnt="0"/>
      <dgm:spPr/>
    </dgm:pt>
    <dgm:pt modelId="{860872A0-B27A-4D30-B334-5CBBC2D22BCE}" type="pres">
      <dgm:prSet presAssocID="{6937088D-F133-45D1-962E-9581EBA6A3D9}" presName="ChildAccent" presStyleLbl="alignImgPlace1" presStyleIdx="6" presStyleCnt="7"/>
      <dgm:spPr/>
    </dgm:pt>
    <dgm:pt modelId="{4862B051-06C5-4EC4-9E22-EB98984877FF}" type="pres">
      <dgm:prSet presAssocID="{6937088D-F133-45D1-962E-9581EBA6A3D9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76A11DA-3C79-4F89-8FDD-0ECC48595DF7}" type="pres">
      <dgm:prSet presAssocID="{6937088D-F133-45D1-962E-9581EBA6A3D9}" presName="Parent1" presStyleLbl="node1" presStyleIdx="6" presStyleCnt="7">
        <dgm:presLayoutVars>
          <dgm:chMax val="2"/>
          <dgm:chPref val="1"/>
          <dgm:bulletEnabled val="1"/>
        </dgm:presLayoutVars>
      </dgm:prSet>
      <dgm:spPr/>
    </dgm:pt>
  </dgm:ptLst>
  <dgm:cxnLst>
    <dgm:cxn modelId="{4F75C802-D56D-429F-8363-A44872C91591}" srcId="{4A99D601-6CE1-424E-B4AD-23CECF675BC9}" destId="{16EF1BB5-7C9D-46C1-8A7B-6D44EFDEF9B8}" srcOrd="2" destOrd="0" parTransId="{E0D5769D-27C4-4F3E-B6DE-80C54A716111}" sibTransId="{AD552858-E235-4C65-AF33-13794D55E80C}"/>
    <dgm:cxn modelId="{8B248D06-6F81-416A-A186-037328AB9CA8}" type="presOf" srcId="{4A99D601-6CE1-424E-B4AD-23CECF675BC9}" destId="{FF22EDA8-3775-4CEE-AA6F-9AEFFFA6030B}" srcOrd="0" destOrd="0" presId="urn:microsoft.com/office/officeart/2011/layout/InterconnectedBlockProcess"/>
    <dgm:cxn modelId="{10FE8D1D-EA26-42F5-91C2-C893C3CEEC57}" srcId="{4A99D601-6CE1-424E-B4AD-23CECF675BC9}" destId="{2BE1220D-0978-4BED-A558-30B4FB1B26AD}" srcOrd="1" destOrd="0" parTransId="{F448F6C6-C01B-4AB5-9152-F39DDD49759C}" sibTransId="{D7F55CCB-F247-4792-827C-D8AC3B0FAB6B}"/>
    <dgm:cxn modelId="{F7B5955C-19D8-415F-A2FF-5143B2337521}" srcId="{4A99D601-6CE1-424E-B4AD-23CECF675BC9}" destId="{88496562-1F0D-4FEE-9949-503CB20FB1D8}" srcOrd="5" destOrd="0" parTransId="{1FCB3603-298F-4B44-8EBA-56F81B33FE60}" sibTransId="{86122A5F-C3E3-4207-B74C-40F1B3D2C322}"/>
    <dgm:cxn modelId="{AE19B25F-F240-4F1A-8753-A15836052909}" srcId="{4A99D601-6CE1-424E-B4AD-23CECF675BC9}" destId="{D3414705-8148-4906-AD2E-21A97F711F14}" srcOrd="3" destOrd="0" parTransId="{7CFD8929-B510-4BDE-AFD0-DF09359E79AA}" sibTransId="{0498A08B-52EE-4629-8194-90EB3EA53216}"/>
    <dgm:cxn modelId="{E052E45F-3902-40BD-AD3C-128023D1E3E6}" type="presOf" srcId="{697FFF6A-8855-472E-9439-8F24CD9FA8E8}" destId="{8997ED1A-ED4B-45CF-A39A-E52CD73E7EE9}" srcOrd="0" destOrd="0" presId="urn:microsoft.com/office/officeart/2011/layout/InterconnectedBlockProcess"/>
    <dgm:cxn modelId="{EE62F28D-205D-4551-AA24-B32B248C9EF7}" type="presOf" srcId="{D3414705-8148-4906-AD2E-21A97F711F14}" destId="{45A99AF2-57FE-4724-A6F2-5FC8065884D5}" srcOrd="0" destOrd="0" presId="urn:microsoft.com/office/officeart/2011/layout/InterconnectedBlockProcess"/>
    <dgm:cxn modelId="{9406A691-3E56-410D-8310-B6E19CDCFE43}" srcId="{4A99D601-6CE1-424E-B4AD-23CECF675BC9}" destId="{6937088D-F133-45D1-962E-9581EBA6A3D9}" srcOrd="0" destOrd="0" parTransId="{8434A49C-602D-47EF-9C62-EF5374BBDA54}" sibTransId="{16733485-9D6F-4744-A20B-0C86D98E2E48}"/>
    <dgm:cxn modelId="{8774BB93-4CAD-482C-9CD7-5597D2B210A1}" type="presOf" srcId="{2BE1220D-0978-4BED-A558-30B4FB1B26AD}" destId="{9CC0DE5B-B173-4F06-9374-C96D0F3EFDA2}" srcOrd="0" destOrd="0" presId="urn:microsoft.com/office/officeart/2011/layout/InterconnectedBlockProcess"/>
    <dgm:cxn modelId="{3D7ADF9A-932D-449C-89A7-98CA94F70462}" type="presOf" srcId="{6937088D-F133-45D1-962E-9581EBA6A3D9}" destId="{576A11DA-3C79-4F89-8FDD-0ECC48595DF7}" srcOrd="0" destOrd="0" presId="urn:microsoft.com/office/officeart/2011/layout/InterconnectedBlockProcess"/>
    <dgm:cxn modelId="{BDAB7EA0-73DC-4B34-8180-81B7AD1E80A7}" srcId="{4A99D601-6CE1-424E-B4AD-23CECF675BC9}" destId="{697FFF6A-8855-472E-9439-8F24CD9FA8E8}" srcOrd="6" destOrd="0" parTransId="{7FABBB5B-5947-4D29-A20B-0B688B66F10C}" sibTransId="{130A41FA-843A-4FFB-A87A-7FF6998287C0}"/>
    <dgm:cxn modelId="{89227BA1-307A-4CB9-BAD7-E7BD1C790497}" type="presOf" srcId="{EB523FF9-606A-439B-AFEA-2BE21865B893}" destId="{F72B0DA8-197F-423D-A957-FB1FB7068C19}" srcOrd="0" destOrd="0" presId="urn:microsoft.com/office/officeart/2011/layout/InterconnectedBlockProcess"/>
    <dgm:cxn modelId="{7AC3E0B2-F361-4B6F-98A4-1385F7B66128}" type="presOf" srcId="{88496562-1F0D-4FEE-9949-503CB20FB1D8}" destId="{6AA7003B-BFAF-48FC-9235-DAEA5DDEB7B7}" srcOrd="0" destOrd="0" presId="urn:microsoft.com/office/officeart/2011/layout/InterconnectedBlockProcess"/>
    <dgm:cxn modelId="{44CE69EB-EF6E-4093-91A9-6C0D212D5606}" type="presOf" srcId="{16EF1BB5-7C9D-46C1-8A7B-6D44EFDEF9B8}" destId="{CBC06037-4D2B-47EC-8948-DC69A6BA2BEC}" srcOrd="0" destOrd="0" presId="urn:microsoft.com/office/officeart/2011/layout/InterconnectedBlockProcess"/>
    <dgm:cxn modelId="{0BCDF6F9-7659-411B-8628-79AA1866462B}" srcId="{4A99D601-6CE1-424E-B4AD-23CECF675BC9}" destId="{EB523FF9-606A-439B-AFEA-2BE21865B893}" srcOrd="4" destOrd="0" parTransId="{B3D3E64B-3B3B-4E79-8ACF-C147A08071F6}" sibTransId="{91ECE3A6-6857-400A-9201-FA10A90B1DB1}"/>
    <dgm:cxn modelId="{5DF297D8-A031-4BD9-890B-04CFC39D9A7D}" type="presParOf" srcId="{FF22EDA8-3775-4CEE-AA6F-9AEFFFA6030B}" destId="{A96A3E42-EED0-4D5F-8390-DA90B72340A1}" srcOrd="0" destOrd="0" presId="urn:microsoft.com/office/officeart/2011/layout/InterconnectedBlockProcess"/>
    <dgm:cxn modelId="{F792F6EC-F97B-45F8-8DF0-99DD41025DB3}" type="presParOf" srcId="{A96A3E42-EED0-4D5F-8390-DA90B72340A1}" destId="{536C553B-67BA-40AB-B195-1779EFF60AB9}" srcOrd="0" destOrd="0" presId="urn:microsoft.com/office/officeart/2011/layout/InterconnectedBlockProcess"/>
    <dgm:cxn modelId="{B5871761-BD50-4CEA-946E-89E203F14E19}" type="presParOf" srcId="{FF22EDA8-3775-4CEE-AA6F-9AEFFFA6030B}" destId="{2FB44829-7E82-4644-9E27-6EFE0D3FEF65}" srcOrd="1" destOrd="0" presId="urn:microsoft.com/office/officeart/2011/layout/InterconnectedBlockProcess"/>
    <dgm:cxn modelId="{4616E9D2-4CE3-4893-A951-B726B8EC34C0}" type="presParOf" srcId="{FF22EDA8-3775-4CEE-AA6F-9AEFFFA6030B}" destId="{8997ED1A-ED4B-45CF-A39A-E52CD73E7EE9}" srcOrd="2" destOrd="0" presId="urn:microsoft.com/office/officeart/2011/layout/InterconnectedBlockProcess"/>
    <dgm:cxn modelId="{6CB33E53-495E-4DD8-AE2D-0D43E0BFC492}" type="presParOf" srcId="{FF22EDA8-3775-4CEE-AA6F-9AEFFFA6030B}" destId="{0101F8C7-E269-472E-87A1-E47BA89C2548}" srcOrd="3" destOrd="0" presId="urn:microsoft.com/office/officeart/2011/layout/InterconnectedBlockProcess"/>
    <dgm:cxn modelId="{4241B308-25AE-4CDA-9CAC-3C3ACACEE664}" type="presParOf" srcId="{0101F8C7-E269-472E-87A1-E47BA89C2548}" destId="{95676547-85FC-48EF-8891-FE3D6FDE9CA7}" srcOrd="0" destOrd="0" presId="urn:microsoft.com/office/officeart/2011/layout/InterconnectedBlockProcess"/>
    <dgm:cxn modelId="{45CA9669-C794-48E9-AF15-921DE2CB40AC}" type="presParOf" srcId="{FF22EDA8-3775-4CEE-AA6F-9AEFFFA6030B}" destId="{E8AEDFB1-6851-4383-BB2D-7C681CA4CB99}" srcOrd="4" destOrd="0" presId="urn:microsoft.com/office/officeart/2011/layout/InterconnectedBlockProcess"/>
    <dgm:cxn modelId="{75F78EFA-4A64-458D-93B2-D78324F0AD79}" type="presParOf" srcId="{FF22EDA8-3775-4CEE-AA6F-9AEFFFA6030B}" destId="{6AA7003B-BFAF-48FC-9235-DAEA5DDEB7B7}" srcOrd="5" destOrd="0" presId="urn:microsoft.com/office/officeart/2011/layout/InterconnectedBlockProcess"/>
    <dgm:cxn modelId="{A28A732E-BC24-4D70-AE9A-0A3FB397D98F}" type="presParOf" srcId="{FF22EDA8-3775-4CEE-AA6F-9AEFFFA6030B}" destId="{2B22529F-0388-42DB-B7D2-A492A395F8C8}" srcOrd="6" destOrd="0" presId="urn:microsoft.com/office/officeart/2011/layout/InterconnectedBlockProcess"/>
    <dgm:cxn modelId="{2472A3A8-8336-48F8-AEB0-01948A388EE9}" type="presParOf" srcId="{2B22529F-0388-42DB-B7D2-A492A395F8C8}" destId="{22ECF91E-FDB5-4404-9906-A4162B677B56}" srcOrd="0" destOrd="0" presId="urn:microsoft.com/office/officeart/2011/layout/InterconnectedBlockProcess"/>
    <dgm:cxn modelId="{089BBB0E-92D4-4533-BAF9-EC568E699C9C}" type="presParOf" srcId="{FF22EDA8-3775-4CEE-AA6F-9AEFFFA6030B}" destId="{83A33703-1CDB-4189-BF2B-785BA0027D04}" srcOrd="7" destOrd="0" presId="urn:microsoft.com/office/officeart/2011/layout/InterconnectedBlockProcess"/>
    <dgm:cxn modelId="{DD1C3AB0-DAD2-4360-A037-8CB74CD68FBB}" type="presParOf" srcId="{FF22EDA8-3775-4CEE-AA6F-9AEFFFA6030B}" destId="{F72B0DA8-197F-423D-A957-FB1FB7068C19}" srcOrd="8" destOrd="0" presId="urn:microsoft.com/office/officeart/2011/layout/InterconnectedBlockProcess"/>
    <dgm:cxn modelId="{E704C642-3CDD-4A97-A899-08289C15C658}" type="presParOf" srcId="{FF22EDA8-3775-4CEE-AA6F-9AEFFFA6030B}" destId="{C459FEC2-2A67-4277-A16F-2D24C8D63F67}" srcOrd="9" destOrd="0" presId="urn:microsoft.com/office/officeart/2011/layout/InterconnectedBlockProcess"/>
    <dgm:cxn modelId="{D4E63339-FFDE-4C46-9DF9-D939B50C2B39}" type="presParOf" srcId="{C459FEC2-2A67-4277-A16F-2D24C8D63F67}" destId="{50E8DA79-6DD9-4BF9-89BE-61B40DEE71F1}" srcOrd="0" destOrd="0" presId="urn:microsoft.com/office/officeart/2011/layout/InterconnectedBlockProcess"/>
    <dgm:cxn modelId="{499D8188-B6BD-4828-B7D3-F5B62D041EDC}" type="presParOf" srcId="{FF22EDA8-3775-4CEE-AA6F-9AEFFFA6030B}" destId="{2F257F26-956B-4DE6-A2A6-8832317D31FD}" srcOrd="10" destOrd="0" presId="urn:microsoft.com/office/officeart/2011/layout/InterconnectedBlockProcess"/>
    <dgm:cxn modelId="{E0E42CA3-9424-4530-827A-96C8C1B009B5}" type="presParOf" srcId="{FF22EDA8-3775-4CEE-AA6F-9AEFFFA6030B}" destId="{45A99AF2-57FE-4724-A6F2-5FC8065884D5}" srcOrd="11" destOrd="0" presId="urn:microsoft.com/office/officeart/2011/layout/InterconnectedBlockProcess"/>
    <dgm:cxn modelId="{E5D739E7-74D4-4DF4-8AB3-FE6C22226144}" type="presParOf" srcId="{FF22EDA8-3775-4CEE-AA6F-9AEFFFA6030B}" destId="{95DD7562-5C05-4545-A777-B33C0F5D3C43}" srcOrd="12" destOrd="0" presId="urn:microsoft.com/office/officeart/2011/layout/InterconnectedBlockProcess"/>
    <dgm:cxn modelId="{945E7953-7796-4A5E-B4D1-A058C3437715}" type="presParOf" srcId="{95DD7562-5C05-4545-A777-B33C0F5D3C43}" destId="{29A31C81-005E-424D-B4AA-CE3438E12BD9}" srcOrd="0" destOrd="0" presId="urn:microsoft.com/office/officeart/2011/layout/InterconnectedBlockProcess"/>
    <dgm:cxn modelId="{7AF9433A-7970-41AD-AA62-36639053A352}" type="presParOf" srcId="{FF22EDA8-3775-4CEE-AA6F-9AEFFFA6030B}" destId="{F06D48BA-F2B1-4723-8A33-0406B67AA928}" srcOrd="13" destOrd="0" presId="urn:microsoft.com/office/officeart/2011/layout/InterconnectedBlockProcess"/>
    <dgm:cxn modelId="{85310D23-1F63-4E50-AC01-EFE234A2CECB}" type="presParOf" srcId="{FF22EDA8-3775-4CEE-AA6F-9AEFFFA6030B}" destId="{CBC06037-4D2B-47EC-8948-DC69A6BA2BEC}" srcOrd="14" destOrd="0" presId="urn:microsoft.com/office/officeart/2011/layout/InterconnectedBlockProcess"/>
    <dgm:cxn modelId="{41DD8C13-6BA6-4BC0-BB36-BFF3C82530EE}" type="presParOf" srcId="{FF22EDA8-3775-4CEE-AA6F-9AEFFFA6030B}" destId="{FE2F579C-59CF-46B0-9E77-B3781D0B6B5E}" srcOrd="15" destOrd="0" presId="urn:microsoft.com/office/officeart/2011/layout/InterconnectedBlockProcess"/>
    <dgm:cxn modelId="{B94A99A5-DE09-4C08-9028-47A68FFB5D62}" type="presParOf" srcId="{FE2F579C-59CF-46B0-9E77-B3781D0B6B5E}" destId="{C9C8077E-2B17-4D3E-8FB5-62393A0831E9}" srcOrd="0" destOrd="0" presId="urn:microsoft.com/office/officeart/2011/layout/InterconnectedBlockProcess"/>
    <dgm:cxn modelId="{73D40C3E-97FE-4CE4-9D78-726DAE6F442E}" type="presParOf" srcId="{FF22EDA8-3775-4CEE-AA6F-9AEFFFA6030B}" destId="{EB1CDE02-BADF-4C5F-A866-339A50B11EFD}" srcOrd="16" destOrd="0" presId="urn:microsoft.com/office/officeart/2011/layout/InterconnectedBlockProcess"/>
    <dgm:cxn modelId="{560CECB5-9106-47F1-ACED-AFA160394CC5}" type="presParOf" srcId="{FF22EDA8-3775-4CEE-AA6F-9AEFFFA6030B}" destId="{9CC0DE5B-B173-4F06-9374-C96D0F3EFDA2}" srcOrd="17" destOrd="0" presId="urn:microsoft.com/office/officeart/2011/layout/InterconnectedBlockProcess"/>
    <dgm:cxn modelId="{2A91C229-BD15-4798-B356-B83A121822D3}" type="presParOf" srcId="{FF22EDA8-3775-4CEE-AA6F-9AEFFFA6030B}" destId="{BD1BBAB8-E94C-43A5-8D3E-98C5C5D072DA}" srcOrd="18" destOrd="0" presId="urn:microsoft.com/office/officeart/2011/layout/InterconnectedBlockProcess"/>
    <dgm:cxn modelId="{E057027B-607F-4B70-A4DE-C6EB4148D153}" type="presParOf" srcId="{BD1BBAB8-E94C-43A5-8D3E-98C5C5D072DA}" destId="{860872A0-B27A-4D30-B334-5CBBC2D22BCE}" srcOrd="0" destOrd="0" presId="urn:microsoft.com/office/officeart/2011/layout/InterconnectedBlockProcess"/>
    <dgm:cxn modelId="{C83323AA-4538-482F-B004-F906F8B39979}" type="presParOf" srcId="{FF22EDA8-3775-4CEE-AA6F-9AEFFFA6030B}" destId="{4862B051-06C5-4EC4-9E22-EB98984877FF}" srcOrd="19" destOrd="0" presId="urn:microsoft.com/office/officeart/2011/layout/InterconnectedBlockProcess"/>
    <dgm:cxn modelId="{1C8787C3-D759-4CD3-8D6B-CDA2556C0198}" type="presParOf" srcId="{FF22EDA8-3775-4CEE-AA6F-9AEFFFA6030B}" destId="{576A11DA-3C79-4F89-8FDD-0ECC48595DF7}" srcOrd="20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C553B-67BA-40AB-B195-1779EFF60AB9}">
      <dsp:nvSpPr>
        <dsp:cNvPr id="0" name=""/>
        <dsp:cNvSpPr/>
      </dsp:nvSpPr>
      <dsp:spPr>
        <a:xfrm>
          <a:off x="8723221" y="1086200"/>
          <a:ext cx="1372990" cy="3923949"/>
        </a:xfrm>
        <a:prstGeom prst="wedgeRectCallout">
          <a:avLst>
            <a:gd name="adj1" fmla="val 0"/>
            <a:gd name="adj2" fmla="val 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7ED1A-ED4B-45CF-A39A-E52CD73E7EE9}">
      <dsp:nvSpPr>
        <dsp:cNvPr id="0" name=""/>
        <dsp:cNvSpPr/>
      </dsp:nvSpPr>
      <dsp:spPr>
        <a:xfrm>
          <a:off x="8731850" y="0"/>
          <a:ext cx="1364361" cy="10897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Nov </a:t>
          </a:r>
        </a:p>
      </dsp:txBody>
      <dsp:txXfrm>
        <a:off x="8731850" y="0"/>
        <a:ext cx="1364361" cy="1089707"/>
      </dsp:txXfrm>
    </dsp:sp>
    <dsp:sp modelId="{95676547-85FC-48EF-8891-FE3D6FDE9CA7}">
      <dsp:nvSpPr>
        <dsp:cNvPr id="0" name=""/>
        <dsp:cNvSpPr/>
      </dsp:nvSpPr>
      <dsp:spPr>
        <a:xfrm>
          <a:off x="7360777" y="1086200"/>
          <a:ext cx="1372990" cy="3706007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1224059"/>
            <a:satOff val="-2563"/>
            <a:lumOff val="17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7003B-BFAF-48FC-9235-DAEA5DDEB7B7}">
      <dsp:nvSpPr>
        <dsp:cNvPr id="0" name=""/>
        <dsp:cNvSpPr/>
      </dsp:nvSpPr>
      <dsp:spPr>
        <a:xfrm>
          <a:off x="7373241" y="108720"/>
          <a:ext cx="1365320" cy="980987"/>
        </a:xfrm>
        <a:prstGeom prst="rec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Oct </a:t>
          </a:r>
        </a:p>
      </dsp:txBody>
      <dsp:txXfrm>
        <a:off x="7373241" y="108720"/>
        <a:ext cx="1365320" cy="980987"/>
      </dsp:txXfrm>
    </dsp:sp>
    <dsp:sp modelId="{22ECF91E-FDB5-4404-9906-A4162B677B56}">
      <dsp:nvSpPr>
        <dsp:cNvPr id="0" name=""/>
        <dsp:cNvSpPr/>
      </dsp:nvSpPr>
      <dsp:spPr>
        <a:xfrm>
          <a:off x="5998333" y="1086200"/>
          <a:ext cx="1372990" cy="348806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2448118"/>
            <a:satOff val="-5125"/>
            <a:lumOff val="35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2B0DA8-197F-423D-A957-FB1FB7068C19}">
      <dsp:nvSpPr>
        <dsp:cNvPr id="0" name=""/>
        <dsp:cNvSpPr/>
      </dsp:nvSpPr>
      <dsp:spPr>
        <a:xfrm>
          <a:off x="5998333" y="214434"/>
          <a:ext cx="1372990" cy="871766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Sep</a:t>
          </a:r>
        </a:p>
      </dsp:txBody>
      <dsp:txXfrm>
        <a:off x="5998333" y="214434"/>
        <a:ext cx="1372990" cy="871766"/>
      </dsp:txXfrm>
    </dsp:sp>
    <dsp:sp modelId="{50E8DA79-6DD9-4BF9-89BE-61B40DEE71F1}">
      <dsp:nvSpPr>
        <dsp:cNvPr id="0" name=""/>
        <dsp:cNvSpPr/>
      </dsp:nvSpPr>
      <dsp:spPr>
        <a:xfrm>
          <a:off x="4628218" y="1086200"/>
          <a:ext cx="1372990" cy="326962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3672177"/>
            <a:satOff val="-7688"/>
            <a:lumOff val="52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99AF2-57FE-4724-A6F2-5FC8065884D5}">
      <dsp:nvSpPr>
        <dsp:cNvPr id="0" name=""/>
        <dsp:cNvSpPr/>
      </dsp:nvSpPr>
      <dsp:spPr>
        <a:xfrm>
          <a:off x="4628218" y="323154"/>
          <a:ext cx="1372990" cy="763045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Aug</a:t>
          </a:r>
        </a:p>
      </dsp:txBody>
      <dsp:txXfrm>
        <a:off x="4628218" y="323154"/>
        <a:ext cx="1372990" cy="763045"/>
      </dsp:txXfrm>
    </dsp:sp>
    <dsp:sp modelId="{29A31C81-005E-424D-B4AA-CE3438E12BD9}">
      <dsp:nvSpPr>
        <dsp:cNvPr id="0" name=""/>
        <dsp:cNvSpPr/>
      </dsp:nvSpPr>
      <dsp:spPr>
        <a:xfrm>
          <a:off x="3255228" y="1086200"/>
          <a:ext cx="1372990" cy="3051682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4896237"/>
            <a:satOff val="-10250"/>
            <a:lumOff val="70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C06037-4D2B-47EC-8948-DC69A6BA2BEC}">
      <dsp:nvSpPr>
        <dsp:cNvPr id="0" name=""/>
        <dsp:cNvSpPr/>
      </dsp:nvSpPr>
      <dsp:spPr>
        <a:xfrm>
          <a:off x="3255228" y="435883"/>
          <a:ext cx="1372990" cy="653824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July</a:t>
          </a:r>
        </a:p>
      </dsp:txBody>
      <dsp:txXfrm>
        <a:off x="3255228" y="435883"/>
        <a:ext cx="1372990" cy="653824"/>
      </dsp:txXfrm>
    </dsp:sp>
    <dsp:sp modelId="{C9C8077E-2B17-4D3E-8FB5-62393A0831E9}">
      <dsp:nvSpPr>
        <dsp:cNvPr id="0" name=""/>
        <dsp:cNvSpPr/>
      </dsp:nvSpPr>
      <dsp:spPr>
        <a:xfrm>
          <a:off x="1881278" y="1086200"/>
          <a:ext cx="1372990" cy="283374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6120295"/>
            <a:satOff val="-12812"/>
            <a:lumOff val="88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0DE5B-B173-4F06-9374-C96D0F3EFDA2}">
      <dsp:nvSpPr>
        <dsp:cNvPr id="0" name=""/>
        <dsp:cNvSpPr/>
      </dsp:nvSpPr>
      <dsp:spPr>
        <a:xfrm>
          <a:off x="1881278" y="541096"/>
          <a:ext cx="1372990" cy="545104"/>
        </a:xfrm>
        <a:prstGeom prst="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June</a:t>
          </a:r>
        </a:p>
      </dsp:txBody>
      <dsp:txXfrm>
        <a:off x="1881278" y="541096"/>
        <a:ext cx="1372990" cy="545104"/>
      </dsp:txXfrm>
    </dsp:sp>
    <dsp:sp modelId="{860872A0-B27A-4D30-B334-5CBBC2D22BCE}">
      <dsp:nvSpPr>
        <dsp:cNvPr id="0" name=""/>
        <dsp:cNvSpPr/>
      </dsp:nvSpPr>
      <dsp:spPr>
        <a:xfrm>
          <a:off x="508287" y="1086200"/>
          <a:ext cx="1372990" cy="2615799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7344354"/>
            <a:satOff val="-15375"/>
            <a:lumOff val="105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A11DA-3C79-4F89-8FDD-0ECC48595DF7}">
      <dsp:nvSpPr>
        <dsp:cNvPr id="0" name=""/>
        <dsp:cNvSpPr/>
      </dsp:nvSpPr>
      <dsp:spPr>
        <a:xfrm>
          <a:off x="508287" y="650317"/>
          <a:ext cx="1372990" cy="43588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May </a:t>
          </a:r>
        </a:p>
      </dsp:txBody>
      <dsp:txXfrm>
        <a:off x="508287" y="650317"/>
        <a:ext cx="1372990" cy="435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1543" cy="341064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9" y="1"/>
            <a:ext cx="4301543" cy="341064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r">
              <a:defRPr sz="1300"/>
            </a:lvl1pPr>
          </a:lstStyle>
          <a:p>
            <a:fld id="{48BAB831-2DCC-4ED5-81EE-49574A401079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3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3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r">
              <a:defRPr sz="1300"/>
            </a:lvl1pPr>
          </a:lstStyle>
          <a:p>
            <a:fld id="{2F2C2195-1AD8-45CA-9348-F49808510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091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1543" cy="341064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9" y="1"/>
            <a:ext cx="4301543" cy="341064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r">
              <a:defRPr sz="1300"/>
            </a:lvl1pPr>
          </a:lstStyle>
          <a:p>
            <a:fld id="{6886DBB4-61E4-4624-ADE1-16FC89CF989A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849313"/>
            <a:ext cx="4081462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8" tIns="47779" rIns="95558" bIns="4777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5558" tIns="47779" rIns="95558" bIns="4777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3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3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r">
              <a:defRPr sz="1300"/>
            </a:lvl1pPr>
          </a:lstStyle>
          <a:p>
            <a:fld id="{A34A06EB-8ACA-4545-A83A-99F4754E0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7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A06EB-8ACA-4545-A83A-99F4754E0B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6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A06EB-8ACA-4545-A83A-99F4754E0B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463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A06EB-8ACA-4545-A83A-99F4754E0B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925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A06EB-8ACA-4545-A83A-99F4754E0B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6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A06EB-8ACA-4545-A83A-99F4754E0B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70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A06EB-8ACA-4545-A83A-99F4754E0B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717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A06EB-8ACA-4545-A83A-99F4754E0B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28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A06EB-8ACA-4545-A83A-99F4754E0B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5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/>
          <p:cNvSpPr/>
          <p:nvPr userDrawn="1"/>
        </p:nvSpPr>
        <p:spPr>
          <a:xfrm>
            <a:off x="0" y="6297827"/>
            <a:ext cx="2924432" cy="560173"/>
          </a:xfrm>
          <a:prstGeom prst="rt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0616" y="6395350"/>
            <a:ext cx="2735711" cy="365125"/>
          </a:xfrm>
        </p:spPr>
        <p:txBody>
          <a:bodyPr/>
          <a:lstStyle/>
          <a:p>
            <a:fld id="{BB7E93AD-73F1-42F8-A18E-8A4CC4F4693B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Software Defined Networking (SDN) Team at IoTLab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각 삼각형 6"/>
          <p:cNvSpPr/>
          <p:nvPr userDrawn="1"/>
        </p:nvSpPr>
        <p:spPr>
          <a:xfrm flipH="1" flipV="1">
            <a:off x="9267568" y="-1"/>
            <a:ext cx="2924432" cy="560173"/>
          </a:xfrm>
          <a:prstGeom prst="rt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대각선 방향의 모서리가 잘린 사각형 9"/>
          <p:cNvSpPr/>
          <p:nvPr userDrawn="1"/>
        </p:nvSpPr>
        <p:spPr>
          <a:xfrm>
            <a:off x="90616" y="82336"/>
            <a:ext cx="1754809" cy="689956"/>
          </a:xfrm>
          <a:prstGeom prst="snip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SKKU</a:t>
            </a:r>
          </a:p>
          <a:p>
            <a:pPr algn="ctr"/>
            <a:r>
              <a:rPr lang="en-US" altLang="ko-KR" dirty="0"/>
              <a:t>IoTLab</a:t>
            </a:r>
            <a:endParaRPr lang="ko-KR" altLang="en-US" dirty="0"/>
          </a:p>
        </p:txBody>
      </p:sp>
      <p:sp>
        <p:nvSpPr>
          <p:cNvPr id="11" name="직각 삼각형 10"/>
          <p:cNvSpPr/>
          <p:nvPr userDrawn="1"/>
        </p:nvSpPr>
        <p:spPr>
          <a:xfrm rot="5400000" flipH="1" flipV="1">
            <a:off x="10449698" y="5115697"/>
            <a:ext cx="2924432" cy="56017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내용 개체 틀 5"/>
          <p:cNvSpPr>
            <a:spLocks noGrp="1"/>
          </p:cNvSpPr>
          <p:nvPr>
            <p:ph sz="quarter" idx="13"/>
          </p:nvPr>
        </p:nvSpPr>
        <p:spPr>
          <a:xfrm>
            <a:off x="375115" y="4599179"/>
            <a:ext cx="10978684" cy="5322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kumimoji="1"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375115" y="1763692"/>
            <a:ext cx="10978685" cy="1726546"/>
          </a:xfrm>
        </p:spPr>
        <p:txBody>
          <a:bodyPr anchor="b"/>
          <a:lstStyle/>
          <a:p>
            <a:endParaRPr lang="ko-KR" altLang="en-US" dirty="0"/>
          </a:p>
        </p:txBody>
      </p:sp>
      <p:sp>
        <p:nvSpPr>
          <p:cNvPr id="15" name="내용 개체 틀 5"/>
          <p:cNvSpPr>
            <a:spLocks noGrp="1"/>
          </p:cNvSpPr>
          <p:nvPr>
            <p:ph sz="quarter" idx="14"/>
          </p:nvPr>
        </p:nvSpPr>
        <p:spPr>
          <a:xfrm>
            <a:off x="375115" y="3778577"/>
            <a:ext cx="10978684" cy="5322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73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7E9F-7FAC-4CDA-9EB7-411AE444A030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Software Defined Networking (SDN) Team at IoTLab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78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85F0-3610-45AB-84F7-EDE4460A1322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Software Defined Networking (SDN) Team at IoTLab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277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0" y="1192324"/>
            <a:ext cx="10972801" cy="416307"/>
          </a:xfrm>
          <a:prstGeom prst="rect">
            <a:avLst/>
          </a:prstGeom>
        </p:spPr>
        <p:txBody>
          <a:bodyPr/>
          <a:lstStyle>
            <a:lvl1pPr marL="0" indent="0" algn="ctr" defTabSz="396240">
              <a:lnSpc>
                <a:spcPct val="100000"/>
              </a:lnSpc>
              <a:spcBef>
                <a:spcPts val="0"/>
              </a:spcBef>
              <a:buSzTx/>
              <a:buNone/>
              <a:defRPr sz="2112" b="1" spc="-21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03384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69816"/>
            <a:ext cx="10515600" cy="7436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11029"/>
            <a:ext cx="10515600" cy="44659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90616" y="6395350"/>
            <a:ext cx="2735711" cy="365125"/>
          </a:xfrm>
        </p:spPr>
        <p:txBody>
          <a:bodyPr/>
          <a:lstStyle/>
          <a:p>
            <a:fld id="{5DEC443D-3F0D-4072-A51C-33F6C727F654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Software Defined Networking (SDN) Team at IoTLab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E503140-011A-4E65-A468-1517C353D5F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직각 삼각형 10"/>
          <p:cNvSpPr/>
          <p:nvPr userDrawn="1"/>
        </p:nvSpPr>
        <p:spPr>
          <a:xfrm flipH="1" flipV="1">
            <a:off x="9267568" y="-1"/>
            <a:ext cx="2924432" cy="560173"/>
          </a:xfrm>
          <a:prstGeom prst="rt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대각선 방향의 모서리가 잘린 사각형 11"/>
          <p:cNvSpPr/>
          <p:nvPr userDrawn="1"/>
        </p:nvSpPr>
        <p:spPr>
          <a:xfrm>
            <a:off x="90616" y="82336"/>
            <a:ext cx="1754809" cy="689956"/>
          </a:xfrm>
          <a:prstGeom prst="snip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SKKU</a:t>
            </a:r>
          </a:p>
          <a:p>
            <a:pPr algn="ctr"/>
            <a:r>
              <a:rPr lang="en-US" altLang="ko-KR" dirty="0"/>
              <a:t>IoTLab</a:t>
            </a:r>
            <a:endParaRPr lang="ko-KR" altLang="en-US" dirty="0"/>
          </a:p>
        </p:txBody>
      </p:sp>
      <p:sp>
        <p:nvSpPr>
          <p:cNvPr id="13" name="직각 삼각형 12"/>
          <p:cNvSpPr/>
          <p:nvPr userDrawn="1"/>
        </p:nvSpPr>
        <p:spPr>
          <a:xfrm rot="5400000" flipH="1" flipV="1">
            <a:off x="10449698" y="5115697"/>
            <a:ext cx="2924432" cy="56017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7378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66ED-0B79-4756-863F-7E070589E2DB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Software Defined Networking (SDN) Team at IoTLab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7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7780-6969-4E74-ACC1-D658A64D7AB7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Software Defined Networking (SDN) Team at IoTLab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37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0C56-D483-4060-884E-BF6AECC6FCB8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Software Defined Networking (SDN) Team at IoTLab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3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3E6E-4FE4-477E-A533-AAD253796812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Software Defined Networking (SDN) Team at IoTLab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772F-1658-49EB-9E20-F5B424829B5F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Software Defined Networking (SDN) Team at IoTLab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9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9C64-104A-429B-9270-BA5E5B694445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Software Defined Networking (SDN) Team at IoTLab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8749-EB17-4305-A99B-3607BFFCC4D2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Software Defined Networking (SDN) Team at IoTLab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9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9DECA-44B4-4A7A-96A5-B7EE885CC8CB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Software Defined Networking (SDN) Team at IoTLab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03140-011A-4E65-A468-1517C353D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5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mind.com/open-source/kinetics" TargetMode="External"/><Relationship Id="rId2" Type="http://schemas.openxmlformats.org/officeDocument/2006/relationships/hyperlink" Target="https://research.google.com/youtube8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ior.allenai.org/projects/charade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task/video-classification/latest" TargetMode="External"/><Relationship Id="rId2" Type="http://schemas.openxmlformats.org/officeDocument/2006/relationships/hyperlink" Target="https://www.youtube.com/watch?v=vT1JzLTH4G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examples/vision/video_transformer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3173" y="1421480"/>
            <a:ext cx="11614703" cy="139853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accent5">
                    <a:lumMod val="75000"/>
                  </a:schemeClr>
                </a:solidFill>
              </a:rPr>
              <a:t>Industry-University Collaboration Project</a:t>
            </a:r>
            <a:endParaRPr lang="ko-KR" alt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부제목 2"/>
          <p:cNvSpPr txBox="1">
            <a:spLocks/>
          </p:cNvSpPr>
          <p:nvPr/>
        </p:nvSpPr>
        <p:spPr>
          <a:xfrm>
            <a:off x="7015018" y="4021941"/>
            <a:ext cx="3839793" cy="1663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</a:rPr>
              <a:t>SKKU IoT Lab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</a:rPr>
              <a:t>April 26, 2022</a:t>
            </a:r>
          </a:p>
        </p:txBody>
      </p:sp>
    </p:spTree>
    <p:extLst>
      <p:ext uri="{BB962C8B-B14F-4D97-AF65-F5344CB8AC3E}">
        <p14:creationId xmlns:p14="http://schemas.microsoft.com/office/powerpoint/2010/main" val="173550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fluencer Marketing Platform"/>
          <p:cNvSpPr txBox="1">
            <a:spLocks/>
          </p:cNvSpPr>
          <p:nvPr/>
        </p:nvSpPr>
        <p:spPr>
          <a:xfrm>
            <a:off x="530469" y="3121269"/>
            <a:ext cx="10972800" cy="770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normAutofit/>
          </a:bodyPr>
          <a:lstStyle>
            <a:lvl1pPr marL="0" marR="0" indent="0" algn="ctr" defTabSz="2292095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32" b="0" i="0" u="none" strike="noStrike" cap="none" spc="-12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1pPr>
            <a:lvl2pPr marL="0" marR="0" indent="4572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2pPr>
            <a:lvl3pPr marL="0" marR="0" indent="9144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3pPr>
            <a:lvl4pPr marL="0" marR="0" indent="13716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4pPr>
            <a:lvl5pPr marL="0" marR="0" indent="18288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5pPr>
            <a:lvl6pPr marL="0" marR="0" indent="22860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6pPr>
            <a:lvl7pPr marL="0" marR="0" indent="27432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7pPr>
            <a:lvl8pPr marL="0" marR="0" indent="32004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8pPr>
            <a:lvl9pPr marL="0" marR="0" indent="36576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9pPr>
          </a:lstStyle>
          <a:p>
            <a:r>
              <a:rPr lang="en-US" altLang="ko-KR" sz="4400" b="1" dirty="0">
                <a:cs typeface="Arial" panose="020B0604020202020204" pitchFamily="34" charset="0"/>
              </a:rPr>
              <a:t>Project objectives</a:t>
            </a:r>
          </a:p>
        </p:txBody>
      </p:sp>
    </p:spTree>
    <p:extLst>
      <p:ext uri="{BB962C8B-B14F-4D97-AF65-F5344CB8AC3E}">
        <p14:creationId xmlns:p14="http://schemas.microsoft.com/office/powerpoint/2010/main" val="13852848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9FC2A-41CC-4E67-B01F-366B11D2F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961"/>
            <a:ext cx="10515600" cy="4465934"/>
          </a:xfrm>
        </p:spPr>
        <p:txBody>
          <a:bodyPr/>
          <a:lstStyle/>
          <a:p>
            <a:endParaRPr lang="en-US" altLang="ko-KR" sz="2800" b="1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Arial" panose="020B0604020202020204" pitchFamily="34" charset="0"/>
              </a:rPr>
              <a:t>Video classification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C9893-9383-4BD6-9D20-128C66F65517}"/>
              </a:ext>
            </a:extLst>
          </p:cNvPr>
          <p:cNvSpPr txBox="1"/>
          <p:nvPr/>
        </p:nvSpPr>
        <p:spPr>
          <a:xfrm>
            <a:off x="1913206" y="187222"/>
            <a:ext cx="6105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Project Objectives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EBF73C-EBD5-4461-9ADF-8864D510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9088"/>
            <a:ext cx="5683027" cy="3409816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31A058B-FCD0-4148-A336-99F74F27C136}"/>
              </a:ext>
            </a:extLst>
          </p:cNvPr>
          <p:cNvSpPr/>
          <p:nvPr/>
        </p:nvSpPr>
        <p:spPr>
          <a:xfrm>
            <a:off x="6549782" y="3509777"/>
            <a:ext cx="4318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22A78B9-33D4-455A-B5D8-14CCAF563BDE}"/>
              </a:ext>
            </a:extLst>
          </p:cNvPr>
          <p:cNvSpPr/>
          <p:nvPr/>
        </p:nvSpPr>
        <p:spPr>
          <a:xfrm>
            <a:off x="7251214" y="3325828"/>
            <a:ext cx="2336800" cy="523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Classification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111466-44C3-46D6-89C0-4510F2037BAD}"/>
              </a:ext>
            </a:extLst>
          </p:cNvPr>
          <p:cNvSpPr/>
          <p:nvPr/>
        </p:nvSpPr>
        <p:spPr>
          <a:xfrm>
            <a:off x="9922310" y="3509777"/>
            <a:ext cx="480648" cy="230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CDB5BF-479E-41A5-9268-1CC52F515DDF}"/>
              </a:ext>
            </a:extLst>
          </p:cNvPr>
          <p:cNvSpPr/>
          <p:nvPr/>
        </p:nvSpPr>
        <p:spPr>
          <a:xfrm>
            <a:off x="10595992" y="1744286"/>
            <a:ext cx="1233089" cy="4657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0F17AFD-56BB-4A61-A64C-10FDF530F941}"/>
              </a:ext>
            </a:extLst>
          </p:cNvPr>
          <p:cNvSpPr/>
          <p:nvPr/>
        </p:nvSpPr>
        <p:spPr>
          <a:xfrm>
            <a:off x="10755336" y="3373252"/>
            <a:ext cx="914400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Sports</a:t>
            </a:r>
          </a:p>
        </p:txBody>
      </p:sp>
    </p:spTree>
    <p:extLst>
      <p:ext uri="{BB962C8B-B14F-4D97-AF65-F5344CB8AC3E}">
        <p14:creationId xmlns:p14="http://schemas.microsoft.com/office/powerpoint/2010/main" val="62451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Arial" panose="020B0604020202020204" pitchFamily="34" charset="0"/>
              </a:rPr>
              <a:t>Video classification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C9893-9383-4BD6-9D20-128C66F65517}"/>
              </a:ext>
            </a:extLst>
          </p:cNvPr>
          <p:cNvSpPr txBox="1"/>
          <p:nvPr/>
        </p:nvSpPr>
        <p:spPr>
          <a:xfrm>
            <a:off x="1913206" y="187222"/>
            <a:ext cx="6105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Project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0B3E0-6BAA-4E0F-84C0-A184EA665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data </a:t>
            </a:r>
            <a:r>
              <a:rPr lang="en-US" dirty="0">
                <a:sym typeface="Wingdings" panose="05000000000000000000" pitchFamily="2" charset="2"/>
              </a:rPr>
              <a:t> sequence of images</a:t>
            </a:r>
          </a:p>
          <a:p>
            <a:r>
              <a:rPr lang="en-US" dirty="0">
                <a:sym typeface="Wingdings" panose="05000000000000000000" pitchFamily="2" charset="2"/>
              </a:rPr>
              <a:t>Both spatial and temporal features</a:t>
            </a:r>
          </a:p>
          <a:p>
            <a:r>
              <a:rPr lang="en-US" dirty="0"/>
              <a:t>Objects in images</a:t>
            </a:r>
          </a:p>
          <a:p>
            <a:r>
              <a:rPr lang="en-US" dirty="0"/>
              <a:t>Track object activities and movement</a:t>
            </a:r>
          </a:p>
          <a:p>
            <a:r>
              <a:rPr lang="en-US" dirty="0"/>
              <a:t>Background environment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FB41-A350-4EF1-8D0B-375E1F2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Arial" panose="020B0604020202020204" pitchFamily="34" charset="0"/>
              </a:rPr>
              <a:t>How to do Video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AC60E-5741-479C-AAD6-CF6699999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Approaches:</a:t>
            </a:r>
          </a:p>
          <a:p>
            <a:r>
              <a:rPr lang="en-US" dirty="0"/>
              <a:t>Single-Frame 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7F519-48E0-4D3B-AD72-2F6D6660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40D07-2FE3-4963-9044-A87719E03DE1}"/>
              </a:ext>
            </a:extLst>
          </p:cNvPr>
          <p:cNvSpPr txBox="1"/>
          <p:nvPr/>
        </p:nvSpPr>
        <p:spPr>
          <a:xfrm>
            <a:off x="1913206" y="187222"/>
            <a:ext cx="6105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Project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CEB14-EC07-47F8-B364-0FECCE7BFBCD}"/>
              </a:ext>
            </a:extLst>
          </p:cNvPr>
          <p:cNvSpPr txBox="1"/>
          <p:nvPr/>
        </p:nvSpPr>
        <p:spPr>
          <a:xfrm>
            <a:off x="127000" y="6486112"/>
            <a:ext cx="1076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https://learnopencv.com/introduction-to-video-classification-and-human-activity-recognition/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A5820E-7583-4EA5-A2E4-C6CB5BB28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2020766"/>
            <a:ext cx="5215302" cy="281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49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FB41-A350-4EF1-8D0B-375E1F2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Arial" panose="020B0604020202020204" pitchFamily="34" charset="0"/>
              </a:rPr>
              <a:t>How to do Video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AC60E-5741-479C-AAD6-CF6699999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Approaches:</a:t>
            </a:r>
          </a:p>
          <a:p>
            <a:r>
              <a:rPr lang="en-US" dirty="0"/>
              <a:t>Single-Frame CNN</a:t>
            </a:r>
          </a:p>
          <a:p>
            <a:r>
              <a:rPr lang="en-US" dirty="0"/>
              <a:t>Late Fusion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7F519-48E0-4D3B-AD72-2F6D6660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40D07-2FE3-4963-9044-A87719E03DE1}"/>
              </a:ext>
            </a:extLst>
          </p:cNvPr>
          <p:cNvSpPr txBox="1"/>
          <p:nvPr/>
        </p:nvSpPr>
        <p:spPr>
          <a:xfrm>
            <a:off x="1913206" y="187222"/>
            <a:ext cx="6105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Project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CEB14-EC07-47F8-B364-0FECCE7BFBCD}"/>
              </a:ext>
            </a:extLst>
          </p:cNvPr>
          <p:cNvSpPr txBox="1"/>
          <p:nvPr/>
        </p:nvSpPr>
        <p:spPr>
          <a:xfrm>
            <a:off x="127000" y="6486112"/>
            <a:ext cx="1076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https://learnopencv.com/introduction-to-video-classification-and-human-activity-recognition/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EAF0D32-4945-4D9C-80B6-7C6209857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895" y="1711029"/>
            <a:ext cx="5370634" cy="339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319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FB41-A350-4EF1-8D0B-375E1F2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Arial" panose="020B0604020202020204" pitchFamily="34" charset="0"/>
              </a:rPr>
              <a:t>How to do Video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AC60E-5741-479C-AAD6-CF6699999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Approaches:</a:t>
            </a:r>
          </a:p>
          <a:p>
            <a:r>
              <a:rPr lang="en-US" dirty="0"/>
              <a:t>Single-Frame CNN</a:t>
            </a:r>
          </a:p>
          <a:p>
            <a:r>
              <a:rPr lang="en-US" dirty="0"/>
              <a:t>Late Fusion</a:t>
            </a:r>
          </a:p>
          <a:p>
            <a:r>
              <a:rPr lang="en-US" dirty="0"/>
              <a:t>Early Fusion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7F519-48E0-4D3B-AD72-2F6D6660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40D07-2FE3-4963-9044-A87719E03DE1}"/>
              </a:ext>
            </a:extLst>
          </p:cNvPr>
          <p:cNvSpPr txBox="1"/>
          <p:nvPr/>
        </p:nvSpPr>
        <p:spPr>
          <a:xfrm>
            <a:off x="1913206" y="187222"/>
            <a:ext cx="6105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Project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CEB14-EC07-47F8-B364-0FECCE7BFBCD}"/>
              </a:ext>
            </a:extLst>
          </p:cNvPr>
          <p:cNvSpPr txBox="1"/>
          <p:nvPr/>
        </p:nvSpPr>
        <p:spPr>
          <a:xfrm>
            <a:off x="127000" y="6486112"/>
            <a:ext cx="1076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https://learnopencv.com/introduction-to-video-classification-and-human-activity-recognition/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5ACB827-128B-46EB-BBC7-03BC11381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603" y="1792893"/>
            <a:ext cx="5959197" cy="339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5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FB41-A350-4EF1-8D0B-375E1F2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Arial" panose="020B0604020202020204" pitchFamily="34" charset="0"/>
              </a:rPr>
              <a:t>How to do Video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AC60E-5741-479C-AAD6-CF6699999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Approaches:</a:t>
            </a:r>
          </a:p>
          <a:p>
            <a:r>
              <a:rPr lang="en-US" dirty="0"/>
              <a:t>Single-Frame CNN</a:t>
            </a:r>
          </a:p>
          <a:p>
            <a:r>
              <a:rPr lang="en-US" dirty="0"/>
              <a:t>Late Fusion</a:t>
            </a:r>
          </a:p>
          <a:p>
            <a:r>
              <a:rPr lang="en-US" dirty="0"/>
              <a:t>Early Fusion</a:t>
            </a:r>
          </a:p>
          <a:p>
            <a:r>
              <a:rPr lang="en-US" dirty="0"/>
              <a:t>Using CNN with LSTM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7F519-48E0-4D3B-AD72-2F6D6660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40D07-2FE3-4963-9044-A87719E03DE1}"/>
              </a:ext>
            </a:extLst>
          </p:cNvPr>
          <p:cNvSpPr txBox="1"/>
          <p:nvPr/>
        </p:nvSpPr>
        <p:spPr>
          <a:xfrm>
            <a:off x="1913206" y="187222"/>
            <a:ext cx="6105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Project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CEB14-EC07-47F8-B364-0FECCE7BFBCD}"/>
              </a:ext>
            </a:extLst>
          </p:cNvPr>
          <p:cNvSpPr txBox="1"/>
          <p:nvPr/>
        </p:nvSpPr>
        <p:spPr>
          <a:xfrm>
            <a:off x="127000" y="6486112"/>
            <a:ext cx="1076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https://learnopencv.com/introduction-to-video-classification-and-human-activity-recognition/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493B9E7-8332-4494-B192-847894D63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895" y="2118874"/>
            <a:ext cx="6514251" cy="360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338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FB41-A350-4EF1-8D0B-375E1F2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Arial" panose="020B0604020202020204" pitchFamily="34" charset="0"/>
              </a:rPr>
              <a:t>How to do Video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AC60E-5741-479C-AAD6-CF6699999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Approaches:</a:t>
            </a:r>
          </a:p>
          <a:p>
            <a:r>
              <a:rPr lang="en-US" dirty="0"/>
              <a:t>Single-Frame CNN</a:t>
            </a:r>
          </a:p>
          <a:p>
            <a:r>
              <a:rPr lang="en-US" dirty="0"/>
              <a:t>Late Fusion</a:t>
            </a:r>
          </a:p>
          <a:p>
            <a:r>
              <a:rPr lang="en-US" dirty="0"/>
              <a:t>Early Fusion</a:t>
            </a:r>
          </a:p>
          <a:p>
            <a:r>
              <a:rPr lang="en-US" dirty="0"/>
              <a:t>Using CNN with LSTM</a:t>
            </a:r>
          </a:p>
          <a:p>
            <a:r>
              <a:rPr lang="en-US" dirty="0"/>
              <a:t>Using Pose Detection and LSTM</a:t>
            </a:r>
          </a:p>
          <a:p>
            <a:r>
              <a:rPr lang="en-US" dirty="0"/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7F519-48E0-4D3B-AD72-2F6D6660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40D07-2FE3-4963-9044-A87719E03DE1}"/>
              </a:ext>
            </a:extLst>
          </p:cNvPr>
          <p:cNvSpPr txBox="1"/>
          <p:nvPr/>
        </p:nvSpPr>
        <p:spPr>
          <a:xfrm>
            <a:off x="1913206" y="187222"/>
            <a:ext cx="6105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Project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CEB14-EC07-47F8-B364-0FECCE7BFBCD}"/>
              </a:ext>
            </a:extLst>
          </p:cNvPr>
          <p:cNvSpPr txBox="1"/>
          <p:nvPr/>
        </p:nvSpPr>
        <p:spPr>
          <a:xfrm>
            <a:off x="127000" y="6486112"/>
            <a:ext cx="1076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https://learnopencv.com/introduction-to-video-classification-and-human-activity-recognition/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BC8CF90-7C94-4117-98B1-6C6B3AC5D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895" y="1922655"/>
            <a:ext cx="6438900" cy="180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478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FB41-A350-4EF1-8D0B-375E1F2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Arial" panose="020B0604020202020204" pitchFamily="34" charset="0"/>
              </a:rPr>
              <a:t>How to do Video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AC60E-5741-479C-AAD6-CF6699999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Datasets: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YouTube-8M: 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  <a:hlinkClick r:id="rId2"/>
              </a:rPr>
              <a:t>https://research.google.com/youtube8m/</a:t>
            </a:r>
            <a:endParaRPr lang="en-US" b="0" i="0" dirty="0">
              <a:solidFill>
                <a:srgbClr val="000000"/>
              </a:solidFill>
              <a:effectLst/>
              <a:latin typeface="Lato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Kinetics: 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hlinkClick r:id="rId3"/>
              </a:rPr>
              <a:t>https://www.deepmind.com/open-source/kinetics</a:t>
            </a:r>
            <a:endParaRPr lang="en-US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Charades: 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hlinkClick r:id="rId4"/>
              </a:rPr>
              <a:t>https://prior.allenai.org/projects/charades</a:t>
            </a:r>
            <a:endParaRPr lang="en-US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…</a:t>
            </a:r>
          </a:p>
          <a:p>
            <a:endParaRPr lang="en-US" dirty="0"/>
          </a:p>
          <a:p>
            <a:endParaRPr lang="en-US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7F519-48E0-4D3B-AD72-2F6D6660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40D07-2FE3-4963-9044-A87719E03DE1}"/>
              </a:ext>
            </a:extLst>
          </p:cNvPr>
          <p:cNvSpPr txBox="1"/>
          <p:nvPr/>
        </p:nvSpPr>
        <p:spPr>
          <a:xfrm>
            <a:off x="1913206" y="187222"/>
            <a:ext cx="6105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Project Objectives</a:t>
            </a:r>
          </a:p>
        </p:txBody>
      </p:sp>
    </p:spTree>
    <p:extLst>
      <p:ext uri="{BB962C8B-B14F-4D97-AF65-F5344CB8AC3E}">
        <p14:creationId xmlns:p14="http://schemas.microsoft.com/office/powerpoint/2010/main" val="3110930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fluencer Marketing Platform"/>
          <p:cNvSpPr txBox="1">
            <a:spLocks/>
          </p:cNvSpPr>
          <p:nvPr/>
        </p:nvSpPr>
        <p:spPr>
          <a:xfrm>
            <a:off x="530469" y="3121269"/>
            <a:ext cx="10972800" cy="770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normAutofit/>
          </a:bodyPr>
          <a:lstStyle>
            <a:lvl1pPr marL="0" marR="0" indent="0" algn="ctr" defTabSz="2292095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32" b="0" i="0" u="none" strike="noStrike" cap="none" spc="-12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1pPr>
            <a:lvl2pPr marL="0" marR="0" indent="4572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2pPr>
            <a:lvl3pPr marL="0" marR="0" indent="9144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3pPr>
            <a:lvl4pPr marL="0" marR="0" indent="13716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4pPr>
            <a:lvl5pPr marL="0" marR="0" indent="18288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5pPr>
            <a:lvl6pPr marL="0" marR="0" indent="22860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6pPr>
            <a:lvl7pPr marL="0" marR="0" indent="27432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7pPr>
            <a:lvl8pPr marL="0" marR="0" indent="32004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8pPr>
            <a:lvl9pPr marL="0" marR="0" indent="36576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9pPr>
          </a:lstStyle>
          <a:p>
            <a:r>
              <a:rPr lang="en-US" altLang="ko-KR" sz="4400" b="1" dirty="0">
                <a:cs typeface="Arial" panose="020B0604020202020204" pitchFamily="34" charset="0"/>
              </a:rPr>
              <a:t>Plan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813895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400" b="1" dirty="0"/>
              <a:t>Contents</a:t>
            </a:r>
            <a:endParaRPr lang="ko-KR" altLang="en-US" sz="3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11029"/>
            <a:ext cx="10515600" cy="4718346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b="1" dirty="0">
                <a:cs typeface="Arial" panose="020B0604020202020204" pitchFamily="34" charset="0"/>
              </a:rPr>
              <a:t>Project background</a:t>
            </a:r>
          </a:p>
          <a:p>
            <a:pPr marL="571500" indent="-571500">
              <a:buFont typeface="+mj-lt"/>
              <a:buAutoNum type="romanUcPeriod"/>
            </a:pPr>
            <a:endParaRPr lang="en-US" altLang="ko-KR" sz="2400" b="1" dirty="0"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ko-KR" b="1" dirty="0">
                <a:cs typeface="Arial" panose="020B0604020202020204" pitchFamily="34" charset="0"/>
              </a:rPr>
              <a:t>Project objectives</a:t>
            </a:r>
          </a:p>
          <a:p>
            <a:pPr marL="571500" indent="-571500">
              <a:buFont typeface="+mj-lt"/>
              <a:buAutoNum type="romanUcPeriod"/>
            </a:pPr>
            <a:endParaRPr lang="en-US" altLang="ko-KR" b="1" dirty="0"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ko-KR" b="1" dirty="0">
                <a:cs typeface="Arial" panose="020B0604020202020204" pitchFamily="34" charset="0"/>
              </a:rPr>
              <a:t>Plan </a:t>
            </a:r>
          </a:p>
          <a:p>
            <a:pPr marL="571500" indent="-571500">
              <a:buFont typeface="+mj-lt"/>
              <a:buAutoNum type="romanUcPeriod"/>
            </a:pPr>
            <a:endParaRPr lang="en-US" altLang="ko-KR" b="1" dirty="0"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ko-KR" b="1" dirty="0">
                <a:cs typeface="Arial" panose="020B0604020202020204" pitchFamily="34" charset="0"/>
              </a:rPr>
              <a:t>Reference</a:t>
            </a:r>
          </a:p>
          <a:p>
            <a:pPr marL="571500" indent="-571500">
              <a:buFont typeface="+mj-lt"/>
              <a:buAutoNum type="romanUcPeriod"/>
            </a:pPr>
            <a:endParaRPr lang="en-US" altLang="ko-KR" b="1" dirty="0">
              <a:cs typeface="Arial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808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Monthly Plan</a:t>
            </a:r>
            <a:endParaRPr lang="ko-KR" altLang="en-US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9F8101-9522-476C-9161-D9C54B8E5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714899"/>
              </p:ext>
            </p:extLst>
          </p:nvPr>
        </p:nvGraphicFramePr>
        <p:xfrm>
          <a:off x="749300" y="1711326"/>
          <a:ext cx="10604500" cy="501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3270F-AA05-46F0-82D2-D197BA859129}"/>
              </a:ext>
            </a:extLst>
          </p:cNvPr>
          <p:cNvSpPr txBox="1"/>
          <p:nvPr/>
        </p:nvSpPr>
        <p:spPr>
          <a:xfrm>
            <a:off x="1913206" y="187222"/>
            <a:ext cx="6105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25C4A-5A62-40EE-9BBA-2EC641910629}"/>
              </a:ext>
            </a:extLst>
          </p:cNvPr>
          <p:cNvSpPr txBox="1"/>
          <p:nvPr/>
        </p:nvSpPr>
        <p:spPr>
          <a:xfrm>
            <a:off x="1159803" y="2942507"/>
            <a:ext cx="15068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CNN,</a:t>
            </a:r>
          </a:p>
          <a:p>
            <a:r>
              <a:rPr lang="en-US" dirty="0"/>
              <a:t>LSTM, </a:t>
            </a:r>
          </a:p>
          <a:p>
            <a:r>
              <a:rPr lang="en-US" dirty="0"/>
              <a:t>RNN,</a:t>
            </a:r>
          </a:p>
          <a:p>
            <a:r>
              <a:rPr lang="en-US" dirty="0"/>
              <a:t>Transformer…</a:t>
            </a:r>
          </a:p>
          <a:p>
            <a:r>
              <a:rPr lang="en-US" dirty="0"/>
              <a:t>Python</a:t>
            </a:r>
          </a:p>
          <a:p>
            <a:r>
              <a:rPr lang="en-US" dirty="0" err="1"/>
              <a:t>Pytorch</a:t>
            </a:r>
            <a:endParaRPr lang="en-US" dirty="0"/>
          </a:p>
          <a:p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…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7C70AD-28C3-4D91-8F9F-7F8ACD287EE2}"/>
              </a:ext>
            </a:extLst>
          </p:cNvPr>
          <p:cNvSpPr txBox="1"/>
          <p:nvPr/>
        </p:nvSpPr>
        <p:spPr>
          <a:xfrm>
            <a:off x="1159803" y="5425733"/>
            <a:ext cx="1993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Basic</a:t>
            </a:r>
          </a:p>
          <a:p>
            <a:r>
              <a:rPr lang="en-US" dirty="0"/>
              <a:t>knowledge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7E15D-B6F9-40E5-9309-A71C2B9456E4}"/>
              </a:ext>
            </a:extLst>
          </p:cNvPr>
          <p:cNvSpPr txBox="1"/>
          <p:nvPr/>
        </p:nvSpPr>
        <p:spPr>
          <a:xfrm>
            <a:off x="2665290" y="5944869"/>
            <a:ext cx="1689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Project 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C6FA5-37DD-4DCF-9216-D3E470BA72CD}"/>
              </a:ext>
            </a:extLst>
          </p:cNvPr>
          <p:cNvSpPr txBox="1"/>
          <p:nvPr/>
        </p:nvSpPr>
        <p:spPr>
          <a:xfrm>
            <a:off x="2611706" y="2919414"/>
            <a:ext cx="11239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learning existing datasets and model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8B9CA-7B75-4F50-B511-F8ED27AF2BCE}"/>
              </a:ext>
            </a:extLst>
          </p:cNvPr>
          <p:cNvSpPr txBox="1"/>
          <p:nvPr/>
        </p:nvSpPr>
        <p:spPr>
          <a:xfrm>
            <a:off x="3945206" y="2919414"/>
            <a:ext cx="12677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Collecting our own datasets</a:t>
            </a:r>
          </a:p>
          <a:p>
            <a:r>
              <a:rPr lang="en-US" dirty="0"/>
              <a:t>And labeling them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75C578-04D4-49F8-9654-CC80F9F14083}"/>
              </a:ext>
            </a:extLst>
          </p:cNvPr>
          <p:cNvSpPr txBox="1"/>
          <p:nvPr/>
        </p:nvSpPr>
        <p:spPr>
          <a:xfrm>
            <a:off x="5354906" y="2942507"/>
            <a:ext cx="26636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Looking for appropriate model to classify </a:t>
            </a:r>
          </a:p>
          <a:p>
            <a:r>
              <a:rPr lang="en-US" dirty="0"/>
              <a:t>them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4C833-6C9F-4ECB-A0F5-3FA6AA045494}"/>
              </a:ext>
            </a:extLst>
          </p:cNvPr>
          <p:cNvSpPr txBox="1"/>
          <p:nvPr/>
        </p:nvSpPr>
        <p:spPr>
          <a:xfrm>
            <a:off x="8073488" y="2967335"/>
            <a:ext cx="15068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Optimize </a:t>
            </a:r>
          </a:p>
          <a:p>
            <a:r>
              <a:rPr lang="en-US" dirty="0"/>
              <a:t>the </a:t>
            </a:r>
          </a:p>
          <a:p>
            <a:r>
              <a:rPr lang="en-US" dirty="0"/>
              <a:t>performance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EEABC9-07A4-420E-9E40-A639EAA76595}"/>
              </a:ext>
            </a:extLst>
          </p:cNvPr>
          <p:cNvSpPr txBox="1"/>
          <p:nvPr/>
        </p:nvSpPr>
        <p:spPr>
          <a:xfrm>
            <a:off x="9435807" y="2912070"/>
            <a:ext cx="1596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Integration</a:t>
            </a:r>
          </a:p>
          <a:p>
            <a:r>
              <a:rPr lang="en-US" dirty="0"/>
              <a:t>to influencer web platform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9E1AAF-B765-4A4E-B28B-78DC2EDC61BD}"/>
              </a:ext>
            </a:extLst>
          </p:cNvPr>
          <p:cNvSpPr txBox="1"/>
          <p:nvPr/>
        </p:nvSpPr>
        <p:spPr>
          <a:xfrm>
            <a:off x="5212959" y="6325587"/>
            <a:ext cx="2342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Project in progress</a:t>
            </a:r>
          </a:p>
        </p:txBody>
      </p:sp>
    </p:spTree>
    <p:extLst>
      <p:ext uri="{BB962C8B-B14F-4D97-AF65-F5344CB8AC3E}">
        <p14:creationId xmlns:p14="http://schemas.microsoft.com/office/powerpoint/2010/main" val="1849313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fluencer Marketing Platform"/>
          <p:cNvSpPr txBox="1">
            <a:spLocks/>
          </p:cNvSpPr>
          <p:nvPr/>
        </p:nvSpPr>
        <p:spPr>
          <a:xfrm>
            <a:off x="530469" y="3121269"/>
            <a:ext cx="10972800" cy="770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normAutofit/>
          </a:bodyPr>
          <a:lstStyle>
            <a:lvl1pPr marL="0" marR="0" indent="0" algn="ctr" defTabSz="2292095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32" b="0" i="0" u="none" strike="noStrike" cap="none" spc="-12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1pPr>
            <a:lvl2pPr marL="0" marR="0" indent="4572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2pPr>
            <a:lvl3pPr marL="0" marR="0" indent="9144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3pPr>
            <a:lvl4pPr marL="0" marR="0" indent="13716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4pPr>
            <a:lvl5pPr marL="0" marR="0" indent="18288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5pPr>
            <a:lvl6pPr marL="0" marR="0" indent="22860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6pPr>
            <a:lvl7pPr marL="0" marR="0" indent="27432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7pPr>
            <a:lvl8pPr marL="0" marR="0" indent="32004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8pPr>
            <a:lvl9pPr marL="0" marR="0" indent="36576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9pPr>
          </a:lstStyle>
          <a:p>
            <a:r>
              <a:rPr lang="en-US" sz="4400" b="1" dirty="0">
                <a:cs typeface="Arial" panose="020B0604020202020204" pitchFamily="34" charset="0"/>
              </a:rPr>
              <a:t>Reference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751232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Link</a:t>
            </a:r>
            <a:r>
              <a:rPr lang="ko-KR" altLang="en-US" b="1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Stanford computer vision : C231</a:t>
            </a:r>
          </a:p>
          <a:p>
            <a:pPr marL="0" indent="0">
              <a:buNone/>
            </a:pPr>
            <a:r>
              <a:rPr lang="en-US" altLang="ko-KR" dirty="0"/>
              <a:t>Link: </a:t>
            </a:r>
            <a:r>
              <a:rPr lang="en-US" altLang="ko-KR" dirty="0">
                <a:hlinkClick r:id="rId2"/>
              </a:rPr>
              <a:t>https://www.youtube.com/watch?v=vT1JzLTH4G4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2. Latest </a:t>
            </a: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paper related video classification: </a:t>
            </a:r>
            <a:endParaRPr lang="en-US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Link: </a:t>
            </a:r>
            <a:r>
              <a:rPr lang="en-US" dirty="0">
                <a:hlinkClick r:id="rId3"/>
              </a:rPr>
              <a:t>https://paperswithcode.com/task/video-classification/latest</a:t>
            </a:r>
            <a:endParaRPr lang="en-US" dirty="0"/>
          </a:p>
          <a:p>
            <a:pPr marL="0" indent="0">
              <a:buNone/>
            </a:pPr>
            <a:r>
              <a:rPr lang="en-US" altLang="ko-KR" dirty="0"/>
              <a:t>3. Video Classification with Transformers:</a:t>
            </a:r>
          </a:p>
          <a:p>
            <a:pPr marL="0" indent="0">
              <a:buNone/>
            </a:pPr>
            <a:r>
              <a:rPr lang="en-US" altLang="ko-KR" dirty="0"/>
              <a:t>Link: </a:t>
            </a:r>
            <a:r>
              <a:rPr lang="en-US" altLang="ko-KR" dirty="0">
                <a:hlinkClick r:id="rId4"/>
              </a:rPr>
              <a:t>https://keras.io/examples/vision/video_transformers/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62C63-8235-40C7-9CBF-1E5E390B4D47}"/>
              </a:ext>
            </a:extLst>
          </p:cNvPr>
          <p:cNvSpPr txBox="1"/>
          <p:nvPr/>
        </p:nvSpPr>
        <p:spPr>
          <a:xfrm>
            <a:off x="1913206" y="187222"/>
            <a:ext cx="6105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146557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31D5-1A32-48C7-B93C-020FA1B4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6E060-652C-4A6A-82BE-1D9B792E4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2F152-301D-44E4-87EC-1BD66B86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3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fluencer Marketing Platform"/>
          <p:cNvSpPr txBox="1">
            <a:spLocks/>
          </p:cNvSpPr>
          <p:nvPr/>
        </p:nvSpPr>
        <p:spPr>
          <a:xfrm>
            <a:off x="530469" y="3121269"/>
            <a:ext cx="10972800" cy="770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normAutofit/>
          </a:bodyPr>
          <a:lstStyle>
            <a:lvl1pPr marL="0" marR="0" indent="0" algn="ctr" defTabSz="2292095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32" b="0" i="0" u="none" strike="noStrike" cap="none" spc="-12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1pPr>
            <a:lvl2pPr marL="0" marR="0" indent="4572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2pPr>
            <a:lvl3pPr marL="0" marR="0" indent="9144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3pPr>
            <a:lvl4pPr marL="0" marR="0" indent="13716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4pPr>
            <a:lvl5pPr marL="0" marR="0" indent="18288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5pPr>
            <a:lvl6pPr marL="0" marR="0" indent="22860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6pPr>
            <a:lvl7pPr marL="0" marR="0" indent="27432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7pPr>
            <a:lvl8pPr marL="0" marR="0" indent="32004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8pPr>
            <a:lvl9pPr marL="0" marR="0" indent="365760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nela Bold"/>
              </a:defRPr>
            </a:lvl9pPr>
          </a:lstStyle>
          <a:p>
            <a:r>
              <a:rPr lang="en-US" altLang="ko-KR" sz="4400" b="1" dirty="0">
                <a:cs typeface="Arial" panose="020B0604020202020204" pitchFamily="34" charset="0"/>
              </a:rPr>
              <a:t>Project background</a:t>
            </a:r>
          </a:p>
        </p:txBody>
      </p:sp>
    </p:spTree>
    <p:extLst>
      <p:ext uri="{BB962C8B-B14F-4D97-AF65-F5344CB8AC3E}">
        <p14:creationId xmlns:p14="http://schemas.microsoft.com/office/powerpoint/2010/main" val="353507266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Influencer web platform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399" y="1711325"/>
            <a:ext cx="7641202" cy="4465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9CDE3-E3F7-4124-A666-C63B621A03EB}"/>
              </a:ext>
            </a:extLst>
          </p:cNvPr>
          <p:cNvSpPr txBox="1"/>
          <p:nvPr/>
        </p:nvSpPr>
        <p:spPr>
          <a:xfrm>
            <a:off x="1913206" y="187222"/>
            <a:ext cx="6105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Project background</a:t>
            </a:r>
          </a:p>
        </p:txBody>
      </p:sp>
    </p:spTree>
    <p:extLst>
      <p:ext uri="{BB962C8B-B14F-4D97-AF65-F5344CB8AC3E}">
        <p14:creationId xmlns:p14="http://schemas.microsoft.com/office/powerpoint/2010/main" val="263751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Influencer web </a:t>
            </a:r>
            <a:endParaRPr lang="ko-KR" altLang="en-US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368" y="1711325"/>
            <a:ext cx="8031263" cy="446563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67CE1-7B91-462C-8C58-7740255FAF50}"/>
              </a:ext>
            </a:extLst>
          </p:cNvPr>
          <p:cNvSpPr txBox="1"/>
          <p:nvPr/>
        </p:nvSpPr>
        <p:spPr>
          <a:xfrm>
            <a:off x="1913206" y="187222"/>
            <a:ext cx="6105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Project 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AA1F1-A4C3-431C-861F-2E12EBBFFB9F}"/>
              </a:ext>
            </a:extLst>
          </p:cNvPr>
          <p:cNvSpPr txBox="1"/>
          <p:nvPr/>
        </p:nvSpPr>
        <p:spPr>
          <a:xfrm>
            <a:off x="2505222" y="6338667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Link: https://www.samplelife.co.kr/</a:t>
            </a:r>
          </a:p>
        </p:txBody>
      </p:sp>
    </p:spTree>
    <p:extLst>
      <p:ext uri="{BB962C8B-B14F-4D97-AF65-F5344CB8AC3E}">
        <p14:creationId xmlns:p14="http://schemas.microsoft.com/office/powerpoint/2010/main" val="46140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926B59F-8AD4-4B98-8B59-F304E112B84B}"/>
              </a:ext>
            </a:extLst>
          </p:cNvPr>
          <p:cNvSpPr/>
          <p:nvPr/>
        </p:nvSpPr>
        <p:spPr>
          <a:xfrm>
            <a:off x="1862406" y="1638933"/>
            <a:ext cx="3349656" cy="51079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5A65057-E6E4-4BC8-A9B0-96A9674D45A8}"/>
              </a:ext>
            </a:extLst>
          </p:cNvPr>
          <p:cNvSpPr/>
          <p:nvPr/>
        </p:nvSpPr>
        <p:spPr>
          <a:xfrm>
            <a:off x="2764531" y="1493578"/>
            <a:ext cx="14148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44989C-1A1D-46B1-91B2-4238ABD7B86B}"/>
              </a:ext>
            </a:extLst>
          </p:cNvPr>
          <p:cNvSpPr/>
          <p:nvPr/>
        </p:nvSpPr>
        <p:spPr>
          <a:xfrm>
            <a:off x="6929140" y="1642224"/>
            <a:ext cx="4692054" cy="51079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E6CCD5-AAB2-4D8D-BAE3-36576ABDD1F2}"/>
              </a:ext>
            </a:extLst>
          </p:cNvPr>
          <p:cNvSpPr/>
          <p:nvPr/>
        </p:nvSpPr>
        <p:spPr>
          <a:xfrm>
            <a:off x="10060778" y="2013046"/>
            <a:ext cx="1233089" cy="4657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4DF983-D4BD-4F03-BA99-D0E32D426F73}"/>
              </a:ext>
            </a:extLst>
          </p:cNvPr>
          <p:cNvSpPr/>
          <p:nvPr/>
        </p:nvSpPr>
        <p:spPr>
          <a:xfrm>
            <a:off x="3835399" y="2013046"/>
            <a:ext cx="1233089" cy="4657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CCE21-F8B4-423B-B2C8-C55A13E0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Influencer web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7F92B-35DC-4210-B544-F6BDCEF2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B0491-2F9C-4EAC-A911-5AB606C49554}"/>
              </a:ext>
            </a:extLst>
          </p:cNvPr>
          <p:cNvSpPr txBox="1"/>
          <p:nvPr/>
        </p:nvSpPr>
        <p:spPr>
          <a:xfrm>
            <a:off x="1913206" y="187222"/>
            <a:ext cx="6105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Project background</a:t>
            </a:r>
          </a:p>
        </p:txBody>
      </p:sp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A3EF7DD4-7146-473C-8339-3FC284401A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50" t="15856" r="49847" b="57550"/>
          <a:stretch/>
        </p:blipFill>
        <p:spPr>
          <a:xfrm>
            <a:off x="2158998" y="2013046"/>
            <a:ext cx="1625601" cy="2336803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0B6ECA7-3291-4CC8-868D-F5B1AE98E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74" t="15843" r="25679" b="57949"/>
          <a:stretch/>
        </p:blipFill>
        <p:spPr>
          <a:xfrm>
            <a:off x="2158998" y="4394299"/>
            <a:ext cx="1625601" cy="2327176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DD9C037-6D66-4F0B-BF98-A19268180A73}"/>
              </a:ext>
            </a:extLst>
          </p:cNvPr>
          <p:cNvSpPr/>
          <p:nvPr/>
        </p:nvSpPr>
        <p:spPr>
          <a:xfrm>
            <a:off x="65836" y="2854356"/>
            <a:ext cx="1796570" cy="952500"/>
          </a:xfrm>
          <a:prstGeom prst="wedgeRoundRectCallout">
            <a:avLst>
              <a:gd name="adj1" fmla="val 55268"/>
              <a:gd name="adj2" fmla="val 8783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Clients upload </a:t>
            </a:r>
          </a:p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the campaigns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8BB1E6-21C2-48F1-9512-09B3CFA39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806" y="2013046"/>
            <a:ext cx="2566987" cy="1082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4896CA-DDF9-4FAF-89CD-93DEF8B91E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957"/>
          <a:stretch/>
        </p:blipFill>
        <p:spPr>
          <a:xfrm>
            <a:off x="7348598" y="3330606"/>
            <a:ext cx="2584571" cy="8773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B1A13A5-2ED7-4887-97E4-76A5DF222F6E}"/>
              </a:ext>
            </a:extLst>
          </p:cNvPr>
          <p:cNvSpPr/>
          <p:nvPr/>
        </p:nvSpPr>
        <p:spPr>
          <a:xfrm>
            <a:off x="3949302" y="2828801"/>
            <a:ext cx="914400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DE5AD22-6896-4899-B8AD-AE4A7EA39CA5}"/>
              </a:ext>
            </a:extLst>
          </p:cNvPr>
          <p:cNvSpPr/>
          <p:nvPr/>
        </p:nvSpPr>
        <p:spPr>
          <a:xfrm>
            <a:off x="3949302" y="4996596"/>
            <a:ext cx="914400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DB8CDEAA-DF96-4452-9A2B-F473AA65755E}"/>
              </a:ext>
            </a:extLst>
          </p:cNvPr>
          <p:cNvSpPr/>
          <p:nvPr/>
        </p:nvSpPr>
        <p:spPr>
          <a:xfrm>
            <a:off x="8723775" y="438826"/>
            <a:ext cx="2395806" cy="952500"/>
          </a:xfrm>
          <a:prstGeom prst="wedgeRoundRectCallout">
            <a:avLst>
              <a:gd name="adj1" fmla="val -39566"/>
              <a:gd name="adj2" fmla="val 5983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Influencer apply for</a:t>
            </a:r>
          </a:p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the campaigns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0AE56F-8C95-4109-B492-C676EBD7F491}"/>
              </a:ext>
            </a:extLst>
          </p:cNvPr>
          <p:cNvSpPr txBox="1"/>
          <p:nvPr/>
        </p:nvSpPr>
        <p:spPr>
          <a:xfrm>
            <a:off x="7466015" y="5964480"/>
            <a:ext cx="2566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Influencers from </a:t>
            </a:r>
          </a:p>
          <a:p>
            <a:r>
              <a:rPr lang="en-US" dirty="0"/>
              <a:t>Instagram, YouTube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7E2CE9-7EC4-46FF-BA56-23CACDA3B3A5}"/>
              </a:ext>
            </a:extLst>
          </p:cNvPr>
          <p:cNvSpPr txBox="1"/>
          <p:nvPr/>
        </p:nvSpPr>
        <p:spPr>
          <a:xfrm>
            <a:off x="8395889" y="548448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623767-15B0-4D58-9373-62CCAA893474}"/>
              </a:ext>
            </a:extLst>
          </p:cNvPr>
          <p:cNvSpPr/>
          <p:nvPr/>
        </p:nvSpPr>
        <p:spPr>
          <a:xfrm>
            <a:off x="10205181" y="3563871"/>
            <a:ext cx="914400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Sports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22F38FB-7AEF-4D6C-9CDC-C19752159651}"/>
              </a:ext>
            </a:extLst>
          </p:cNvPr>
          <p:cNvSpPr/>
          <p:nvPr/>
        </p:nvSpPr>
        <p:spPr>
          <a:xfrm>
            <a:off x="10205181" y="2346628"/>
            <a:ext cx="914400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8F604A-3FCC-4560-B418-03893BB0219D}"/>
              </a:ext>
            </a:extLst>
          </p:cNvPr>
          <p:cNvCxnSpPr>
            <a:cxnSpLocks/>
          </p:cNvCxnSpPr>
          <p:nvPr/>
        </p:nvCxnSpPr>
        <p:spPr>
          <a:xfrm flipV="1">
            <a:off x="5074443" y="2539456"/>
            <a:ext cx="2168133" cy="541443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3F9B3262-AF4A-455C-9AF1-DB745D8E9B29}"/>
              </a:ext>
            </a:extLst>
          </p:cNvPr>
          <p:cNvSpPr/>
          <p:nvPr/>
        </p:nvSpPr>
        <p:spPr>
          <a:xfrm>
            <a:off x="5232201" y="5593504"/>
            <a:ext cx="2019300" cy="952500"/>
          </a:xfrm>
          <a:prstGeom prst="wedgeRoundRectCallout">
            <a:avLst>
              <a:gd name="adj1" fmla="val -6997"/>
              <a:gd name="adj2" fmla="val -9750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Give the best </a:t>
            </a:r>
          </a:p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matching for</a:t>
            </a:r>
          </a:p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advertisement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70D2F02-B957-436E-9987-5840BE788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8219" y="4427350"/>
            <a:ext cx="2593363" cy="8773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C10465-0BD2-473E-8593-A0877577739B}"/>
              </a:ext>
            </a:extLst>
          </p:cNvPr>
          <p:cNvSpPr/>
          <p:nvPr/>
        </p:nvSpPr>
        <p:spPr>
          <a:xfrm>
            <a:off x="10205181" y="4655889"/>
            <a:ext cx="914400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E9DF54-DF62-49E0-ABB5-9650BB46807D}"/>
              </a:ext>
            </a:extLst>
          </p:cNvPr>
          <p:cNvCxnSpPr>
            <a:cxnSpLocks/>
          </p:cNvCxnSpPr>
          <p:nvPr/>
        </p:nvCxnSpPr>
        <p:spPr>
          <a:xfrm flipV="1">
            <a:off x="5074443" y="4826000"/>
            <a:ext cx="2154581" cy="382571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7C9A7E5-6E57-4A5D-A1A5-0D1B30B359D8}"/>
              </a:ext>
            </a:extLst>
          </p:cNvPr>
          <p:cNvSpPr txBox="1"/>
          <p:nvPr/>
        </p:nvSpPr>
        <p:spPr>
          <a:xfrm>
            <a:off x="2839922" y="15158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Part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7851C1C-1B93-432C-936C-07A9811DB848}"/>
              </a:ext>
            </a:extLst>
          </p:cNvPr>
          <p:cNvSpPr/>
          <p:nvPr/>
        </p:nvSpPr>
        <p:spPr>
          <a:xfrm>
            <a:off x="8362556" y="1506977"/>
            <a:ext cx="21022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76859A-A224-45C9-8714-4171A212261F}"/>
              </a:ext>
            </a:extLst>
          </p:cNvPr>
          <p:cNvSpPr txBox="1"/>
          <p:nvPr/>
        </p:nvSpPr>
        <p:spPr>
          <a:xfrm>
            <a:off x="8547099" y="1484778"/>
            <a:ext cx="170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Influencer Part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9615FD2-9478-45F1-A2C1-D181FC0A891B}"/>
              </a:ext>
            </a:extLst>
          </p:cNvPr>
          <p:cNvSpPr/>
          <p:nvPr/>
        </p:nvSpPr>
        <p:spPr>
          <a:xfrm>
            <a:off x="5414571" y="1481577"/>
            <a:ext cx="1354527" cy="64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591ED8-A611-4DC1-A605-0831C2E0F4EA}"/>
              </a:ext>
            </a:extLst>
          </p:cNvPr>
          <p:cNvSpPr txBox="1"/>
          <p:nvPr/>
        </p:nvSpPr>
        <p:spPr>
          <a:xfrm>
            <a:off x="5506793" y="1484130"/>
            <a:ext cx="116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Matching</a:t>
            </a:r>
          </a:p>
          <a:p>
            <a:pPr algn="ctr"/>
            <a:r>
              <a:rPr lang="en-US" dirty="0"/>
              <a:t> Part</a:t>
            </a:r>
          </a:p>
        </p:txBody>
      </p:sp>
    </p:spTree>
    <p:extLst>
      <p:ext uri="{BB962C8B-B14F-4D97-AF65-F5344CB8AC3E}">
        <p14:creationId xmlns:p14="http://schemas.microsoft.com/office/powerpoint/2010/main" val="61328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CE21-F8B4-423B-B2C8-C55A13E0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Influencer Analysis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7F92B-35DC-4210-B544-F6BDCEF2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B0491-2F9C-4EAC-A911-5AB606C49554}"/>
              </a:ext>
            </a:extLst>
          </p:cNvPr>
          <p:cNvSpPr txBox="1"/>
          <p:nvPr/>
        </p:nvSpPr>
        <p:spPr>
          <a:xfrm>
            <a:off x="1913206" y="187222"/>
            <a:ext cx="6105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Project background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770E6B-4478-4DF3-A432-02C64A809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84" y="1847984"/>
            <a:ext cx="5384800" cy="40386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18C79AA-5918-445F-B377-43A07FAEFD1D}"/>
              </a:ext>
            </a:extLst>
          </p:cNvPr>
          <p:cNvSpPr/>
          <p:nvPr/>
        </p:nvSpPr>
        <p:spPr>
          <a:xfrm>
            <a:off x="6746523" y="2790408"/>
            <a:ext cx="431800" cy="2032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1458FA-6BBF-4A6B-B07A-1C8BEA526397}"/>
              </a:ext>
            </a:extLst>
          </p:cNvPr>
          <p:cNvSpPr/>
          <p:nvPr/>
        </p:nvSpPr>
        <p:spPr>
          <a:xfrm>
            <a:off x="7351239" y="2600145"/>
            <a:ext cx="2336800" cy="5236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 Classification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1B8E6AD-2B5C-4EF3-9A95-2F7D031231DE}"/>
              </a:ext>
            </a:extLst>
          </p:cNvPr>
          <p:cNvSpPr/>
          <p:nvPr/>
        </p:nvSpPr>
        <p:spPr>
          <a:xfrm>
            <a:off x="6746523" y="4155591"/>
            <a:ext cx="431800" cy="2032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E4E63E1-BDAA-47D3-A33B-1FAAEB5E1DB9}"/>
              </a:ext>
            </a:extLst>
          </p:cNvPr>
          <p:cNvSpPr/>
          <p:nvPr/>
        </p:nvSpPr>
        <p:spPr>
          <a:xfrm>
            <a:off x="7351239" y="4033168"/>
            <a:ext cx="2336800" cy="5236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Classification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A55F04B-336B-451F-8081-FE6ED0FD0B61}"/>
              </a:ext>
            </a:extLst>
          </p:cNvPr>
          <p:cNvSpPr/>
          <p:nvPr/>
        </p:nvSpPr>
        <p:spPr>
          <a:xfrm>
            <a:off x="10033000" y="3429000"/>
            <a:ext cx="480648" cy="2303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A2CCE5-FE4F-4784-8860-8474829DAC6C}"/>
              </a:ext>
            </a:extLst>
          </p:cNvPr>
          <p:cNvSpPr/>
          <p:nvPr/>
        </p:nvSpPr>
        <p:spPr>
          <a:xfrm>
            <a:off x="10737255" y="1847984"/>
            <a:ext cx="1233089" cy="4657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975E34C-89C2-4823-BC19-20F69E18FB0D}"/>
              </a:ext>
            </a:extLst>
          </p:cNvPr>
          <p:cNvSpPr/>
          <p:nvPr/>
        </p:nvSpPr>
        <p:spPr>
          <a:xfrm>
            <a:off x="10924932" y="3373252"/>
            <a:ext cx="914400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Sports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3A3ECA-6C50-488A-82A9-F89971485837}"/>
              </a:ext>
            </a:extLst>
          </p:cNvPr>
          <p:cNvSpPr/>
          <p:nvPr/>
        </p:nvSpPr>
        <p:spPr>
          <a:xfrm>
            <a:off x="4365868" y="2235200"/>
            <a:ext cx="2027116" cy="1920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9DB60-9295-4CEE-91A4-507115190AE7}"/>
              </a:ext>
            </a:extLst>
          </p:cNvPr>
          <p:cNvSpPr txBox="1"/>
          <p:nvPr/>
        </p:nvSpPr>
        <p:spPr>
          <a:xfrm>
            <a:off x="5532290" y="191363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Caption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38E7A5-0757-433C-BDCD-6CD5B572D865}"/>
              </a:ext>
            </a:extLst>
          </p:cNvPr>
          <p:cNvSpPr txBox="1"/>
          <p:nvPr/>
        </p:nvSpPr>
        <p:spPr>
          <a:xfrm>
            <a:off x="3015568" y="184798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95123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CE21-F8B4-423B-B2C8-C55A13E0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Influencer Analysis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7F92B-35DC-4210-B544-F6BDCEF2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B0491-2F9C-4EAC-A911-5AB606C49554}"/>
              </a:ext>
            </a:extLst>
          </p:cNvPr>
          <p:cNvSpPr txBox="1"/>
          <p:nvPr/>
        </p:nvSpPr>
        <p:spPr>
          <a:xfrm>
            <a:off x="1913206" y="187222"/>
            <a:ext cx="6105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Project background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1458FA-6BBF-4A6B-B07A-1C8BEA526397}"/>
              </a:ext>
            </a:extLst>
          </p:cNvPr>
          <p:cNvSpPr/>
          <p:nvPr/>
        </p:nvSpPr>
        <p:spPr>
          <a:xfrm>
            <a:off x="4798539" y="1664544"/>
            <a:ext cx="2336800" cy="5236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 Classification</a:t>
            </a:r>
          </a:p>
        </p:txBody>
      </p:sp>
      <p:pic>
        <p:nvPicPr>
          <p:cNvPr id="1026" name="Picture 2" descr="PDF] X-BERT: eXtreme Multi-label Text Classification with BERT | Semantic  Scholar">
            <a:extLst>
              <a:ext uri="{FF2B5EF4-FFF2-40B4-BE49-F238E27FC236}">
                <a16:creationId xmlns:a16="http://schemas.microsoft.com/office/drawing/2014/main" id="{93DAB323-2AE9-4493-8949-F7136801A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169" y="2166329"/>
            <a:ext cx="4421661" cy="341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8813EE-7A72-4D74-B071-8DE10523FFE8}"/>
              </a:ext>
            </a:extLst>
          </p:cNvPr>
          <p:cNvSpPr/>
          <p:nvPr/>
        </p:nvSpPr>
        <p:spPr>
          <a:xfrm>
            <a:off x="3964447" y="5737358"/>
            <a:ext cx="3784085" cy="638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 our project, we used </a:t>
            </a:r>
            <a:r>
              <a:rPr lang="en-US" b="1" dirty="0" err="1">
                <a:solidFill>
                  <a:schemeClr val="tx1"/>
                </a:solidFill>
              </a:rPr>
              <a:t>KoBERT</a:t>
            </a:r>
            <a:r>
              <a:rPr lang="en-US" b="1" dirty="0">
                <a:solidFill>
                  <a:schemeClr val="tx1"/>
                </a:solidFill>
              </a:rPr>
              <a:t> model for Korean text.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6A1288-0F8A-4998-AEB7-849612CCFA0C}"/>
              </a:ext>
            </a:extLst>
          </p:cNvPr>
          <p:cNvSpPr txBox="1"/>
          <p:nvPr/>
        </p:nvSpPr>
        <p:spPr>
          <a:xfrm>
            <a:off x="3146425" y="6427716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https://github.com/SKTBrain/KoBERT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2AF827-6969-4D9D-99D7-873C9CC8F859}"/>
              </a:ext>
            </a:extLst>
          </p:cNvPr>
          <p:cNvSpPr txBox="1"/>
          <p:nvPr/>
        </p:nvSpPr>
        <p:spPr>
          <a:xfrm>
            <a:off x="838200" y="4406935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 Caption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237717-F07C-46D2-BB11-609C1F395213}"/>
              </a:ext>
            </a:extLst>
          </p:cNvPr>
          <p:cNvSpPr txBox="1"/>
          <p:nvPr/>
        </p:nvSpPr>
        <p:spPr>
          <a:xfrm>
            <a:off x="857699" y="483334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Hashtag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7BCC6-83EA-43E3-B593-6A636172233A}"/>
              </a:ext>
            </a:extLst>
          </p:cNvPr>
          <p:cNvSpPr txBox="1"/>
          <p:nvPr/>
        </p:nvSpPr>
        <p:spPr>
          <a:xfrm>
            <a:off x="853590" y="5274689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DA4ED-EABB-4117-AE31-673823754D95}"/>
              </a:ext>
            </a:extLst>
          </p:cNvPr>
          <p:cNvSpPr txBox="1"/>
          <p:nvPr/>
        </p:nvSpPr>
        <p:spPr>
          <a:xfrm>
            <a:off x="1137008" y="5716035"/>
            <a:ext cx="47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583AD2-32B0-41B6-8B2F-F7F61536A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25" y="2965745"/>
            <a:ext cx="2806700" cy="782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8436F7F3-5732-4C01-A791-9329C0DC0E5D}"/>
              </a:ext>
            </a:extLst>
          </p:cNvPr>
          <p:cNvSpPr/>
          <p:nvPr/>
        </p:nvSpPr>
        <p:spPr>
          <a:xfrm>
            <a:off x="2883070" y="3959402"/>
            <a:ext cx="736600" cy="273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모서리가 둥근 직사각형 9">
            <a:extLst>
              <a:ext uri="{FF2B5EF4-FFF2-40B4-BE49-F238E27FC236}">
                <a16:creationId xmlns:a16="http://schemas.microsoft.com/office/drawing/2014/main" id="{2CAF8DB9-F036-401D-BB48-BB4ED02497B2}"/>
              </a:ext>
            </a:extLst>
          </p:cNvPr>
          <p:cNvSpPr/>
          <p:nvPr/>
        </p:nvSpPr>
        <p:spPr>
          <a:xfrm>
            <a:off x="9756009" y="2075516"/>
            <a:ext cx="1352550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패션</a:t>
            </a:r>
            <a:endParaRPr lang="en-US" sz="1200"/>
          </a:p>
        </p:txBody>
      </p:sp>
      <p:sp>
        <p:nvSpPr>
          <p:cNvPr id="31" name="모서리가 둥근 직사각형 27">
            <a:extLst>
              <a:ext uri="{FF2B5EF4-FFF2-40B4-BE49-F238E27FC236}">
                <a16:creationId xmlns:a16="http://schemas.microsoft.com/office/drawing/2014/main" id="{8C499628-6DCB-4459-BCD4-82B42D9CC4A4}"/>
              </a:ext>
            </a:extLst>
          </p:cNvPr>
          <p:cNvSpPr/>
          <p:nvPr/>
        </p:nvSpPr>
        <p:spPr>
          <a:xfrm>
            <a:off x="9756009" y="2489652"/>
            <a:ext cx="1352550" cy="276225"/>
          </a:xfrm>
          <a:prstGeom prst="roundRect">
            <a:avLst/>
          </a:prstGeom>
          <a:solidFill>
            <a:srgbClr val="B30D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요리</a:t>
            </a:r>
            <a:r>
              <a:rPr lang="en-US" altLang="ko-KR" sz="1200" dirty="0"/>
              <a:t>, </a:t>
            </a:r>
            <a:r>
              <a:rPr lang="ko-KR" altLang="en-US" sz="1200" dirty="0"/>
              <a:t>음식</a:t>
            </a:r>
            <a:endParaRPr lang="en-US" sz="1200" dirty="0"/>
          </a:p>
        </p:txBody>
      </p:sp>
      <p:sp>
        <p:nvSpPr>
          <p:cNvPr id="32" name="모서리가 둥근 직사각형 28">
            <a:extLst>
              <a:ext uri="{FF2B5EF4-FFF2-40B4-BE49-F238E27FC236}">
                <a16:creationId xmlns:a16="http://schemas.microsoft.com/office/drawing/2014/main" id="{A3C504F3-F01E-4112-8034-350CB36FC7DA}"/>
              </a:ext>
            </a:extLst>
          </p:cNvPr>
          <p:cNvSpPr/>
          <p:nvPr/>
        </p:nvSpPr>
        <p:spPr>
          <a:xfrm>
            <a:off x="9756009" y="2887522"/>
            <a:ext cx="1352550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여행</a:t>
            </a:r>
            <a:r>
              <a:rPr lang="en-US" altLang="ko-KR" sz="1200" dirty="0"/>
              <a:t>, </a:t>
            </a:r>
            <a:r>
              <a:rPr lang="ko-KR" altLang="en-US" sz="1200"/>
              <a:t>아웃도어</a:t>
            </a:r>
            <a:endParaRPr lang="en-US" sz="1200"/>
          </a:p>
        </p:txBody>
      </p:sp>
      <p:sp>
        <p:nvSpPr>
          <p:cNvPr id="33" name="모서리가 둥근 직사각형 29">
            <a:extLst>
              <a:ext uri="{FF2B5EF4-FFF2-40B4-BE49-F238E27FC236}">
                <a16:creationId xmlns:a16="http://schemas.microsoft.com/office/drawing/2014/main" id="{08B2F11F-D4D2-475A-AD84-CC172F2BFAFD}"/>
              </a:ext>
            </a:extLst>
          </p:cNvPr>
          <p:cNvSpPr/>
          <p:nvPr/>
        </p:nvSpPr>
        <p:spPr>
          <a:xfrm>
            <a:off x="9756009" y="3285392"/>
            <a:ext cx="1352550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인테리어</a:t>
            </a:r>
            <a:endParaRPr lang="en-US" sz="1200" dirty="0"/>
          </a:p>
        </p:txBody>
      </p:sp>
      <p:sp>
        <p:nvSpPr>
          <p:cNvPr id="37" name="모서리가 둥근 직사각형 30">
            <a:extLst>
              <a:ext uri="{FF2B5EF4-FFF2-40B4-BE49-F238E27FC236}">
                <a16:creationId xmlns:a16="http://schemas.microsoft.com/office/drawing/2014/main" id="{65E75834-A7C7-40F1-AC2D-803DC434D664}"/>
              </a:ext>
            </a:extLst>
          </p:cNvPr>
          <p:cNvSpPr/>
          <p:nvPr/>
        </p:nvSpPr>
        <p:spPr>
          <a:xfrm>
            <a:off x="9756009" y="3683262"/>
            <a:ext cx="1352550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엔터테인먼트</a:t>
            </a:r>
            <a:endParaRPr lang="en-US" sz="1200" dirty="0"/>
          </a:p>
        </p:txBody>
      </p:sp>
      <p:sp>
        <p:nvSpPr>
          <p:cNvPr id="39" name="모서리가 둥근 직사각형 32">
            <a:extLst>
              <a:ext uri="{FF2B5EF4-FFF2-40B4-BE49-F238E27FC236}">
                <a16:creationId xmlns:a16="http://schemas.microsoft.com/office/drawing/2014/main" id="{98BD9AE7-638C-40B5-AFB5-01689CA8A476}"/>
              </a:ext>
            </a:extLst>
          </p:cNvPr>
          <p:cNvSpPr/>
          <p:nvPr/>
        </p:nvSpPr>
        <p:spPr>
          <a:xfrm>
            <a:off x="9756009" y="4098002"/>
            <a:ext cx="1352550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육아</a:t>
            </a:r>
            <a:endParaRPr lang="en-US" sz="1200" dirty="0"/>
          </a:p>
        </p:txBody>
      </p:sp>
      <p:sp>
        <p:nvSpPr>
          <p:cNvPr id="41" name="모서리가 둥근 직사각형 34">
            <a:extLst>
              <a:ext uri="{FF2B5EF4-FFF2-40B4-BE49-F238E27FC236}">
                <a16:creationId xmlns:a16="http://schemas.microsoft.com/office/drawing/2014/main" id="{8BB221E6-9C5F-4D61-9795-6FEDB5D0F2FA}"/>
              </a:ext>
            </a:extLst>
          </p:cNvPr>
          <p:cNvSpPr/>
          <p:nvPr/>
        </p:nvSpPr>
        <p:spPr>
          <a:xfrm>
            <a:off x="9756009" y="4500042"/>
            <a:ext cx="1352550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IT</a:t>
            </a:r>
            <a:endParaRPr lang="en-US" sz="1200" dirty="0"/>
          </a:p>
        </p:txBody>
      </p:sp>
      <p:sp>
        <p:nvSpPr>
          <p:cNvPr id="42" name="모서리가 둥근 직사각형 35">
            <a:extLst>
              <a:ext uri="{FF2B5EF4-FFF2-40B4-BE49-F238E27FC236}">
                <a16:creationId xmlns:a16="http://schemas.microsoft.com/office/drawing/2014/main" id="{AFF58B20-EC6E-4E31-922E-D221920D5A76}"/>
              </a:ext>
            </a:extLst>
          </p:cNvPr>
          <p:cNvSpPr/>
          <p:nvPr/>
        </p:nvSpPr>
        <p:spPr>
          <a:xfrm>
            <a:off x="9756009" y="4897912"/>
            <a:ext cx="1352550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자동차</a:t>
            </a:r>
            <a:endParaRPr lang="en-US" sz="1200"/>
          </a:p>
        </p:txBody>
      </p:sp>
      <p:sp>
        <p:nvSpPr>
          <p:cNvPr id="43" name="모서리가 둥근 직사각형 36">
            <a:extLst>
              <a:ext uri="{FF2B5EF4-FFF2-40B4-BE49-F238E27FC236}">
                <a16:creationId xmlns:a16="http://schemas.microsoft.com/office/drawing/2014/main" id="{571B2074-0D7B-4A9D-A5FA-80D6FC13B394}"/>
              </a:ext>
            </a:extLst>
          </p:cNvPr>
          <p:cNvSpPr/>
          <p:nvPr/>
        </p:nvSpPr>
        <p:spPr>
          <a:xfrm>
            <a:off x="9756009" y="5295782"/>
            <a:ext cx="1352550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헬스</a:t>
            </a:r>
            <a:r>
              <a:rPr lang="en-US" altLang="ko-KR" sz="1200" dirty="0"/>
              <a:t>, </a:t>
            </a:r>
            <a:r>
              <a:rPr lang="ko-KR" altLang="en-US" sz="1200" dirty="0"/>
              <a:t>피트니스</a:t>
            </a:r>
            <a:endParaRPr lang="en-US" sz="1200" dirty="0"/>
          </a:p>
        </p:txBody>
      </p:sp>
      <p:sp>
        <p:nvSpPr>
          <p:cNvPr id="44" name="모서리가 둥근 직사각형 37">
            <a:extLst>
              <a:ext uri="{FF2B5EF4-FFF2-40B4-BE49-F238E27FC236}">
                <a16:creationId xmlns:a16="http://schemas.microsoft.com/office/drawing/2014/main" id="{536FE8E9-6E75-4055-936F-B200EF4CA536}"/>
              </a:ext>
            </a:extLst>
          </p:cNvPr>
          <p:cNvSpPr/>
          <p:nvPr/>
        </p:nvSpPr>
        <p:spPr>
          <a:xfrm>
            <a:off x="9756009" y="5695832"/>
            <a:ext cx="1352550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반려동물</a:t>
            </a:r>
            <a:endParaRPr lang="en-US" sz="1200"/>
          </a:p>
        </p:txBody>
      </p:sp>
      <p:sp>
        <p:nvSpPr>
          <p:cNvPr id="45" name="모서리가 둥근 직사각형 51">
            <a:extLst>
              <a:ext uri="{FF2B5EF4-FFF2-40B4-BE49-F238E27FC236}">
                <a16:creationId xmlns:a16="http://schemas.microsoft.com/office/drawing/2014/main" id="{CF6A8D2B-B58A-477B-AB3E-9F45FDD3EF73}"/>
              </a:ext>
            </a:extLst>
          </p:cNvPr>
          <p:cNvSpPr/>
          <p:nvPr/>
        </p:nvSpPr>
        <p:spPr>
          <a:xfrm>
            <a:off x="9756009" y="1675466"/>
            <a:ext cx="1352550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화장품</a:t>
            </a:r>
            <a:endParaRPr lang="en-US" sz="120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DB0732FA-9E36-4CCF-BA86-6A2563EE38BC}"/>
              </a:ext>
            </a:extLst>
          </p:cNvPr>
          <p:cNvSpPr/>
          <p:nvPr/>
        </p:nvSpPr>
        <p:spPr>
          <a:xfrm>
            <a:off x="8562975" y="3960114"/>
            <a:ext cx="736600" cy="273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080BC8-FE5A-4096-B23A-D9A3E1472BB7}"/>
              </a:ext>
            </a:extLst>
          </p:cNvPr>
          <p:cNvSpPr txBox="1"/>
          <p:nvPr/>
        </p:nvSpPr>
        <p:spPr>
          <a:xfrm>
            <a:off x="9756009" y="116761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08004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4EBE23-26F0-4778-A3D6-69F7AB7525BD}"/>
              </a:ext>
            </a:extLst>
          </p:cNvPr>
          <p:cNvSpPr/>
          <p:nvPr/>
        </p:nvSpPr>
        <p:spPr>
          <a:xfrm>
            <a:off x="1574800" y="1873790"/>
            <a:ext cx="8839200" cy="48476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CCE21-F8B4-423B-B2C8-C55A13E0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Influencer Analysis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7F92B-35DC-4210-B544-F6BDCEF2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140-011A-4E65-A468-1517C353D5F6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B0491-2F9C-4EAC-A911-5AB606C49554}"/>
              </a:ext>
            </a:extLst>
          </p:cNvPr>
          <p:cNvSpPr txBox="1"/>
          <p:nvPr/>
        </p:nvSpPr>
        <p:spPr>
          <a:xfrm>
            <a:off x="1913206" y="187222"/>
            <a:ext cx="6105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Project background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1458FA-6BBF-4A6B-B07A-1C8BEA526397}"/>
              </a:ext>
            </a:extLst>
          </p:cNvPr>
          <p:cNvSpPr/>
          <p:nvPr/>
        </p:nvSpPr>
        <p:spPr>
          <a:xfrm>
            <a:off x="4798539" y="1664544"/>
            <a:ext cx="2336800" cy="5236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Classification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2ED000-AD5A-4B7C-9121-9C3AFA0B5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501" y="2188218"/>
            <a:ext cx="8270875" cy="4317761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CF5BE75C-5FEC-490B-821F-73216DFED04A}"/>
              </a:ext>
            </a:extLst>
          </p:cNvPr>
          <p:cNvSpPr/>
          <p:nvPr/>
        </p:nvSpPr>
        <p:spPr>
          <a:xfrm>
            <a:off x="431800" y="5048384"/>
            <a:ext cx="1657824" cy="939800"/>
          </a:xfrm>
          <a:prstGeom prst="wedgeRoundRectCallout">
            <a:avLst>
              <a:gd name="adj1" fmla="val 51167"/>
              <a:gd name="adj2" fmla="val -1064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from </a:t>
            </a:r>
          </a:p>
          <a:p>
            <a:pPr algn="ctr"/>
            <a:r>
              <a:rPr lang="en-US" dirty="0"/>
              <a:t>influencers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97D23D-24A6-4A06-AA7A-F429734F3F01}"/>
              </a:ext>
            </a:extLst>
          </p:cNvPr>
          <p:cNvSpPr txBox="1"/>
          <p:nvPr/>
        </p:nvSpPr>
        <p:spPr>
          <a:xfrm>
            <a:off x="10528300" y="2814464"/>
            <a:ext cx="1451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 </a:t>
            </a:r>
          </a:p>
          <a:p>
            <a:r>
              <a:rPr lang="en-US" dirty="0"/>
              <a:t>image </a:t>
            </a:r>
          </a:p>
          <a:p>
            <a:r>
              <a:rPr lang="en-US" dirty="0"/>
              <a:t>captioning model </a:t>
            </a:r>
          </a:p>
          <a:p>
            <a:r>
              <a:rPr lang="en-US" dirty="0"/>
              <a:t>and BERT</a:t>
            </a:r>
          </a:p>
          <a:p>
            <a:r>
              <a:rPr lang="en-US" dirty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198477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solidFill>
            <a:srgbClr val="7030A0"/>
          </a:solidFill>
          <a:headEnd type="triangl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47474</TotalTime>
  <Words>534</Words>
  <Application>Microsoft Office PowerPoint</Application>
  <PresentationFormat>와이드스크린</PresentationFormat>
  <Paragraphs>260</Paragraphs>
  <Slides>23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AvenirNext-DemiBold</vt:lpstr>
      <vt:lpstr>맑은 고딕</vt:lpstr>
      <vt:lpstr>Arial</vt:lpstr>
      <vt:lpstr>Lato</vt:lpstr>
      <vt:lpstr>Office 테마</vt:lpstr>
      <vt:lpstr>Industry-University Collaboration Project</vt:lpstr>
      <vt:lpstr>Contents</vt:lpstr>
      <vt:lpstr>PowerPoint 프레젠테이션</vt:lpstr>
      <vt:lpstr>Influencer web platform</vt:lpstr>
      <vt:lpstr>Influencer web </vt:lpstr>
      <vt:lpstr>Influencer web </vt:lpstr>
      <vt:lpstr>Influencer Analysis </vt:lpstr>
      <vt:lpstr>Influencer Analysis </vt:lpstr>
      <vt:lpstr>Influencer Analysis </vt:lpstr>
      <vt:lpstr>PowerPoint 프레젠테이션</vt:lpstr>
      <vt:lpstr>Video classification</vt:lpstr>
      <vt:lpstr>Video classification</vt:lpstr>
      <vt:lpstr>How to do Video classification</vt:lpstr>
      <vt:lpstr>How to do Video classification</vt:lpstr>
      <vt:lpstr>How to do Video classification</vt:lpstr>
      <vt:lpstr>How to do Video classification</vt:lpstr>
      <vt:lpstr>How to do Video classification</vt:lpstr>
      <vt:lpstr>How to do Video classification</vt:lpstr>
      <vt:lpstr>PowerPoint 프레젠테이션</vt:lpstr>
      <vt:lpstr>Monthly Plan</vt:lpstr>
      <vt:lpstr>PowerPoint 프레젠테이션</vt:lpstr>
      <vt:lpstr>Link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DaeyoungHyun</dc:creator>
  <cp:lastModifiedBy>kim nicholas</cp:lastModifiedBy>
  <cp:revision>895</cp:revision>
  <cp:lastPrinted>2018-12-11T06:37:47Z</cp:lastPrinted>
  <dcterms:created xsi:type="dcterms:W3CDTF">2017-09-10T12:30:16Z</dcterms:created>
  <dcterms:modified xsi:type="dcterms:W3CDTF">2022-04-28T03:51:43Z</dcterms:modified>
</cp:coreProperties>
</file>