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64" r:id="rId5"/>
    <p:sldId id="265" r:id="rId6"/>
    <p:sldId id="266" r:id="rId7"/>
    <p:sldId id="267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0D0"/>
    <a:srgbClr val="A9D18E"/>
    <a:srgbClr val="CF9791"/>
    <a:srgbClr val="FF5353"/>
    <a:srgbClr val="FF0000"/>
    <a:srgbClr val="8F6757"/>
    <a:srgbClr val="684B40"/>
    <a:srgbClr val="9B7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5220" autoAdjust="0"/>
  </p:normalViewPr>
  <p:slideViewPr>
    <p:cSldViewPr snapToGrid="0">
      <p:cViewPr>
        <p:scale>
          <a:sx n="82" d="100"/>
          <a:sy n="82" d="100"/>
        </p:scale>
        <p:origin x="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08201-7B57-4BE2-8108-FCBB16BB1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073039-92D7-427E-A03E-7B36945B7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3B4ED-9D5D-4772-9FE3-A8739C99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58A5-2514-4723-867E-370528A9895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8D83B-10F8-4B62-802E-B1221857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03324-CA76-4ADA-A287-764A55C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D497-A5D4-4930-B3E0-415D65DEF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9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AE06C-5B88-44F0-AE4F-A40B2E99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B6D1C-545F-444C-9AF4-BCA41A199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0EAFC-0F9B-4FF2-85C2-7C098D89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58A5-2514-4723-867E-370528A9895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C8176-F79B-4E5D-AF6F-EDD126C1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28D6C-FCB1-4F08-81FC-BC47572F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D497-A5D4-4930-B3E0-415D65DEF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9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F096F2-BF51-448E-AF4F-F253F85BA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BF50F-9335-4E35-A3D0-0EECAE6ED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8AE6D-64F2-4C6C-89D3-B0336EA8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58A5-2514-4723-867E-370528A9895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41F37-2509-4ED2-AA88-111FBC6F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B749A-15E0-4F39-894F-EA044E0A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D497-A5D4-4930-B3E0-415D65DEF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6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B3FFB-DE18-4EE6-83B4-E723F6D0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B7105-3A86-436E-BF3F-2665A757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AF8CA-BF01-4989-AA0C-737D4E75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58A5-2514-4723-867E-370528A9895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A0665-BDA1-4FBD-9BA5-532731CE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FE7C7-51C9-440A-8781-2AA954AE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D497-A5D4-4930-B3E0-415D65DEF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C5A07-1A3D-438C-B988-D8BB38A8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3AEF7-47A0-429F-8609-CC5D9A5D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BCED6-458A-4EC2-8D36-8472B758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58A5-2514-4723-867E-370528A9895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EF22D-DF43-441C-B8E2-69E4CCB1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7FE3D-A196-4BCB-9C7C-7A2640A7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D497-A5D4-4930-B3E0-415D65DEF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1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5891C-ED0E-4681-9E1A-A474356F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CC26B-3EFD-46C4-A2CA-FA40705C1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5E3B8-8C8D-42B0-82AB-405A45F5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10621-2F87-4B7A-8F4E-5562CBFE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58A5-2514-4723-867E-370528A9895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890E53-7A6C-428D-AE97-3D110666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F7DB07-1D66-42B0-A261-9D78D872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D497-A5D4-4930-B3E0-415D65DEF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57002-5A31-4799-AF71-7D8661FF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07382-C8D6-4F43-9940-3EBB9068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D0A48D-8E13-48B8-B8A4-F855776C2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050D3-B323-41A2-8453-F191400E2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2C0C78-6E85-400A-BC7A-BA8297240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DDBC39-ABCA-46F0-A837-596048B4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58A5-2514-4723-867E-370528A9895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325ACA-0169-4C09-87A0-17DC5CAB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5DA9DF-FA2F-4171-BFA7-1EB8F1CE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D497-A5D4-4930-B3E0-415D65DEF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2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C37E6-0CD5-4E61-B5B8-EACDE9A5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4D6F73-45BC-4B0C-A884-E6018BC7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58A5-2514-4723-867E-370528A9895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465BED-44A7-4DBB-83BC-116628AF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73444-205B-4812-A18F-474DF4E4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D497-A5D4-4930-B3E0-415D65DEF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0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BC88B6-0134-414F-AEC3-F164370C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58A5-2514-4723-867E-370528A9895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65F6DA-71DF-4A0A-98EF-90291133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26648-4E88-4659-9012-B7B70BE4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D497-A5D4-4930-B3E0-415D65DEF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13111-67A4-4CDE-9D4C-3B493F61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ECBBF-6153-4DB3-B8F2-B0F4E5F1E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872ADD-5B5B-466E-BA2D-3A7D9E89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55B82-1DBC-458D-BEEA-896F5A31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58A5-2514-4723-867E-370528A9895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55A66-AF67-422A-974A-4949C4D8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EB97F-06CB-4D3E-9730-C4AC4AF2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D497-A5D4-4930-B3E0-415D65DEF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8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95C34-CB33-4DE3-9946-35633057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22F3E9-BCB7-4E19-B985-23D190787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9255A0-4902-4C79-9BD0-E32076471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6E29B-C45F-4D2A-A7BD-13C18EE1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58A5-2514-4723-867E-370528A9895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4E813-8118-4AC4-B10E-3E15439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2C6CE-D973-4A56-8A69-134561A8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D497-A5D4-4930-B3E0-415D65DEF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070DCC-7BFA-4288-BE6D-43C70404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CBA3D-ABF9-44E0-9674-B126AB54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A81D3-DC2B-48B3-AA54-AB96602CE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C58A5-2514-4723-867E-370528A9895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8C0CD-BDFE-47AE-A3C9-874BFCB21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A47CD-7E53-416D-AF4F-D8C4063A0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5D497-A5D4-4930-B3E0-415D65DEF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373186-B31D-4CA3-99F2-852FAA7EA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8"/>
            <a:ext cx="12192000" cy="68501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642E29-0763-4FE1-9F68-AFCA530E4896}"/>
              </a:ext>
            </a:extLst>
          </p:cNvPr>
          <p:cNvSpPr/>
          <p:nvPr/>
        </p:nvSpPr>
        <p:spPr>
          <a:xfrm>
            <a:off x="-87214" y="-31541"/>
            <a:ext cx="12537874" cy="7198659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1F19A-D19A-441C-9A72-285999CF0EBC}"/>
              </a:ext>
            </a:extLst>
          </p:cNvPr>
          <p:cNvSpPr txBox="1"/>
          <p:nvPr/>
        </p:nvSpPr>
        <p:spPr>
          <a:xfrm>
            <a:off x="5799470" y="3688772"/>
            <a:ext cx="161775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Monotype Corsiva" panose="03010101010201010101" pitchFamily="66" charset="0"/>
                <a:cs typeface="Vijaya" panose="020B0502040204020203" pitchFamily="18" charset="0"/>
              </a:rPr>
              <a:t>Team 5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7B1DD-98FB-4D7D-82B4-78F892BCE12C}"/>
              </a:ext>
            </a:extLst>
          </p:cNvPr>
          <p:cNvSpPr txBox="1"/>
          <p:nvPr/>
        </p:nvSpPr>
        <p:spPr>
          <a:xfrm>
            <a:off x="668415" y="3782952"/>
            <a:ext cx="5829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고은서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구본우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김건우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김우진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박재형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백박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손경식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정승혁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2E914-7907-4E51-85D3-47B49C4E08B9}"/>
              </a:ext>
            </a:extLst>
          </p:cNvPr>
          <p:cNvSpPr txBox="1"/>
          <p:nvPr/>
        </p:nvSpPr>
        <p:spPr>
          <a:xfrm>
            <a:off x="3051315" y="4088748"/>
            <a:ext cx="373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Presentor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: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김우진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PPT: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고은서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3BB83F-C6B2-49D0-8028-4A6A40EDA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21" b="91270" l="7601" r="89866">
                        <a14:foregroundMark x1="10432" y1="37937" x2="10432" y2="37937"/>
                        <a14:foregroundMark x1="8793" y1="35238" x2="8793" y2="35238"/>
                        <a14:foregroundMark x1="12072" y1="29524" x2="7601" y2="33810"/>
                        <a14:foregroundMark x1="35022" y1="12381" x2="41729" y2="8095"/>
                        <a14:foregroundMark x1="41729" y1="8095" x2="41729" y2="8095"/>
                        <a14:foregroundMark x1="49031" y1="9841" x2="57675" y2="5079"/>
                        <a14:foregroundMark x1="57675" y1="5079" x2="56185" y2="6984"/>
                        <a14:foregroundMark x1="80626" y1="17460" x2="82265" y2="33175"/>
                        <a14:foregroundMark x1="79136" y1="15238" x2="80626" y2="21270"/>
                        <a14:foregroundMark x1="48882" y1="91270" x2="88376" y2="83810"/>
                        <a14:foregroundMark x1="88376" y1="83810" x2="89717" y2="74286"/>
                        <a14:foregroundMark x1="89717" y1="74286" x2="88077" y2="6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8975">
            <a:off x="7410807" y="470236"/>
            <a:ext cx="3299984" cy="3098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525DE1-158B-4E8A-8059-849323752D08}"/>
              </a:ext>
            </a:extLst>
          </p:cNvPr>
          <p:cNvSpPr txBox="1"/>
          <p:nvPr/>
        </p:nvSpPr>
        <p:spPr>
          <a:xfrm>
            <a:off x="445895" y="1969513"/>
            <a:ext cx="726032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latin typeface="Monotype Corsiva" panose="03010101010201010101" pitchFamily="66" charset="0"/>
              </a:rPr>
              <a:t>Sorting Cards</a:t>
            </a:r>
            <a:endParaRPr lang="ko-KR" altLang="en-US" sz="11500" dirty="0">
              <a:latin typeface="Monotype Corsiva" panose="03010101010201010101" pitchFamily="66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9E85B3-120A-492D-8A6D-FEBB9CC48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21" b="91270" l="7601" r="89866">
                        <a14:foregroundMark x1="10432" y1="37937" x2="10432" y2="37937"/>
                        <a14:foregroundMark x1="8793" y1="35238" x2="8793" y2="35238"/>
                        <a14:foregroundMark x1="12072" y1="29524" x2="7601" y2="33810"/>
                        <a14:foregroundMark x1="35022" y1="12381" x2="41729" y2="8095"/>
                        <a14:foregroundMark x1="41729" y1="8095" x2="41729" y2="8095"/>
                        <a14:foregroundMark x1="49031" y1="9841" x2="57675" y2="5079"/>
                        <a14:foregroundMark x1="57675" y1="5079" x2="56185" y2="6984"/>
                        <a14:foregroundMark x1="80626" y1="17460" x2="82265" y2="33175"/>
                        <a14:foregroundMark x1="79136" y1="15238" x2="80626" y2="21270"/>
                        <a14:foregroundMark x1="48882" y1="91270" x2="88376" y2="83810"/>
                        <a14:foregroundMark x1="88376" y1="83810" x2="89717" y2="74286"/>
                        <a14:foregroundMark x1="89717" y1="74286" x2="88077" y2="6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75996">
            <a:off x="8048476" y="1011841"/>
            <a:ext cx="3299984" cy="30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2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14CDFF-05B0-4561-A05B-3B67DA884B9F}"/>
              </a:ext>
            </a:extLst>
          </p:cNvPr>
          <p:cNvSpPr/>
          <p:nvPr/>
        </p:nvSpPr>
        <p:spPr>
          <a:xfrm>
            <a:off x="-94862" y="241589"/>
            <a:ext cx="12381723" cy="849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8F221C-B75D-4ACB-9E3C-50E8E48E1993}"/>
              </a:ext>
            </a:extLst>
          </p:cNvPr>
          <p:cNvSpPr/>
          <p:nvPr/>
        </p:nvSpPr>
        <p:spPr>
          <a:xfrm>
            <a:off x="-97562" y="247166"/>
            <a:ext cx="12381723" cy="849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Each person has a specific range of cards in charge.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0" name="현 19">
            <a:extLst>
              <a:ext uri="{FF2B5EF4-FFF2-40B4-BE49-F238E27FC236}">
                <a16:creationId xmlns:a16="http://schemas.microsoft.com/office/drawing/2014/main" id="{99CCCF44-8E7E-4AC0-900F-EC9F76AF7A04}"/>
              </a:ext>
            </a:extLst>
          </p:cNvPr>
          <p:cNvSpPr/>
          <p:nvPr/>
        </p:nvSpPr>
        <p:spPr>
          <a:xfrm rot="6684138">
            <a:off x="8234074" y="2969604"/>
            <a:ext cx="1552575" cy="1524000"/>
          </a:xfrm>
          <a:prstGeom prst="chord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현 9">
            <a:extLst>
              <a:ext uri="{FF2B5EF4-FFF2-40B4-BE49-F238E27FC236}">
                <a16:creationId xmlns:a16="http://schemas.microsoft.com/office/drawing/2014/main" id="{FB7A7E20-04F1-4021-BBE4-A82B4FE5F738}"/>
              </a:ext>
            </a:extLst>
          </p:cNvPr>
          <p:cNvSpPr/>
          <p:nvPr/>
        </p:nvSpPr>
        <p:spPr>
          <a:xfrm rot="6684138">
            <a:off x="5441140" y="2547068"/>
            <a:ext cx="1552575" cy="1524000"/>
          </a:xfrm>
          <a:prstGeom prst="chord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현 18">
            <a:extLst>
              <a:ext uri="{FF2B5EF4-FFF2-40B4-BE49-F238E27FC236}">
                <a16:creationId xmlns:a16="http://schemas.microsoft.com/office/drawing/2014/main" id="{38FDFAF5-16E9-45A5-B89C-06F9F1BA2F2E}"/>
              </a:ext>
            </a:extLst>
          </p:cNvPr>
          <p:cNvSpPr/>
          <p:nvPr/>
        </p:nvSpPr>
        <p:spPr>
          <a:xfrm rot="6684138">
            <a:off x="2912943" y="2861110"/>
            <a:ext cx="1552575" cy="1524000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7AA2D9-6641-4C65-8272-31C51852D40C}"/>
              </a:ext>
            </a:extLst>
          </p:cNvPr>
          <p:cNvGrpSpPr/>
          <p:nvPr/>
        </p:nvGrpSpPr>
        <p:grpSpPr>
          <a:xfrm>
            <a:off x="1412049" y="3453905"/>
            <a:ext cx="9682162" cy="3143251"/>
            <a:chOff x="642937" y="1876425"/>
            <a:chExt cx="10906125" cy="374332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0B5EF56-CB92-4A1E-9467-34EE7D5656A8}"/>
                </a:ext>
              </a:extLst>
            </p:cNvPr>
            <p:cNvSpPr/>
            <p:nvPr/>
          </p:nvSpPr>
          <p:spPr>
            <a:xfrm>
              <a:off x="642937" y="2190750"/>
              <a:ext cx="10906125" cy="3429001"/>
            </a:xfrm>
            <a:prstGeom prst="ellipse">
              <a:avLst/>
            </a:prstGeom>
            <a:solidFill>
              <a:srgbClr val="684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1FA421B-5F09-418D-A52C-5C2B5AA7297B}"/>
                </a:ext>
              </a:extLst>
            </p:cNvPr>
            <p:cNvSpPr/>
            <p:nvPr/>
          </p:nvSpPr>
          <p:spPr>
            <a:xfrm>
              <a:off x="642937" y="1876425"/>
              <a:ext cx="10906125" cy="3429001"/>
            </a:xfrm>
            <a:prstGeom prst="ellipse">
              <a:avLst/>
            </a:prstGeom>
            <a:solidFill>
              <a:srgbClr val="8F6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부분 원형 25">
            <a:extLst>
              <a:ext uri="{FF2B5EF4-FFF2-40B4-BE49-F238E27FC236}">
                <a16:creationId xmlns:a16="http://schemas.microsoft.com/office/drawing/2014/main" id="{702DCD38-B8C2-4EB2-A58D-753660466D00}"/>
              </a:ext>
            </a:extLst>
          </p:cNvPr>
          <p:cNvSpPr/>
          <p:nvPr/>
        </p:nvSpPr>
        <p:spPr>
          <a:xfrm flipH="1">
            <a:off x="11067868" y="4573887"/>
            <a:ext cx="895636" cy="1098671"/>
          </a:xfrm>
          <a:custGeom>
            <a:avLst/>
            <a:gdLst>
              <a:gd name="connsiteX0" fmla="*/ 340 w 2363589"/>
              <a:gd name="connsiteY0" fmla="*/ 1112051 h 2172028"/>
              <a:gd name="connsiteX1" fmla="*/ 375667 w 2363589"/>
              <a:gd name="connsiteY1" fmla="*/ 291879 h 2172028"/>
              <a:gd name="connsiteX2" fmla="*/ 1189447 w 2363589"/>
              <a:gd name="connsiteY2" fmla="*/ 23 h 2172028"/>
              <a:gd name="connsiteX3" fmla="*/ 1181795 w 2363589"/>
              <a:gd name="connsiteY3" fmla="*/ 1086014 h 2172028"/>
              <a:gd name="connsiteX4" fmla="*/ 340 w 2363589"/>
              <a:gd name="connsiteY4" fmla="*/ 1112051 h 2172028"/>
              <a:gd name="connsiteX0" fmla="*/ 1643 w 1190750"/>
              <a:gd name="connsiteY0" fmla="*/ 1112063 h 1112063"/>
              <a:gd name="connsiteX1" fmla="*/ 253145 w 1190750"/>
              <a:gd name="connsiteY1" fmla="*/ 253791 h 1112063"/>
              <a:gd name="connsiteX2" fmla="*/ 1190750 w 1190750"/>
              <a:gd name="connsiteY2" fmla="*/ 35 h 1112063"/>
              <a:gd name="connsiteX3" fmla="*/ 1183098 w 1190750"/>
              <a:gd name="connsiteY3" fmla="*/ 1086026 h 1112063"/>
              <a:gd name="connsiteX4" fmla="*/ 1643 w 1190750"/>
              <a:gd name="connsiteY4" fmla="*/ 1112063 h 1112063"/>
              <a:gd name="connsiteX0" fmla="*/ 423 w 1189530"/>
              <a:gd name="connsiteY0" fmla="*/ 1112196 h 1112196"/>
              <a:gd name="connsiteX1" fmla="*/ 347175 w 1189530"/>
              <a:gd name="connsiteY1" fmla="*/ 196774 h 1112196"/>
              <a:gd name="connsiteX2" fmla="*/ 1189530 w 1189530"/>
              <a:gd name="connsiteY2" fmla="*/ 168 h 1112196"/>
              <a:gd name="connsiteX3" fmla="*/ 1181878 w 1189530"/>
              <a:gd name="connsiteY3" fmla="*/ 1086159 h 1112196"/>
              <a:gd name="connsiteX4" fmla="*/ 423 w 1189530"/>
              <a:gd name="connsiteY4" fmla="*/ 1112196 h 1112196"/>
              <a:gd name="connsiteX0" fmla="*/ 486 w 1113393"/>
              <a:gd name="connsiteY0" fmla="*/ 1093098 h 1093098"/>
              <a:gd name="connsiteX1" fmla="*/ 271038 w 1113393"/>
              <a:gd name="connsiteY1" fmla="*/ 196726 h 1093098"/>
              <a:gd name="connsiteX2" fmla="*/ 1113393 w 1113393"/>
              <a:gd name="connsiteY2" fmla="*/ 120 h 1093098"/>
              <a:gd name="connsiteX3" fmla="*/ 1105741 w 1113393"/>
              <a:gd name="connsiteY3" fmla="*/ 1086111 h 1093098"/>
              <a:gd name="connsiteX4" fmla="*/ 486 w 1113393"/>
              <a:gd name="connsiteY4" fmla="*/ 1093098 h 1093098"/>
              <a:gd name="connsiteX0" fmla="*/ 295 w 1113202"/>
              <a:gd name="connsiteY0" fmla="*/ 1093042 h 1093042"/>
              <a:gd name="connsiteX1" fmla="*/ 337522 w 1113202"/>
              <a:gd name="connsiteY1" fmla="*/ 215720 h 1093042"/>
              <a:gd name="connsiteX2" fmla="*/ 1113202 w 1113202"/>
              <a:gd name="connsiteY2" fmla="*/ 64 h 1093042"/>
              <a:gd name="connsiteX3" fmla="*/ 1105550 w 1113202"/>
              <a:gd name="connsiteY3" fmla="*/ 1086055 h 1093042"/>
              <a:gd name="connsiteX4" fmla="*/ 295 w 1113202"/>
              <a:gd name="connsiteY4" fmla="*/ 1093042 h 1093042"/>
              <a:gd name="connsiteX0" fmla="*/ 626 w 1005878"/>
              <a:gd name="connsiteY0" fmla="*/ 1149918 h 1149918"/>
              <a:gd name="connsiteX1" fmla="*/ 230198 w 1005878"/>
              <a:gd name="connsiteY1" fmla="*/ 215739 h 1149918"/>
              <a:gd name="connsiteX2" fmla="*/ 1005878 w 1005878"/>
              <a:gd name="connsiteY2" fmla="*/ 83 h 1149918"/>
              <a:gd name="connsiteX3" fmla="*/ 998226 w 1005878"/>
              <a:gd name="connsiteY3" fmla="*/ 1086074 h 1149918"/>
              <a:gd name="connsiteX4" fmla="*/ 626 w 1005878"/>
              <a:gd name="connsiteY4" fmla="*/ 1149918 h 1149918"/>
              <a:gd name="connsiteX0" fmla="*/ 456 w 1041593"/>
              <a:gd name="connsiteY0" fmla="*/ 1083564 h 1086053"/>
              <a:gd name="connsiteX1" fmla="*/ 265913 w 1041593"/>
              <a:gd name="connsiteY1" fmla="*/ 215718 h 1086053"/>
              <a:gd name="connsiteX2" fmla="*/ 1041593 w 1041593"/>
              <a:gd name="connsiteY2" fmla="*/ 62 h 1086053"/>
              <a:gd name="connsiteX3" fmla="*/ 1033941 w 1041593"/>
              <a:gd name="connsiteY3" fmla="*/ 1086053 h 1086053"/>
              <a:gd name="connsiteX4" fmla="*/ 456 w 1041593"/>
              <a:gd name="connsiteY4" fmla="*/ 1083564 h 1086053"/>
              <a:gd name="connsiteX0" fmla="*/ 978 w 970345"/>
              <a:gd name="connsiteY0" fmla="*/ 1093041 h 1093041"/>
              <a:gd name="connsiteX1" fmla="*/ 194665 w 970345"/>
              <a:gd name="connsiteY1" fmla="*/ 215719 h 1093041"/>
              <a:gd name="connsiteX2" fmla="*/ 970345 w 970345"/>
              <a:gd name="connsiteY2" fmla="*/ 63 h 1093041"/>
              <a:gd name="connsiteX3" fmla="*/ 962693 w 970345"/>
              <a:gd name="connsiteY3" fmla="*/ 1086054 h 1093041"/>
              <a:gd name="connsiteX4" fmla="*/ 978 w 970345"/>
              <a:gd name="connsiteY4" fmla="*/ 1093041 h 109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45" h="1093041">
                <a:moveTo>
                  <a:pt x="978" y="1093041"/>
                </a:moveTo>
                <a:cubicBezTo>
                  <a:pt x="-7115" y="782939"/>
                  <a:pt x="33104" y="397882"/>
                  <a:pt x="194665" y="215719"/>
                </a:cubicBezTo>
                <a:cubicBezTo>
                  <a:pt x="356226" y="33556"/>
                  <a:pt x="668478" y="-1733"/>
                  <a:pt x="970345" y="63"/>
                </a:cubicBezTo>
                <a:cubicBezTo>
                  <a:pt x="967794" y="362060"/>
                  <a:pt x="965244" y="724057"/>
                  <a:pt x="962693" y="1086054"/>
                </a:cubicBezTo>
                <a:lnTo>
                  <a:pt x="978" y="1093041"/>
                </a:lnTo>
                <a:close/>
              </a:path>
            </a:pathLst>
          </a:custGeom>
          <a:solidFill>
            <a:srgbClr val="BC90D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부분 원형 25">
            <a:extLst>
              <a:ext uri="{FF2B5EF4-FFF2-40B4-BE49-F238E27FC236}">
                <a16:creationId xmlns:a16="http://schemas.microsoft.com/office/drawing/2014/main" id="{20D9363B-2D7E-4B61-BB99-D56511C94115}"/>
              </a:ext>
            </a:extLst>
          </p:cNvPr>
          <p:cNvSpPr/>
          <p:nvPr/>
        </p:nvSpPr>
        <p:spPr>
          <a:xfrm>
            <a:off x="381815" y="4473453"/>
            <a:ext cx="1030233" cy="1098671"/>
          </a:xfrm>
          <a:custGeom>
            <a:avLst/>
            <a:gdLst>
              <a:gd name="connsiteX0" fmla="*/ 340 w 2363589"/>
              <a:gd name="connsiteY0" fmla="*/ 1112051 h 2172028"/>
              <a:gd name="connsiteX1" fmla="*/ 375667 w 2363589"/>
              <a:gd name="connsiteY1" fmla="*/ 291879 h 2172028"/>
              <a:gd name="connsiteX2" fmla="*/ 1189447 w 2363589"/>
              <a:gd name="connsiteY2" fmla="*/ 23 h 2172028"/>
              <a:gd name="connsiteX3" fmla="*/ 1181795 w 2363589"/>
              <a:gd name="connsiteY3" fmla="*/ 1086014 h 2172028"/>
              <a:gd name="connsiteX4" fmla="*/ 340 w 2363589"/>
              <a:gd name="connsiteY4" fmla="*/ 1112051 h 2172028"/>
              <a:gd name="connsiteX0" fmla="*/ 1643 w 1190750"/>
              <a:gd name="connsiteY0" fmla="*/ 1112063 h 1112063"/>
              <a:gd name="connsiteX1" fmla="*/ 253145 w 1190750"/>
              <a:gd name="connsiteY1" fmla="*/ 253791 h 1112063"/>
              <a:gd name="connsiteX2" fmla="*/ 1190750 w 1190750"/>
              <a:gd name="connsiteY2" fmla="*/ 35 h 1112063"/>
              <a:gd name="connsiteX3" fmla="*/ 1183098 w 1190750"/>
              <a:gd name="connsiteY3" fmla="*/ 1086026 h 1112063"/>
              <a:gd name="connsiteX4" fmla="*/ 1643 w 1190750"/>
              <a:gd name="connsiteY4" fmla="*/ 1112063 h 1112063"/>
              <a:gd name="connsiteX0" fmla="*/ 423 w 1189530"/>
              <a:gd name="connsiteY0" fmla="*/ 1112196 h 1112196"/>
              <a:gd name="connsiteX1" fmla="*/ 347175 w 1189530"/>
              <a:gd name="connsiteY1" fmla="*/ 196774 h 1112196"/>
              <a:gd name="connsiteX2" fmla="*/ 1189530 w 1189530"/>
              <a:gd name="connsiteY2" fmla="*/ 168 h 1112196"/>
              <a:gd name="connsiteX3" fmla="*/ 1181878 w 1189530"/>
              <a:gd name="connsiteY3" fmla="*/ 1086159 h 1112196"/>
              <a:gd name="connsiteX4" fmla="*/ 423 w 1189530"/>
              <a:gd name="connsiteY4" fmla="*/ 1112196 h 1112196"/>
              <a:gd name="connsiteX0" fmla="*/ 486 w 1113393"/>
              <a:gd name="connsiteY0" fmla="*/ 1093098 h 1093098"/>
              <a:gd name="connsiteX1" fmla="*/ 271038 w 1113393"/>
              <a:gd name="connsiteY1" fmla="*/ 196726 h 1093098"/>
              <a:gd name="connsiteX2" fmla="*/ 1113393 w 1113393"/>
              <a:gd name="connsiteY2" fmla="*/ 120 h 1093098"/>
              <a:gd name="connsiteX3" fmla="*/ 1105741 w 1113393"/>
              <a:gd name="connsiteY3" fmla="*/ 1086111 h 1093098"/>
              <a:gd name="connsiteX4" fmla="*/ 486 w 1113393"/>
              <a:gd name="connsiteY4" fmla="*/ 1093098 h 1093098"/>
              <a:gd name="connsiteX0" fmla="*/ 295 w 1113202"/>
              <a:gd name="connsiteY0" fmla="*/ 1093042 h 1093042"/>
              <a:gd name="connsiteX1" fmla="*/ 337522 w 1113202"/>
              <a:gd name="connsiteY1" fmla="*/ 215720 h 1093042"/>
              <a:gd name="connsiteX2" fmla="*/ 1113202 w 1113202"/>
              <a:gd name="connsiteY2" fmla="*/ 64 h 1093042"/>
              <a:gd name="connsiteX3" fmla="*/ 1105550 w 1113202"/>
              <a:gd name="connsiteY3" fmla="*/ 1086055 h 1093042"/>
              <a:gd name="connsiteX4" fmla="*/ 295 w 1113202"/>
              <a:gd name="connsiteY4" fmla="*/ 1093042 h 1093042"/>
              <a:gd name="connsiteX0" fmla="*/ 626 w 1005878"/>
              <a:gd name="connsiteY0" fmla="*/ 1149918 h 1149918"/>
              <a:gd name="connsiteX1" fmla="*/ 230198 w 1005878"/>
              <a:gd name="connsiteY1" fmla="*/ 215739 h 1149918"/>
              <a:gd name="connsiteX2" fmla="*/ 1005878 w 1005878"/>
              <a:gd name="connsiteY2" fmla="*/ 83 h 1149918"/>
              <a:gd name="connsiteX3" fmla="*/ 998226 w 1005878"/>
              <a:gd name="connsiteY3" fmla="*/ 1086074 h 1149918"/>
              <a:gd name="connsiteX4" fmla="*/ 626 w 1005878"/>
              <a:gd name="connsiteY4" fmla="*/ 1149918 h 1149918"/>
              <a:gd name="connsiteX0" fmla="*/ 456 w 1041593"/>
              <a:gd name="connsiteY0" fmla="*/ 1083564 h 1086053"/>
              <a:gd name="connsiteX1" fmla="*/ 265913 w 1041593"/>
              <a:gd name="connsiteY1" fmla="*/ 215718 h 1086053"/>
              <a:gd name="connsiteX2" fmla="*/ 1041593 w 1041593"/>
              <a:gd name="connsiteY2" fmla="*/ 62 h 1086053"/>
              <a:gd name="connsiteX3" fmla="*/ 1033941 w 1041593"/>
              <a:gd name="connsiteY3" fmla="*/ 1086053 h 1086053"/>
              <a:gd name="connsiteX4" fmla="*/ 456 w 1041593"/>
              <a:gd name="connsiteY4" fmla="*/ 1083564 h 1086053"/>
              <a:gd name="connsiteX0" fmla="*/ 978 w 970345"/>
              <a:gd name="connsiteY0" fmla="*/ 1093041 h 1093041"/>
              <a:gd name="connsiteX1" fmla="*/ 194665 w 970345"/>
              <a:gd name="connsiteY1" fmla="*/ 215719 h 1093041"/>
              <a:gd name="connsiteX2" fmla="*/ 970345 w 970345"/>
              <a:gd name="connsiteY2" fmla="*/ 63 h 1093041"/>
              <a:gd name="connsiteX3" fmla="*/ 962693 w 970345"/>
              <a:gd name="connsiteY3" fmla="*/ 1086054 h 1093041"/>
              <a:gd name="connsiteX4" fmla="*/ 978 w 970345"/>
              <a:gd name="connsiteY4" fmla="*/ 1093041 h 109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45" h="1093041">
                <a:moveTo>
                  <a:pt x="978" y="1093041"/>
                </a:moveTo>
                <a:cubicBezTo>
                  <a:pt x="-7115" y="782939"/>
                  <a:pt x="33104" y="397882"/>
                  <a:pt x="194665" y="215719"/>
                </a:cubicBezTo>
                <a:cubicBezTo>
                  <a:pt x="356226" y="33556"/>
                  <a:pt x="668478" y="-1733"/>
                  <a:pt x="970345" y="63"/>
                </a:cubicBezTo>
                <a:cubicBezTo>
                  <a:pt x="967794" y="362060"/>
                  <a:pt x="965244" y="724057"/>
                  <a:pt x="962693" y="1086054"/>
                </a:cubicBezTo>
                <a:lnTo>
                  <a:pt x="978" y="109304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3DA8A6-E9F1-481D-9E9E-5E36D688E26E}"/>
              </a:ext>
            </a:extLst>
          </p:cNvPr>
          <p:cNvSpPr/>
          <p:nvPr/>
        </p:nvSpPr>
        <p:spPr>
          <a:xfrm>
            <a:off x="5767427" y="1794455"/>
            <a:ext cx="900000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B28F1A3-B600-467B-8B6E-F2A1F491B6B1}"/>
              </a:ext>
            </a:extLst>
          </p:cNvPr>
          <p:cNvSpPr/>
          <p:nvPr/>
        </p:nvSpPr>
        <p:spPr>
          <a:xfrm>
            <a:off x="8802701" y="2255415"/>
            <a:ext cx="900000" cy="90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1FCDA3-6F42-4857-958D-79898FA9E615}"/>
              </a:ext>
            </a:extLst>
          </p:cNvPr>
          <p:cNvSpPr/>
          <p:nvPr/>
        </p:nvSpPr>
        <p:spPr>
          <a:xfrm>
            <a:off x="9220200" y="5129834"/>
            <a:ext cx="900000" cy="90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27F089D-09F3-41A2-92AE-7BC5FFC1848D}"/>
              </a:ext>
            </a:extLst>
          </p:cNvPr>
          <p:cNvSpPr/>
          <p:nvPr/>
        </p:nvSpPr>
        <p:spPr>
          <a:xfrm>
            <a:off x="5731725" y="5343412"/>
            <a:ext cx="900000" cy="900000"/>
          </a:xfrm>
          <a:prstGeom prst="ellipse">
            <a:avLst/>
          </a:prstGeom>
          <a:solidFill>
            <a:srgbClr val="CF979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913A12-FA3D-41FB-B594-F8268B8F0E9D}"/>
              </a:ext>
            </a:extLst>
          </p:cNvPr>
          <p:cNvSpPr/>
          <p:nvPr/>
        </p:nvSpPr>
        <p:spPr>
          <a:xfrm>
            <a:off x="2428875" y="5168780"/>
            <a:ext cx="900000" cy="90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1D6CBD3-DA80-4C14-9664-6099A21DD25D}"/>
              </a:ext>
            </a:extLst>
          </p:cNvPr>
          <p:cNvSpPr/>
          <p:nvPr/>
        </p:nvSpPr>
        <p:spPr>
          <a:xfrm>
            <a:off x="10837543" y="3839048"/>
            <a:ext cx="900000" cy="900000"/>
          </a:xfrm>
          <a:prstGeom prst="ellipse">
            <a:avLst/>
          </a:prstGeom>
          <a:solidFill>
            <a:srgbClr val="BC90D0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C1B7E8-A1C2-4527-A780-6AE6FACA99FD}"/>
              </a:ext>
            </a:extLst>
          </p:cNvPr>
          <p:cNvSpPr/>
          <p:nvPr/>
        </p:nvSpPr>
        <p:spPr>
          <a:xfrm>
            <a:off x="711822" y="3773396"/>
            <a:ext cx="900000" cy="90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CDCB262-C5F3-4F6A-8EE2-4EA470A77297}"/>
              </a:ext>
            </a:extLst>
          </p:cNvPr>
          <p:cNvSpPr/>
          <p:nvPr/>
        </p:nvSpPr>
        <p:spPr>
          <a:xfrm>
            <a:off x="2954096" y="2101762"/>
            <a:ext cx="900000" cy="90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7C54BD-C872-46D2-B068-766D78BC4D45}"/>
              </a:ext>
            </a:extLst>
          </p:cNvPr>
          <p:cNvSpPr/>
          <p:nvPr/>
        </p:nvSpPr>
        <p:spPr>
          <a:xfrm rot="1583110">
            <a:off x="4139063" y="2905593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6BF120-19F3-4A0F-933D-8348AE766612}"/>
              </a:ext>
            </a:extLst>
          </p:cNvPr>
          <p:cNvSpPr/>
          <p:nvPr/>
        </p:nvSpPr>
        <p:spPr>
          <a:xfrm rot="685943">
            <a:off x="3916392" y="2822249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74C394-583B-4742-AE62-8E560B91FBDC}"/>
              </a:ext>
            </a:extLst>
          </p:cNvPr>
          <p:cNvSpPr/>
          <p:nvPr/>
        </p:nvSpPr>
        <p:spPr>
          <a:xfrm rot="18967698">
            <a:off x="2947183" y="3048992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31A153-1854-4CA1-9B7F-43E003CDC02F}"/>
              </a:ext>
            </a:extLst>
          </p:cNvPr>
          <p:cNvSpPr/>
          <p:nvPr/>
        </p:nvSpPr>
        <p:spPr>
          <a:xfrm rot="18267661">
            <a:off x="2787045" y="3241703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B612F4-5743-41BB-AE35-444E5E53A802}"/>
              </a:ext>
            </a:extLst>
          </p:cNvPr>
          <p:cNvSpPr/>
          <p:nvPr/>
        </p:nvSpPr>
        <p:spPr>
          <a:xfrm rot="3083339">
            <a:off x="9648536" y="3309620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99F17B-3D59-4E53-AFAB-D1317FDF72A1}"/>
              </a:ext>
            </a:extLst>
          </p:cNvPr>
          <p:cNvSpPr/>
          <p:nvPr/>
        </p:nvSpPr>
        <p:spPr>
          <a:xfrm rot="2186172">
            <a:off x="9481962" y="3139968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51E9CB-F94B-4110-8983-DEC417F1B031}"/>
              </a:ext>
            </a:extLst>
          </p:cNvPr>
          <p:cNvSpPr/>
          <p:nvPr/>
        </p:nvSpPr>
        <p:spPr>
          <a:xfrm rot="20467927">
            <a:off x="8507748" y="2935797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0A2DA86-166F-4B5A-826A-1CE2797BA890}"/>
              </a:ext>
            </a:extLst>
          </p:cNvPr>
          <p:cNvSpPr/>
          <p:nvPr/>
        </p:nvSpPr>
        <p:spPr>
          <a:xfrm rot="19767890">
            <a:off x="8281163" y="3042760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3B5375A-2210-4BEF-9935-0EE6C60655C3}"/>
              </a:ext>
            </a:extLst>
          </p:cNvPr>
          <p:cNvGrpSpPr/>
          <p:nvPr/>
        </p:nvGrpSpPr>
        <p:grpSpPr>
          <a:xfrm rot="1271068">
            <a:off x="1267438" y="4838065"/>
            <a:ext cx="427539" cy="431757"/>
            <a:chOff x="1329549" y="4695424"/>
            <a:chExt cx="427539" cy="43175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BDC64CF-02B5-492C-90A0-34950B8041EA}"/>
                </a:ext>
              </a:extLst>
            </p:cNvPr>
            <p:cNvSpPr/>
            <p:nvPr/>
          </p:nvSpPr>
          <p:spPr>
            <a:xfrm rot="3083339">
              <a:off x="1485257" y="4855351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84AA7D-9AFB-46A1-82E7-12EB53402B6E}"/>
                </a:ext>
              </a:extLst>
            </p:cNvPr>
            <p:cNvSpPr/>
            <p:nvPr/>
          </p:nvSpPr>
          <p:spPr>
            <a:xfrm rot="2186172">
              <a:off x="1329549" y="4695424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6294F87-7773-4798-9134-B1F7F4DA3E8B}"/>
              </a:ext>
            </a:extLst>
          </p:cNvPr>
          <p:cNvGrpSpPr/>
          <p:nvPr/>
        </p:nvGrpSpPr>
        <p:grpSpPr>
          <a:xfrm rot="16200000">
            <a:off x="10759079" y="4848603"/>
            <a:ext cx="427539" cy="431757"/>
            <a:chOff x="1329549" y="4695424"/>
            <a:chExt cx="427539" cy="43175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41AC283-AA96-4295-90E9-B074343D5910}"/>
                </a:ext>
              </a:extLst>
            </p:cNvPr>
            <p:cNvSpPr/>
            <p:nvPr/>
          </p:nvSpPr>
          <p:spPr>
            <a:xfrm rot="3083339">
              <a:off x="1485257" y="4855351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E3EF1F2-B412-42A7-B2DE-ABBECB93B9E0}"/>
                </a:ext>
              </a:extLst>
            </p:cNvPr>
            <p:cNvSpPr/>
            <p:nvPr/>
          </p:nvSpPr>
          <p:spPr>
            <a:xfrm rot="2186172">
              <a:off x="1329549" y="4695424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0EF7051-D8D2-4445-B9DA-C9409A844DB7}"/>
              </a:ext>
            </a:extLst>
          </p:cNvPr>
          <p:cNvSpPr/>
          <p:nvPr/>
        </p:nvSpPr>
        <p:spPr>
          <a:xfrm>
            <a:off x="-102962" y="244636"/>
            <a:ext cx="12381723" cy="849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Arrange the 15 cards you receive in units of 100.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92419D-63E8-4556-BA16-068301CD3877}"/>
              </a:ext>
            </a:extLst>
          </p:cNvPr>
          <p:cNvSpPr/>
          <p:nvPr/>
        </p:nvSpPr>
        <p:spPr>
          <a:xfrm>
            <a:off x="-94862" y="243757"/>
            <a:ext cx="12381723" cy="849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Divide 15 cards into three sections: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 card sent to the left by me, a card of my range, a card to the right by me.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07225A9-304E-4682-B7C0-85D572342B94}"/>
              </a:ext>
            </a:extLst>
          </p:cNvPr>
          <p:cNvGrpSpPr/>
          <p:nvPr/>
        </p:nvGrpSpPr>
        <p:grpSpPr>
          <a:xfrm>
            <a:off x="643868" y="1413245"/>
            <a:ext cx="11305287" cy="3884439"/>
            <a:chOff x="-3033440" y="2819365"/>
            <a:chExt cx="11305287" cy="38844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31BFE2-D358-49A3-9A2F-342E3D8143EE}"/>
                </a:ext>
              </a:extLst>
            </p:cNvPr>
            <p:cNvSpPr txBox="1"/>
            <p:nvPr/>
          </p:nvSpPr>
          <p:spPr>
            <a:xfrm>
              <a:off x="-3033440" y="4808812"/>
              <a:ext cx="1183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5353"/>
                  </a:solidFill>
                  <a:latin typeface="Arial Rounded MT Bold" panose="020F0704030504030204" pitchFamily="34" charset="0"/>
                </a:rPr>
                <a:t>100-199</a:t>
              </a:r>
              <a:endParaRPr lang="ko-KR" altLang="en-US" sz="2000" dirty="0">
                <a:solidFill>
                  <a:srgbClr val="FF5353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FFA3F1-68AB-4DB6-8373-491C4894F1ED}"/>
                </a:ext>
              </a:extLst>
            </p:cNvPr>
            <p:cNvSpPr txBox="1"/>
            <p:nvPr/>
          </p:nvSpPr>
          <p:spPr>
            <a:xfrm>
              <a:off x="-788017" y="3102720"/>
              <a:ext cx="1183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5353"/>
                  </a:solidFill>
                  <a:latin typeface="Arial Rounded MT Bold" panose="020F0704030504030204" pitchFamily="34" charset="0"/>
                </a:rPr>
                <a:t>200-399</a:t>
              </a:r>
              <a:endParaRPr lang="ko-KR" altLang="en-US" sz="2000" dirty="0">
                <a:solidFill>
                  <a:srgbClr val="FF5353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A4E1A9B-9CB3-4C3A-B3B7-91BAC220885A}"/>
                </a:ext>
              </a:extLst>
            </p:cNvPr>
            <p:cNvSpPr txBox="1"/>
            <p:nvPr/>
          </p:nvSpPr>
          <p:spPr>
            <a:xfrm>
              <a:off x="7088510" y="4891255"/>
              <a:ext cx="1183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5353"/>
                  </a:solidFill>
                  <a:latin typeface="Arial Rounded MT Bold" panose="020F0704030504030204" pitchFamily="34" charset="0"/>
                </a:rPr>
                <a:t>600-699</a:t>
              </a:r>
              <a:endParaRPr lang="ko-KR" altLang="en-US" sz="2000" dirty="0">
                <a:solidFill>
                  <a:srgbClr val="FF5353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307B1E6-5549-43B0-B52F-FE8826AE2B05}"/>
                </a:ext>
              </a:extLst>
            </p:cNvPr>
            <p:cNvSpPr txBox="1"/>
            <p:nvPr/>
          </p:nvSpPr>
          <p:spPr>
            <a:xfrm>
              <a:off x="5143664" y="3289848"/>
              <a:ext cx="1183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5353"/>
                  </a:solidFill>
                  <a:latin typeface="Arial Rounded MT Bold" panose="020F0704030504030204" pitchFamily="34" charset="0"/>
                </a:rPr>
                <a:t>500-599</a:t>
              </a:r>
              <a:endParaRPr lang="ko-KR" altLang="en-US" sz="2000" dirty="0">
                <a:solidFill>
                  <a:srgbClr val="FF5353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208A5C-A2CA-4F5B-A677-EF71BD043E4C}"/>
                </a:ext>
              </a:extLst>
            </p:cNvPr>
            <p:cNvSpPr txBox="1"/>
            <p:nvPr/>
          </p:nvSpPr>
          <p:spPr>
            <a:xfrm>
              <a:off x="5398426" y="6070745"/>
              <a:ext cx="1183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5353"/>
                  </a:solidFill>
                  <a:latin typeface="Arial Rounded MT Bold" panose="020F0704030504030204" pitchFamily="34" charset="0"/>
                </a:rPr>
                <a:t>700-799</a:t>
              </a:r>
              <a:endParaRPr lang="ko-KR" altLang="en-US" sz="2000" dirty="0">
                <a:solidFill>
                  <a:srgbClr val="FF5353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446BD1-D54F-4080-A12C-12CC27A22CDC}"/>
                </a:ext>
              </a:extLst>
            </p:cNvPr>
            <p:cNvSpPr txBox="1"/>
            <p:nvPr/>
          </p:nvSpPr>
          <p:spPr>
            <a:xfrm>
              <a:off x="2012802" y="2819365"/>
              <a:ext cx="1183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5353"/>
                  </a:solidFill>
                  <a:latin typeface="Arial Rounded MT Bold" panose="020F0704030504030204" pitchFamily="34" charset="0"/>
                </a:rPr>
                <a:t>400-499</a:t>
              </a:r>
              <a:endParaRPr lang="ko-KR" altLang="en-US" sz="2000" dirty="0">
                <a:solidFill>
                  <a:srgbClr val="FF5353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429345-2A9B-4800-824B-44ADCA7BA701}"/>
                </a:ext>
              </a:extLst>
            </p:cNvPr>
            <p:cNvSpPr txBox="1"/>
            <p:nvPr/>
          </p:nvSpPr>
          <p:spPr>
            <a:xfrm>
              <a:off x="-1233810" y="6160417"/>
              <a:ext cx="1183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5353"/>
                  </a:solidFill>
                  <a:latin typeface="Arial Rounded MT Bold" panose="020F0704030504030204" pitchFamily="34" charset="0"/>
                </a:rPr>
                <a:t>900-999</a:t>
              </a:r>
              <a:endParaRPr lang="ko-KR" altLang="en-US" sz="2000" dirty="0">
                <a:solidFill>
                  <a:srgbClr val="FF5353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081AC6E-C166-4ECD-A60B-E1A347177BB0}"/>
                </a:ext>
              </a:extLst>
            </p:cNvPr>
            <p:cNvSpPr txBox="1"/>
            <p:nvPr/>
          </p:nvSpPr>
          <p:spPr>
            <a:xfrm>
              <a:off x="1937304" y="6303694"/>
              <a:ext cx="1183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5353"/>
                  </a:solidFill>
                  <a:latin typeface="Arial Rounded MT Bold" panose="020F0704030504030204" pitchFamily="34" charset="0"/>
                </a:rPr>
                <a:t>800-899</a:t>
              </a:r>
              <a:endParaRPr lang="ko-KR" altLang="en-US" sz="2000" dirty="0">
                <a:solidFill>
                  <a:srgbClr val="FF5353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6D69237-B962-4757-BC55-5BF16504483D}"/>
              </a:ext>
            </a:extLst>
          </p:cNvPr>
          <p:cNvSpPr/>
          <p:nvPr/>
        </p:nvSpPr>
        <p:spPr>
          <a:xfrm rot="1583110">
            <a:off x="10341187" y="5825218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06F9C66-F5E7-4A2C-888D-56CC1B906159}"/>
              </a:ext>
            </a:extLst>
          </p:cNvPr>
          <p:cNvSpPr/>
          <p:nvPr/>
        </p:nvSpPr>
        <p:spPr>
          <a:xfrm rot="685943">
            <a:off x="10118516" y="5741874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BD8C42-894C-4607-943F-07F2CD6B29BD}"/>
              </a:ext>
            </a:extLst>
          </p:cNvPr>
          <p:cNvSpPr/>
          <p:nvPr/>
        </p:nvSpPr>
        <p:spPr>
          <a:xfrm rot="18967698">
            <a:off x="9149307" y="5968617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58AF41C-8134-4FAD-8F23-0545A4A4888C}"/>
              </a:ext>
            </a:extLst>
          </p:cNvPr>
          <p:cNvSpPr/>
          <p:nvPr/>
        </p:nvSpPr>
        <p:spPr>
          <a:xfrm rot="18267661">
            <a:off x="8989169" y="6161328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현 22">
            <a:extLst>
              <a:ext uri="{FF2B5EF4-FFF2-40B4-BE49-F238E27FC236}">
                <a16:creationId xmlns:a16="http://schemas.microsoft.com/office/drawing/2014/main" id="{6208DF03-14B2-4733-94FE-6082E402ED96}"/>
              </a:ext>
            </a:extLst>
          </p:cNvPr>
          <p:cNvSpPr/>
          <p:nvPr/>
        </p:nvSpPr>
        <p:spPr>
          <a:xfrm rot="6684138">
            <a:off x="9078619" y="5884492"/>
            <a:ext cx="1552575" cy="1524000"/>
          </a:xfrm>
          <a:prstGeom prst="chord">
            <a:avLst/>
          </a:prstGeom>
          <a:solidFill>
            <a:schemeClr val="accent1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AB1EDCD-EE69-44B1-ADF2-AAA6A8B1942E}"/>
              </a:ext>
            </a:extLst>
          </p:cNvPr>
          <p:cNvSpPr/>
          <p:nvPr/>
        </p:nvSpPr>
        <p:spPr>
          <a:xfrm rot="2348890">
            <a:off x="6798750" y="2706413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6B2376-0426-4A1B-867B-E5E201E05E24}"/>
              </a:ext>
            </a:extLst>
          </p:cNvPr>
          <p:cNvSpPr/>
          <p:nvPr/>
        </p:nvSpPr>
        <p:spPr>
          <a:xfrm rot="1451723">
            <a:off x="6599993" y="2575936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BF22648-E141-4F96-9B1B-B64EADD3036F}"/>
              </a:ext>
            </a:extLst>
          </p:cNvPr>
          <p:cNvSpPr/>
          <p:nvPr/>
        </p:nvSpPr>
        <p:spPr>
          <a:xfrm rot="19733478">
            <a:off x="5604639" y="2582960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F990103-CFDD-4DB5-9D87-AC17FE847FCD}"/>
              </a:ext>
            </a:extLst>
          </p:cNvPr>
          <p:cNvSpPr/>
          <p:nvPr/>
        </p:nvSpPr>
        <p:spPr>
          <a:xfrm rot="19033441">
            <a:off x="5405884" y="2735532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4011884-B2E2-4060-9E99-A740800166DF}"/>
              </a:ext>
            </a:extLst>
          </p:cNvPr>
          <p:cNvSpPr/>
          <p:nvPr/>
        </p:nvSpPr>
        <p:spPr>
          <a:xfrm rot="2348890">
            <a:off x="6756743" y="6209909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16CE971-2AA1-4DEE-BBA3-A435E35F4B50}"/>
              </a:ext>
            </a:extLst>
          </p:cNvPr>
          <p:cNvSpPr/>
          <p:nvPr/>
        </p:nvSpPr>
        <p:spPr>
          <a:xfrm rot="1451723">
            <a:off x="6557986" y="6079432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FDE948-4D20-4DE9-A1D5-E0B228D5AEEC}"/>
              </a:ext>
            </a:extLst>
          </p:cNvPr>
          <p:cNvSpPr/>
          <p:nvPr/>
        </p:nvSpPr>
        <p:spPr>
          <a:xfrm rot="19733478">
            <a:off x="5562632" y="6086456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77BBB02-91C7-4D96-B483-BDC41837FE93}"/>
              </a:ext>
            </a:extLst>
          </p:cNvPr>
          <p:cNvSpPr/>
          <p:nvPr/>
        </p:nvSpPr>
        <p:spPr>
          <a:xfrm rot="19033441">
            <a:off x="5363877" y="6239028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현 20">
            <a:extLst>
              <a:ext uri="{FF2B5EF4-FFF2-40B4-BE49-F238E27FC236}">
                <a16:creationId xmlns:a16="http://schemas.microsoft.com/office/drawing/2014/main" id="{D11C3E6E-6F33-4A75-ABB9-0AA46CCEE98A}"/>
              </a:ext>
            </a:extLst>
          </p:cNvPr>
          <p:cNvSpPr/>
          <p:nvPr/>
        </p:nvSpPr>
        <p:spPr>
          <a:xfrm rot="6684138">
            <a:off x="5405436" y="6095999"/>
            <a:ext cx="1552575" cy="1524000"/>
          </a:xfrm>
          <a:prstGeom prst="chord">
            <a:avLst/>
          </a:prstGeom>
          <a:solidFill>
            <a:srgbClr val="CF979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DD04C7A-C368-4177-AC3C-49D421C1C497}"/>
              </a:ext>
            </a:extLst>
          </p:cNvPr>
          <p:cNvSpPr/>
          <p:nvPr/>
        </p:nvSpPr>
        <p:spPr>
          <a:xfrm rot="3083339">
            <a:off x="3364256" y="6159401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61CA693-3BA6-4771-93CF-CBA48789C577}"/>
              </a:ext>
            </a:extLst>
          </p:cNvPr>
          <p:cNvSpPr/>
          <p:nvPr/>
        </p:nvSpPr>
        <p:spPr>
          <a:xfrm rot="2186172">
            <a:off x="3197682" y="5989749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A02A7B-D807-4A9A-9C9E-BD1202CCA5C3}"/>
              </a:ext>
            </a:extLst>
          </p:cNvPr>
          <p:cNvSpPr/>
          <p:nvPr/>
        </p:nvSpPr>
        <p:spPr>
          <a:xfrm rot="20467927">
            <a:off x="2223468" y="5785578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2523D05-7F60-4EC8-A200-594F5269048A}"/>
              </a:ext>
            </a:extLst>
          </p:cNvPr>
          <p:cNvSpPr/>
          <p:nvPr/>
        </p:nvSpPr>
        <p:spPr>
          <a:xfrm rot="19767890">
            <a:off x="1996883" y="5892541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현 21">
            <a:extLst>
              <a:ext uri="{FF2B5EF4-FFF2-40B4-BE49-F238E27FC236}">
                <a16:creationId xmlns:a16="http://schemas.microsoft.com/office/drawing/2014/main" id="{6A85CDF5-9CEE-48B0-987B-37A6818CF467}"/>
              </a:ext>
            </a:extLst>
          </p:cNvPr>
          <p:cNvSpPr/>
          <p:nvPr/>
        </p:nvSpPr>
        <p:spPr>
          <a:xfrm rot="6684138">
            <a:off x="1931940" y="5942242"/>
            <a:ext cx="1552575" cy="1524000"/>
          </a:xfrm>
          <a:prstGeom prst="chord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C782770-87F7-492F-9B28-56DBBF4808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353" l="1608" r="98714">
                        <a14:foregroundMark x1="71383" y1="63235" x2="71383" y2="63235"/>
                        <a14:foregroundMark x1="55949" y1="10882" x2="55949" y2="10882"/>
                        <a14:foregroundMark x1="41801" y1="9706" x2="54662" y2="9706"/>
                        <a14:foregroundMark x1="54662" y1="9706" x2="56270" y2="15882"/>
                        <a14:foregroundMark x1="34727" y1="14706" x2="45338" y2="4412"/>
                        <a14:foregroundMark x1="45338" y1="4412" x2="56913" y2="7941"/>
                        <a14:foregroundMark x1="56913" y1="7941" x2="57878" y2="10000"/>
                        <a14:foregroundMark x1="13183" y1="27353" x2="41479" y2="23529"/>
                        <a14:foregroundMark x1="41479" y1="23529" x2="51768" y2="29706"/>
                        <a14:foregroundMark x1="51768" y1="29706" x2="34727" y2="70294"/>
                        <a14:foregroundMark x1="34727" y1="70294" x2="37942" y2="64706"/>
                        <a14:foregroundMark x1="15434" y1="68824" x2="86174" y2="28235"/>
                        <a14:foregroundMark x1="86174" y1="28235" x2="79100" y2="23235"/>
                        <a14:foregroundMark x1="7395" y1="34706" x2="14148" y2="58824"/>
                        <a14:foregroundMark x1="45659" y1="85294" x2="51125" y2="92353"/>
                        <a14:foregroundMark x1="95177" y1="27647" x2="85209" y2="70882"/>
                        <a14:foregroundMark x1="85209" y1="70882" x2="85209" y2="71176"/>
                        <a14:foregroundMark x1="50482" y1="2059" x2="52412" y2="7647"/>
                        <a14:foregroundMark x1="47588" y1="4706" x2="36977" y2="10588"/>
                        <a14:foregroundMark x1="36977" y1="10588" x2="34405" y2="9706"/>
                        <a14:foregroundMark x1="62701" y1="5588" x2="62701" y2="5588"/>
                        <a14:foregroundMark x1="66559" y1="7941" x2="77170" y2="15000"/>
                        <a14:foregroundMark x1="77170" y1="15000" x2="87460" y2="18235"/>
                        <a14:foregroundMark x1="72990" y1="10882" x2="80064" y2="15588"/>
                        <a14:foregroundMark x1="72026" y1="25294" x2="78457" y2="27941"/>
                        <a14:foregroundMark x1="54341" y1="36765" x2="59486" y2="75588"/>
                        <a14:foregroundMark x1="59486" y1="75588" x2="63987" y2="87059"/>
                        <a14:foregroundMark x1="63987" y1="87059" x2="49839" y2="80294"/>
                        <a14:foregroundMark x1="49839" y1="80294" x2="48875" y2="92941"/>
                        <a14:foregroundMark x1="48875" y1="92941" x2="51768" y2="97941"/>
                        <a14:foregroundMark x1="64952" y1="90294" x2="60450" y2="93824"/>
                        <a14:foregroundMark x1="2894" y1="29118" x2="3537" y2="41765"/>
                        <a14:foregroundMark x1="3537" y1="41765" x2="3215" y2="41765"/>
                        <a14:foregroundMark x1="2894" y1="40000" x2="9003" y2="70882"/>
                        <a14:foregroundMark x1="12219" y1="62941" x2="23151" y2="69412"/>
                        <a14:foregroundMark x1="9968" y1="70588" x2="35691" y2="90000"/>
                        <a14:foregroundMark x1="36013" y1="90588" x2="46624" y2="97059"/>
                        <a14:foregroundMark x1="46624" y1="97059" x2="53698" y2="97941"/>
                        <a14:foregroundMark x1="47588" y1="1176" x2="8039" y2="23529"/>
                        <a14:foregroundMark x1="32154" y1="10294" x2="23151" y2="20882"/>
                        <a14:foregroundMark x1="23151" y1="20882" x2="21865" y2="26176"/>
                        <a14:foregroundMark x1="96463" y1="23824" x2="86817" y2="31471"/>
                        <a14:foregroundMark x1="86817" y1="31471" x2="87460" y2="32059"/>
                        <a14:foregroundMark x1="89711" y1="19412" x2="97749" y2="24118"/>
                        <a14:foregroundMark x1="86085" y1="75588" x2="65595" y2="90294"/>
                        <a14:foregroundMark x1="86495" y1="75294" x2="86085" y2="75588"/>
                        <a14:foregroundMark x1="36334" y1="10294" x2="11254" y2="19118"/>
                        <a14:foregroundMark x1="11254" y1="19118" x2="33119" y2="8824"/>
                        <a14:foregroundMark x1="15113" y1="20588" x2="5145" y2="27059"/>
                        <a14:foregroundMark x1="5145" y1="27059" x2="3537" y2="33529"/>
                        <a14:foregroundMark x1="3215" y1="28824" x2="5145" y2="36471"/>
                        <a14:foregroundMark x1="5145" y1="30588" x2="3537" y2="37059"/>
                        <a14:foregroundMark x1="5466" y1="24706" x2="13826" y2="18824"/>
                        <a14:foregroundMark x1="3537" y1="24706" x2="12219" y2="19412"/>
                        <a14:foregroundMark x1="4180" y1="25588" x2="2572" y2="37941"/>
                        <a14:foregroundMark x1="2894" y1="27353" x2="3215" y2="32941"/>
                        <a14:foregroundMark x1="1929" y1="28235" x2="1929" y2="28235"/>
                        <a14:foregroundMark x1="96463" y1="50882" x2="96463" y2="50882"/>
                        <a14:foregroundMark x1="96162" y1="44412" x2="96141" y2="43529"/>
                        <a14:foregroundMark x1="96182" y1="45294" x2="96162" y2="44412"/>
                        <a14:foregroundMark x1="96203" y1="46176" x2="96182" y2="45294"/>
                        <a14:foregroundMark x1="96217" y1="46765" x2="96203" y2="46176"/>
                        <a14:foregroundMark x1="96230" y1="47353" x2="96217" y2="46765"/>
                        <a14:foregroundMark x1="96251" y1="48235" x2="96230" y2="47353"/>
                        <a14:foregroundMark x1="96272" y1="49118" x2="96251" y2="48235"/>
                        <a14:foregroundMark x1="96386" y1="54037" x2="96272" y2="49118"/>
                        <a14:foregroundMark x1="96463" y1="57353" x2="96402" y2="54754"/>
                        <a14:foregroundMark x1="97787" y1="48235" x2="97749" y2="49118"/>
                        <a14:foregroundMark x1="97825" y1="47353" x2="97787" y2="48235"/>
                        <a14:foregroundMark x1="97850" y1="46765" x2="97825" y2="47353"/>
                        <a14:foregroundMark x1="97876" y1="46176" x2="97850" y2="46765"/>
                        <a14:foregroundMark x1="97914" y1="45294" x2="97876" y2="46176"/>
                        <a14:foregroundMark x1="97952" y1="44412" x2="97914" y2="45294"/>
                        <a14:foregroundMark x1="97990" y1="43529" x2="97952" y2="44412"/>
                        <a14:foregroundMark x1="98714" y1="26765" x2="97990" y2="43529"/>
                        <a14:foregroundMark x1="95498" y1="58824" x2="92926" y2="69706"/>
                        <a14:foregroundMark x1="88864" y1="74412" x2="88103" y2="75294"/>
                        <a14:foregroundMark x1="92926" y1="69706" x2="88864" y2="74412"/>
                        <a14:backgroundMark x1="98071" y1="50294" x2="98714" y2="47647"/>
                        <a14:backgroundMark x1="98392" y1="46176" x2="98392" y2="46176"/>
                        <a14:backgroundMark x1="99678" y1="43529" x2="99678" y2="43529"/>
                        <a14:backgroundMark x1="88746" y1="75294" x2="88746" y2="75294"/>
                        <a14:backgroundMark x1="88424" y1="75588" x2="88424" y2="75588"/>
                        <a14:backgroundMark x1="89711" y1="74412" x2="89711" y2="74412"/>
                        <a14:backgroundMark x1="89389" y1="74412" x2="89389" y2="74412"/>
                        <a14:backgroundMark x1="98392" y1="48235" x2="98392" y2="48235"/>
                        <a14:backgroundMark x1="98392" y1="47353" x2="98392" y2="47353"/>
                        <a14:backgroundMark x1="98714" y1="46765" x2="98714" y2="46765"/>
                        <a14:backgroundMark x1="98071" y1="46765" x2="98071" y2="46765"/>
                        <a14:backgroundMark x1="98071" y1="45294" x2="98071" y2="45294"/>
                        <a14:backgroundMark x1="98714" y1="44412" x2="98714" y2="44412"/>
                        <a14:backgroundMark x1="98071" y1="49118" x2="98071" y2="49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15" y="4001042"/>
            <a:ext cx="647945" cy="70836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83E04BC-BD3C-411A-BD44-41937710628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1468">
            <a:off x="4778429" y="4137822"/>
            <a:ext cx="640600" cy="8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73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09883 -0.020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-101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2.08333E-7 0.00023 C -0.00143 -0.00278 -0.00247 -0.00579 -0.00339 -0.0088 C -0.00404 -0.01088 -0.00443 -0.01319 -0.00482 -0.01528 C -0.00508 -0.01643 -0.00508 -0.01782 -0.0056 -0.01852 L -0.00859 -0.02292 C -0.00924 -0.02431 -0.0099 -0.02546 -0.01081 -0.02639 C -0.01159 -0.02708 -0.01237 -0.02778 -0.01315 -0.0287 C -0.01602 -0.03194 -0.01289 -0.02986 -0.0168 -0.03171 C -0.01979 -0.03611 -0.01628 -0.03194 -0.02187 -0.03518 C -0.02292 -0.03565 -0.02344 -0.03657 -0.02422 -0.03727 C -0.02526 -0.03819 -0.02852 -0.03912 -0.02943 -0.03958 C -0.03008 -0.04028 -0.03073 -0.04143 -0.03164 -0.0419 C -0.03346 -0.04236 -0.0349 -0.04236 -0.03646 -0.04236 C -0.04518 -0.04236 -0.05365 -0.04236 -0.06237 -0.0419 C -0.06823 -0.03889 -0.06549 -0.04051 -0.07018 -0.03727 C -0.07487 -0.03032 -0.06562 -0.04282 -0.07604 -0.03171 C -0.08411 -0.02268 -0.07747 -0.02685 -0.08281 -0.02431 C -0.08333 -0.02292 -0.08372 -0.02199 -0.08424 -0.02106 C -0.08464 -0.01991 -0.08542 -0.01968 -0.08568 -0.01852 C -0.08633 -0.01713 -0.08672 -0.01505 -0.08724 -0.01319 C -0.08776 -0.01157 -0.08828 -0.01018 -0.0888 -0.0088 C -0.08971 -0.00648 -0.0918 -0.00208 -0.0918 -0.00185 C -0.09258 0.00139 -0.09323 0.00532 -0.09466 0.0088 C -0.09505 0.00972 -0.0957 0.01019 -0.09622 0.01088 C -0.09635 0.01204 -0.09648 0.01319 -0.09687 0.01412 C -0.09896 0.01852 -0.09831 0.01458 -0.09831 0.01759 L -0.09831 0.01782 L -0.09766 0.01898 " pathEditMode="relative" rAng="0" ptsTypes="AAAAAAAAAAAAAAAAAAAAAAAAAAA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-11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3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9882 -0.0201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-101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2.29167E-6 0.00023 C -0.00143 -0.00278 -0.00247 -0.00579 -0.00338 -0.0088 C -0.00403 -0.01088 -0.00442 -0.01319 -0.00482 -0.01528 C -0.00508 -0.01643 -0.00508 -0.01782 -0.0056 -0.01852 L -0.00859 -0.02292 C -0.00924 -0.0243 -0.00989 -0.02546 -0.0108 -0.02639 C -0.01159 -0.02708 -0.01237 -0.02778 -0.01315 -0.0287 C -0.01601 -0.03194 -0.01289 -0.02986 -0.01679 -0.03171 C -0.01979 -0.03611 -0.01627 -0.03194 -0.02187 -0.03518 C -0.02291 -0.03565 -0.02344 -0.03657 -0.02422 -0.03727 C -0.02526 -0.03819 -0.02851 -0.03912 -0.02942 -0.03958 C -0.03008 -0.04028 -0.03073 -0.04143 -0.03164 -0.0419 C -0.03346 -0.04236 -0.03489 -0.04236 -0.03646 -0.04236 C -0.04518 -0.04236 -0.05364 -0.04236 -0.06237 -0.0419 C -0.06823 -0.03889 -0.06549 -0.04051 -0.07018 -0.03727 C -0.07487 -0.03032 -0.06562 -0.04282 -0.07604 -0.03171 C -0.08411 -0.02268 -0.07747 -0.02685 -0.08281 -0.0243 C -0.08333 -0.02292 -0.08372 -0.02199 -0.08424 -0.02106 C -0.08463 -0.01991 -0.08541 -0.01968 -0.08567 -0.01852 C -0.08633 -0.01713 -0.08672 -0.01505 -0.08724 -0.01319 C -0.08776 -0.01157 -0.08828 -0.01018 -0.0888 -0.0088 C -0.08971 -0.00648 -0.09179 -0.00208 -0.09179 -0.00185 C -0.09258 0.00139 -0.09323 0.00532 -0.09466 0.0088 C -0.09505 0.00972 -0.0957 0.01019 -0.09622 0.01088 C -0.09635 0.01204 -0.09648 0.0132 -0.09687 0.01412 C -0.09896 0.01852 -0.0983 0.01458 -0.0983 0.01759 L -0.0983 0.01782 L -0.09765 0.01898 " pathEditMode="relative" rAng="0" ptsTypes="AAAAAAAAAAAAAAAAAAAAAAAAAAAAA">
                                      <p:cBhvr>
                                        <p:cTn id="3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-118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3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020000">
                                      <p:cBhvr>
                                        <p:cTn id="4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116 L 0.09883 -0.0215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-101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020000">
                                      <p:cBhvr>
                                        <p:cTn id="4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46 L -0.00013 0.00046 C -0.00065 0.00416 -0.00117 0.00833 -0.00169 0.01204 C -0.00182 0.01342 -0.00221 0.01481 -0.00234 0.01597 C -0.00273 0.01875 -0.00286 0.02129 -0.00312 0.02384 C -0.00325 0.02523 -0.00351 0.02662 -0.0039 0.02778 C -0.00469 0.03055 -0.00677 0.03565 -0.00677 0.03565 C -0.00703 0.03704 -0.00703 0.03842 -0.00755 0.03958 C -0.00807 0.04074 -0.00911 0.0412 -0.00976 0.04213 C -0.01081 0.04375 -0.01172 0.0456 -0.01263 0.04745 L -0.01562 0.05278 C -0.01614 0.05347 -0.0164 0.05486 -0.01706 0.05532 C -0.02265 0.05856 -0.01575 0.05416 -0.02148 0.05926 C -0.02226 0.05995 -0.02305 0.05995 -0.0237 0.06065 C -0.02448 0.06134 -0.02513 0.06273 -0.02591 0.06319 C -0.02838 0.06412 -0.03086 0.06412 -0.03333 0.06458 C -0.04232 0.06412 -0.05143 0.06435 -0.06055 0.06319 C -0.06198 0.06296 -0.06341 0.06134 -0.06484 0.06065 L -0.06706 0.05926 C -0.06784 0.05879 -0.06849 0.0581 -0.06927 0.05787 C -0.07057 0.05741 -0.07174 0.05717 -0.07305 0.05671 C -0.07448 0.05579 -0.07591 0.05486 -0.07734 0.05393 L -0.07956 0.05278 L -0.08177 0.05139 C -0.08255 0.05092 -0.08333 0.05092 -0.08398 0.05 C -0.08685 0.04676 -0.08542 0.04791 -0.08841 0.04606 C -0.09297 0.03403 -0.08711 0.04884 -0.0914 0.03958 C -0.09505 0.03125 -0.09075 0.03935 -0.09427 0.0331 C -0.09596 0.02407 -0.09466 0.02708 -0.09726 0.02268 L -0.09792 0.02129 L -0.09726 0.02129 " pathEditMode="relative" ptsTypes="AAAAAAAAAAAAAAAAAAAAAAAAAAAAAAA">
                                      <p:cBhvr>
                                        <p:cTn id="4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020000">
                                      <p:cBhvr>
                                        <p:cTn id="4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116 L 0.09883 -0.0215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-101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020000">
                                      <p:cBhvr>
                                        <p:cTn id="5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46 L -0.00013 0.00069 C -0.00066 0.00416 -0.00118 0.00833 -0.0017 0.01203 C -0.00183 0.01342 -0.00222 0.01481 -0.00235 0.01597 C -0.00274 0.01875 -0.00287 0.02129 -0.00313 0.02384 C -0.00326 0.02523 -0.00352 0.02662 -0.00391 0.02778 C -0.00469 0.03055 -0.00677 0.03565 -0.00677 0.03588 C -0.00704 0.03703 -0.00704 0.03842 -0.00756 0.03958 C -0.00808 0.04074 -0.00912 0.0412 -0.00977 0.04213 C -0.01081 0.04375 -0.01172 0.0456 -0.01263 0.04745 L -0.01563 0.05278 C -0.01615 0.05347 -0.01641 0.05486 -0.01706 0.05532 C -0.02266 0.05856 -0.01576 0.05416 -0.02149 0.05926 C -0.02227 0.05995 -0.02305 0.05995 -0.0237 0.06065 C -0.02448 0.06134 -0.02513 0.06273 -0.02592 0.06319 C -0.02839 0.06412 -0.03086 0.06412 -0.03334 0.06458 C -0.04232 0.06412 -0.05144 0.06435 -0.06055 0.06319 C -0.06198 0.06296 -0.06342 0.06134 -0.06485 0.06065 L -0.06706 0.05926 C -0.06784 0.05879 -0.06849 0.0581 -0.06927 0.05787 C -0.07058 0.05741 -0.07175 0.05717 -0.07305 0.05671 C -0.07448 0.05578 -0.07592 0.05486 -0.07735 0.05393 L -0.07956 0.05278 L -0.08177 0.05139 C -0.08256 0.05092 -0.08334 0.05092 -0.08399 0.05 C -0.08685 0.04676 -0.08542 0.04791 -0.08842 0.04606 C -0.09297 0.03403 -0.08711 0.04884 -0.09141 0.03958 C -0.09506 0.03125 -0.09076 0.03935 -0.09427 0.0331 C -0.09597 0.02407 -0.09467 0.02708 -0.09727 0.02268 L -0.09792 0.02129 L -0.09727 0.02129 " pathEditMode="relative" rAng="0" ptsTypes="AAAAAAAAAAAAAAAAAAAAAAAAAAAAAAA">
                                      <p:cBhvr>
                                        <p:cTn id="5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319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60000">
                                      <p:cBhvr>
                                        <p:cTn id="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07407E-6 L 0.01536 0.0247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122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960000">
                                      <p:cBhvr>
                                        <p:cTn id="6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463 L -0.00091 -0.00463 C -0.00169 -0.00069 -0.0026 0.00324 -0.00312 0.00718 C -0.00351 0.00972 -0.00364 0.0125 -0.0039 0.01505 C -0.00417 0.01736 -0.0039 0.01991 -0.00469 0.02176 C -0.0069 0.02778 -0.00898 0.02986 -0.01198 0.03357 C -0.01315 0.0331 -0.01458 0.03334 -0.01562 0.03218 C -0.01719 0.03056 -0.01823 0.02801 -0.01927 0.0257 C -0.02018 0.02361 -0.02083 0.0213 -0.02148 0.01898 C -0.022 0.01713 -0.02278 0.01158 -0.02292 0.00996 C -0.02278 0.00672 -0.02278 0.00371 -0.02226 0.0007 C -0.022 -0.00069 -0.02122 -0.00185 -0.02083 -0.00324 C -0.02018 -0.00486 -0.01979 -0.00671 -0.01927 -0.00856 C -0.01901 -0.01111 -0.01901 -0.01389 -0.01862 -0.01643 C -0.01836 -0.01782 -0.01771 -0.01898 -0.01706 -0.02014 C -0.01614 -0.02222 -0.01471 -0.0243 -0.01341 -0.02546 C -0.01328 -0.02569 -0.01302 -0.02546 -0.01276 -0.02546 L -0.01276 -0.02546 " pathEditMode="relative" ptsTypes="AAAAAAAAAAAAAAAAAA">
                                      <p:cBhvr>
                                        <p:cTn id="6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60000">
                                      <p:cBhvr>
                                        <p:cTn id="6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01537 0.0247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122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960000">
                                      <p:cBhvr>
                                        <p:cTn id="6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463 L -0.00091 -0.0044 C -0.0017 -0.00069 -0.00261 0.00324 -0.00313 0.00718 C -0.00352 0.00972 -0.00365 0.0125 -0.00391 0.01505 C -0.00417 0.01736 -0.00391 0.01991 -0.00469 0.02176 C -0.0069 0.02778 -0.00899 0.02986 -0.01198 0.03357 C -0.01315 0.0331 -0.01459 0.03334 -0.01563 0.03218 C -0.01719 0.03056 -0.01823 0.02801 -0.01927 0.0257 C -0.02019 0.02361 -0.02084 0.0213 -0.02149 0.01898 C -0.02201 0.01713 -0.02279 0.01158 -0.02292 0.00996 C -0.02279 0.00671 -0.02279 0.00371 -0.02227 0.0007 C -0.02201 -0.00069 -0.02123 -0.00185 -0.02084 -0.00324 C -0.02019 -0.00486 -0.01979 -0.00671 -0.01927 -0.00856 C -0.01901 -0.01111 -0.01901 -0.01389 -0.01862 -0.01643 C -0.01836 -0.01782 -0.01771 -0.01898 -0.01706 -0.02014 C -0.01615 -0.02222 -0.01472 -0.0243 -0.01341 -0.02546 C -0.01328 -0.02569 -0.01302 -0.02546 -0.01276 -0.02546 L -0.01276 -0.02523 " pathEditMode="relative" rAng="0" ptsTypes="AAAAAAAAAAAAAAAAAA">
                                      <p:cBhvr>
                                        <p:cTn id="7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31" grpId="1" animBg="1"/>
      <p:bldP spid="31" grpId="2" animBg="1"/>
      <p:bldP spid="34" grpId="0" animBg="1"/>
      <p:bldP spid="34" grpId="1" animBg="1"/>
      <p:bldP spid="43" grpId="0" animBg="1"/>
      <p:bldP spid="43" grpId="1" animBg="1"/>
      <p:bldP spid="44" grpId="0" animBg="1"/>
      <p:bldP spid="44" grpId="1" animBg="1"/>
      <p:bldP spid="62" grpId="0" animBg="1"/>
      <p:bldP spid="65" grpId="0" animBg="1"/>
      <p:bldP spid="87" grpId="0" animBg="1"/>
      <p:bldP spid="87" grpId="1" animBg="1"/>
      <p:bldP spid="89" grpId="0" animBg="1"/>
      <p:bldP spid="89" grpId="1" animBg="1"/>
      <p:bldP spid="102" grpId="0" animBg="1"/>
      <p:bldP spid="102" grpId="1" animBg="1"/>
      <p:bldP spid="104" grpId="0" animBg="1"/>
      <p:bldP spid="104" grpId="1" animBg="1"/>
      <p:bldP spid="106" grpId="0" animBg="1"/>
      <p:bldP spid="106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현 19">
            <a:extLst>
              <a:ext uri="{FF2B5EF4-FFF2-40B4-BE49-F238E27FC236}">
                <a16:creationId xmlns:a16="http://schemas.microsoft.com/office/drawing/2014/main" id="{99CCCF44-8E7E-4AC0-900F-EC9F76AF7A04}"/>
              </a:ext>
            </a:extLst>
          </p:cNvPr>
          <p:cNvSpPr/>
          <p:nvPr/>
        </p:nvSpPr>
        <p:spPr>
          <a:xfrm rot="6684138">
            <a:off x="8234074" y="2969604"/>
            <a:ext cx="1552575" cy="1524000"/>
          </a:xfrm>
          <a:prstGeom prst="chord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현 9">
            <a:extLst>
              <a:ext uri="{FF2B5EF4-FFF2-40B4-BE49-F238E27FC236}">
                <a16:creationId xmlns:a16="http://schemas.microsoft.com/office/drawing/2014/main" id="{FB7A7E20-04F1-4021-BBE4-A82B4FE5F738}"/>
              </a:ext>
            </a:extLst>
          </p:cNvPr>
          <p:cNvSpPr/>
          <p:nvPr/>
        </p:nvSpPr>
        <p:spPr>
          <a:xfrm rot="6684138">
            <a:off x="5441140" y="2547068"/>
            <a:ext cx="1552575" cy="1524000"/>
          </a:xfrm>
          <a:prstGeom prst="chord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현 18">
            <a:extLst>
              <a:ext uri="{FF2B5EF4-FFF2-40B4-BE49-F238E27FC236}">
                <a16:creationId xmlns:a16="http://schemas.microsoft.com/office/drawing/2014/main" id="{38FDFAF5-16E9-45A5-B89C-06F9F1BA2F2E}"/>
              </a:ext>
            </a:extLst>
          </p:cNvPr>
          <p:cNvSpPr/>
          <p:nvPr/>
        </p:nvSpPr>
        <p:spPr>
          <a:xfrm rot="6684138">
            <a:off x="2912943" y="2861110"/>
            <a:ext cx="1552575" cy="1524000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7AA2D9-6641-4C65-8272-31C51852D40C}"/>
              </a:ext>
            </a:extLst>
          </p:cNvPr>
          <p:cNvGrpSpPr/>
          <p:nvPr/>
        </p:nvGrpSpPr>
        <p:grpSpPr>
          <a:xfrm>
            <a:off x="1412049" y="3453905"/>
            <a:ext cx="9682162" cy="3143251"/>
            <a:chOff x="642937" y="1876425"/>
            <a:chExt cx="10906125" cy="374332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0B5EF56-CB92-4A1E-9467-34EE7D5656A8}"/>
                </a:ext>
              </a:extLst>
            </p:cNvPr>
            <p:cNvSpPr/>
            <p:nvPr/>
          </p:nvSpPr>
          <p:spPr>
            <a:xfrm>
              <a:off x="642937" y="2190750"/>
              <a:ext cx="10906125" cy="3429001"/>
            </a:xfrm>
            <a:prstGeom prst="ellipse">
              <a:avLst/>
            </a:prstGeom>
            <a:solidFill>
              <a:srgbClr val="684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1FA421B-5F09-418D-A52C-5C2B5AA7297B}"/>
                </a:ext>
              </a:extLst>
            </p:cNvPr>
            <p:cNvSpPr/>
            <p:nvPr/>
          </p:nvSpPr>
          <p:spPr>
            <a:xfrm>
              <a:off x="642937" y="1876425"/>
              <a:ext cx="10906125" cy="3429001"/>
            </a:xfrm>
            <a:prstGeom prst="ellipse">
              <a:avLst/>
            </a:prstGeom>
            <a:solidFill>
              <a:srgbClr val="8F6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EEE3E8E-3906-41CA-B7CE-3696AD5DEF56}"/>
              </a:ext>
            </a:extLst>
          </p:cNvPr>
          <p:cNvGrpSpPr/>
          <p:nvPr/>
        </p:nvGrpSpPr>
        <p:grpSpPr>
          <a:xfrm rot="205289">
            <a:off x="8951200" y="5747253"/>
            <a:ext cx="1623848" cy="691284"/>
            <a:chOff x="2748624" y="2822249"/>
            <a:chExt cx="1623848" cy="69128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4A0B407-A01F-4509-AD97-0CEC0852CA9A}"/>
                </a:ext>
              </a:extLst>
            </p:cNvPr>
            <p:cNvSpPr/>
            <p:nvPr/>
          </p:nvSpPr>
          <p:spPr>
            <a:xfrm rot="1583110">
              <a:off x="4139063" y="2905593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B4CA695-5FFF-494F-8B1C-F673329048E9}"/>
                </a:ext>
              </a:extLst>
            </p:cNvPr>
            <p:cNvSpPr/>
            <p:nvPr/>
          </p:nvSpPr>
          <p:spPr>
            <a:xfrm rot="685943">
              <a:off x="3916392" y="2822249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BA009DD-3A6C-47C4-9166-A77E12ECB08B}"/>
                </a:ext>
              </a:extLst>
            </p:cNvPr>
            <p:cNvSpPr/>
            <p:nvPr/>
          </p:nvSpPr>
          <p:spPr>
            <a:xfrm rot="18967698">
              <a:off x="2947183" y="3048992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6647DF7-CCBC-4773-A82C-B9D62D9AF032}"/>
                </a:ext>
              </a:extLst>
            </p:cNvPr>
            <p:cNvSpPr/>
            <p:nvPr/>
          </p:nvSpPr>
          <p:spPr>
            <a:xfrm rot="18267661">
              <a:off x="2787045" y="3241703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8B04BD9-D454-4BA9-B609-2A2D94ECCFE9}"/>
              </a:ext>
            </a:extLst>
          </p:cNvPr>
          <p:cNvGrpSpPr/>
          <p:nvPr/>
        </p:nvGrpSpPr>
        <p:grpSpPr>
          <a:xfrm rot="793706">
            <a:off x="5402490" y="6014210"/>
            <a:ext cx="1623848" cy="691284"/>
            <a:chOff x="2748624" y="2822249"/>
            <a:chExt cx="1623848" cy="69128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4A18401-10DE-44AB-9BCE-AAAF8F5CF696}"/>
                </a:ext>
              </a:extLst>
            </p:cNvPr>
            <p:cNvSpPr/>
            <p:nvPr/>
          </p:nvSpPr>
          <p:spPr>
            <a:xfrm rot="1583110">
              <a:off x="4139063" y="2905593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FD23861-274B-47FF-BE6A-019BACC6E082}"/>
                </a:ext>
              </a:extLst>
            </p:cNvPr>
            <p:cNvSpPr/>
            <p:nvPr/>
          </p:nvSpPr>
          <p:spPr>
            <a:xfrm rot="685943">
              <a:off x="3916392" y="2822249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F9DF434-F392-4D34-AF36-D749698B1AE5}"/>
                </a:ext>
              </a:extLst>
            </p:cNvPr>
            <p:cNvSpPr/>
            <p:nvPr/>
          </p:nvSpPr>
          <p:spPr>
            <a:xfrm rot="18967698">
              <a:off x="2947183" y="3048992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1C1148E-522B-443E-BBB1-30238221038E}"/>
                </a:ext>
              </a:extLst>
            </p:cNvPr>
            <p:cNvSpPr/>
            <p:nvPr/>
          </p:nvSpPr>
          <p:spPr>
            <a:xfrm rot="18267661">
              <a:off x="2787045" y="3241703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79B6F26-CA1A-44EC-86AD-DF19B0CCE826}"/>
              </a:ext>
            </a:extLst>
          </p:cNvPr>
          <p:cNvGrpSpPr/>
          <p:nvPr/>
        </p:nvGrpSpPr>
        <p:grpSpPr>
          <a:xfrm rot="1500229">
            <a:off x="1974139" y="5825908"/>
            <a:ext cx="1623848" cy="691284"/>
            <a:chOff x="2748624" y="2822249"/>
            <a:chExt cx="1623848" cy="69128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2B97650-C5A5-4963-959E-6601F2C80635}"/>
                </a:ext>
              </a:extLst>
            </p:cNvPr>
            <p:cNvSpPr/>
            <p:nvPr/>
          </p:nvSpPr>
          <p:spPr>
            <a:xfrm rot="1583110">
              <a:off x="4139063" y="2905593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68039E4-FA58-4779-91EC-51321B0971F0}"/>
                </a:ext>
              </a:extLst>
            </p:cNvPr>
            <p:cNvSpPr/>
            <p:nvPr/>
          </p:nvSpPr>
          <p:spPr>
            <a:xfrm rot="685943">
              <a:off x="3916392" y="2822249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05A2755-3C5E-4B4B-B055-044A76C32E42}"/>
                </a:ext>
              </a:extLst>
            </p:cNvPr>
            <p:cNvSpPr/>
            <p:nvPr/>
          </p:nvSpPr>
          <p:spPr>
            <a:xfrm rot="18967698">
              <a:off x="2947183" y="3048992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B8DDC61-AD14-4F87-908D-FC1BEC79013D}"/>
                </a:ext>
              </a:extLst>
            </p:cNvPr>
            <p:cNvSpPr/>
            <p:nvPr/>
          </p:nvSpPr>
          <p:spPr>
            <a:xfrm rot="18267661">
              <a:off x="2787045" y="3241703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부분 원형 25">
            <a:extLst>
              <a:ext uri="{FF2B5EF4-FFF2-40B4-BE49-F238E27FC236}">
                <a16:creationId xmlns:a16="http://schemas.microsoft.com/office/drawing/2014/main" id="{702DCD38-B8C2-4EB2-A58D-753660466D00}"/>
              </a:ext>
            </a:extLst>
          </p:cNvPr>
          <p:cNvSpPr/>
          <p:nvPr/>
        </p:nvSpPr>
        <p:spPr>
          <a:xfrm flipH="1">
            <a:off x="11067868" y="4573887"/>
            <a:ext cx="895636" cy="1098671"/>
          </a:xfrm>
          <a:custGeom>
            <a:avLst/>
            <a:gdLst>
              <a:gd name="connsiteX0" fmla="*/ 340 w 2363589"/>
              <a:gd name="connsiteY0" fmla="*/ 1112051 h 2172028"/>
              <a:gd name="connsiteX1" fmla="*/ 375667 w 2363589"/>
              <a:gd name="connsiteY1" fmla="*/ 291879 h 2172028"/>
              <a:gd name="connsiteX2" fmla="*/ 1189447 w 2363589"/>
              <a:gd name="connsiteY2" fmla="*/ 23 h 2172028"/>
              <a:gd name="connsiteX3" fmla="*/ 1181795 w 2363589"/>
              <a:gd name="connsiteY3" fmla="*/ 1086014 h 2172028"/>
              <a:gd name="connsiteX4" fmla="*/ 340 w 2363589"/>
              <a:gd name="connsiteY4" fmla="*/ 1112051 h 2172028"/>
              <a:gd name="connsiteX0" fmla="*/ 1643 w 1190750"/>
              <a:gd name="connsiteY0" fmla="*/ 1112063 h 1112063"/>
              <a:gd name="connsiteX1" fmla="*/ 253145 w 1190750"/>
              <a:gd name="connsiteY1" fmla="*/ 253791 h 1112063"/>
              <a:gd name="connsiteX2" fmla="*/ 1190750 w 1190750"/>
              <a:gd name="connsiteY2" fmla="*/ 35 h 1112063"/>
              <a:gd name="connsiteX3" fmla="*/ 1183098 w 1190750"/>
              <a:gd name="connsiteY3" fmla="*/ 1086026 h 1112063"/>
              <a:gd name="connsiteX4" fmla="*/ 1643 w 1190750"/>
              <a:gd name="connsiteY4" fmla="*/ 1112063 h 1112063"/>
              <a:gd name="connsiteX0" fmla="*/ 423 w 1189530"/>
              <a:gd name="connsiteY0" fmla="*/ 1112196 h 1112196"/>
              <a:gd name="connsiteX1" fmla="*/ 347175 w 1189530"/>
              <a:gd name="connsiteY1" fmla="*/ 196774 h 1112196"/>
              <a:gd name="connsiteX2" fmla="*/ 1189530 w 1189530"/>
              <a:gd name="connsiteY2" fmla="*/ 168 h 1112196"/>
              <a:gd name="connsiteX3" fmla="*/ 1181878 w 1189530"/>
              <a:gd name="connsiteY3" fmla="*/ 1086159 h 1112196"/>
              <a:gd name="connsiteX4" fmla="*/ 423 w 1189530"/>
              <a:gd name="connsiteY4" fmla="*/ 1112196 h 1112196"/>
              <a:gd name="connsiteX0" fmla="*/ 486 w 1113393"/>
              <a:gd name="connsiteY0" fmla="*/ 1093098 h 1093098"/>
              <a:gd name="connsiteX1" fmla="*/ 271038 w 1113393"/>
              <a:gd name="connsiteY1" fmla="*/ 196726 h 1093098"/>
              <a:gd name="connsiteX2" fmla="*/ 1113393 w 1113393"/>
              <a:gd name="connsiteY2" fmla="*/ 120 h 1093098"/>
              <a:gd name="connsiteX3" fmla="*/ 1105741 w 1113393"/>
              <a:gd name="connsiteY3" fmla="*/ 1086111 h 1093098"/>
              <a:gd name="connsiteX4" fmla="*/ 486 w 1113393"/>
              <a:gd name="connsiteY4" fmla="*/ 1093098 h 1093098"/>
              <a:gd name="connsiteX0" fmla="*/ 295 w 1113202"/>
              <a:gd name="connsiteY0" fmla="*/ 1093042 h 1093042"/>
              <a:gd name="connsiteX1" fmla="*/ 337522 w 1113202"/>
              <a:gd name="connsiteY1" fmla="*/ 215720 h 1093042"/>
              <a:gd name="connsiteX2" fmla="*/ 1113202 w 1113202"/>
              <a:gd name="connsiteY2" fmla="*/ 64 h 1093042"/>
              <a:gd name="connsiteX3" fmla="*/ 1105550 w 1113202"/>
              <a:gd name="connsiteY3" fmla="*/ 1086055 h 1093042"/>
              <a:gd name="connsiteX4" fmla="*/ 295 w 1113202"/>
              <a:gd name="connsiteY4" fmla="*/ 1093042 h 1093042"/>
              <a:gd name="connsiteX0" fmla="*/ 626 w 1005878"/>
              <a:gd name="connsiteY0" fmla="*/ 1149918 h 1149918"/>
              <a:gd name="connsiteX1" fmla="*/ 230198 w 1005878"/>
              <a:gd name="connsiteY1" fmla="*/ 215739 h 1149918"/>
              <a:gd name="connsiteX2" fmla="*/ 1005878 w 1005878"/>
              <a:gd name="connsiteY2" fmla="*/ 83 h 1149918"/>
              <a:gd name="connsiteX3" fmla="*/ 998226 w 1005878"/>
              <a:gd name="connsiteY3" fmla="*/ 1086074 h 1149918"/>
              <a:gd name="connsiteX4" fmla="*/ 626 w 1005878"/>
              <a:gd name="connsiteY4" fmla="*/ 1149918 h 1149918"/>
              <a:gd name="connsiteX0" fmla="*/ 456 w 1041593"/>
              <a:gd name="connsiteY0" fmla="*/ 1083564 h 1086053"/>
              <a:gd name="connsiteX1" fmla="*/ 265913 w 1041593"/>
              <a:gd name="connsiteY1" fmla="*/ 215718 h 1086053"/>
              <a:gd name="connsiteX2" fmla="*/ 1041593 w 1041593"/>
              <a:gd name="connsiteY2" fmla="*/ 62 h 1086053"/>
              <a:gd name="connsiteX3" fmla="*/ 1033941 w 1041593"/>
              <a:gd name="connsiteY3" fmla="*/ 1086053 h 1086053"/>
              <a:gd name="connsiteX4" fmla="*/ 456 w 1041593"/>
              <a:gd name="connsiteY4" fmla="*/ 1083564 h 1086053"/>
              <a:gd name="connsiteX0" fmla="*/ 978 w 970345"/>
              <a:gd name="connsiteY0" fmla="*/ 1093041 h 1093041"/>
              <a:gd name="connsiteX1" fmla="*/ 194665 w 970345"/>
              <a:gd name="connsiteY1" fmla="*/ 215719 h 1093041"/>
              <a:gd name="connsiteX2" fmla="*/ 970345 w 970345"/>
              <a:gd name="connsiteY2" fmla="*/ 63 h 1093041"/>
              <a:gd name="connsiteX3" fmla="*/ 962693 w 970345"/>
              <a:gd name="connsiteY3" fmla="*/ 1086054 h 1093041"/>
              <a:gd name="connsiteX4" fmla="*/ 978 w 970345"/>
              <a:gd name="connsiteY4" fmla="*/ 1093041 h 109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45" h="1093041">
                <a:moveTo>
                  <a:pt x="978" y="1093041"/>
                </a:moveTo>
                <a:cubicBezTo>
                  <a:pt x="-7115" y="782939"/>
                  <a:pt x="33104" y="397882"/>
                  <a:pt x="194665" y="215719"/>
                </a:cubicBezTo>
                <a:cubicBezTo>
                  <a:pt x="356226" y="33556"/>
                  <a:pt x="668478" y="-1733"/>
                  <a:pt x="970345" y="63"/>
                </a:cubicBezTo>
                <a:cubicBezTo>
                  <a:pt x="967794" y="362060"/>
                  <a:pt x="965244" y="724057"/>
                  <a:pt x="962693" y="1086054"/>
                </a:cubicBezTo>
                <a:lnTo>
                  <a:pt x="978" y="1093041"/>
                </a:lnTo>
                <a:close/>
              </a:path>
            </a:pathLst>
          </a:custGeom>
          <a:solidFill>
            <a:srgbClr val="BC90D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부분 원형 25">
            <a:extLst>
              <a:ext uri="{FF2B5EF4-FFF2-40B4-BE49-F238E27FC236}">
                <a16:creationId xmlns:a16="http://schemas.microsoft.com/office/drawing/2014/main" id="{20D9363B-2D7E-4B61-BB99-D56511C94115}"/>
              </a:ext>
            </a:extLst>
          </p:cNvPr>
          <p:cNvSpPr/>
          <p:nvPr/>
        </p:nvSpPr>
        <p:spPr>
          <a:xfrm>
            <a:off x="381815" y="4473453"/>
            <a:ext cx="1030233" cy="1098671"/>
          </a:xfrm>
          <a:custGeom>
            <a:avLst/>
            <a:gdLst>
              <a:gd name="connsiteX0" fmla="*/ 340 w 2363589"/>
              <a:gd name="connsiteY0" fmla="*/ 1112051 h 2172028"/>
              <a:gd name="connsiteX1" fmla="*/ 375667 w 2363589"/>
              <a:gd name="connsiteY1" fmla="*/ 291879 h 2172028"/>
              <a:gd name="connsiteX2" fmla="*/ 1189447 w 2363589"/>
              <a:gd name="connsiteY2" fmla="*/ 23 h 2172028"/>
              <a:gd name="connsiteX3" fmla="*/ 1181795 w 2363589"/>
              <a:gd name="connsiteY3" fmla="*/ 1086014 h 2172028"/>
              <a:gd name="connsiteX4" fmla="*/ 340 w 2363589"/>
              <a:gd name="connsiteY4" fmla="*/ 1112051 h 2172028"/>
              <a:gd name="connsiteX0" fmla="*/ 1643 w 1190750"/>
              <a:gd name="connsiteY0" fmla="*/ 1112063 h 1112063"/>
              <a:gd name="connsiteX1" fmla="*/ 253145 w 1190750"/>
              <a:gd name="connsiteY1" fmla="*/ 253791 h 1112063"/>
              <a:gd name="connsiteX2" fmla="*/ 1190750 w 1190750"/>
              <a:gd name="connsiteY2" fmla="*/ 35 h 1112063"/>
              <a:gd name="connsiteX3" fmla="*/ 1183098 w 1190750"/>
              <a:gd name="connsiteY3" fmla="*/ 1086026 h 1112063"/>
              <a:gd name="connsiteX4" fmla="*/ 1643 w 1190750"/>
              <a:gd name="connsiteY4" fmla="*/ 1112063 h 1112063"/>
              <a:gd name="connsiteX0" fmla="*/ 423 w 1189530"/>
              <a:gd name="connsiteY0" fmla="*/ 1112196 h 1112196"/>
              <a:gd name="connsiteX1" fmla="*/ 347175 w 1189530"/>
              <a:gd name="connsiteY1" fmla="*/ 196774 h 1112196"/>
              <a:gd name="connsiteX2" fmla="*/ 1189530 w 1189530"/>
              <a:gd name="connsiteY2" fmla="*/ 168 h 1112196"/>
              <a:gd name="connsiteX3" fmla="*/ 1181878 w 1189530"/>
              <a:gd name="connsiteY3" fmla="*/ 1086159 h 1112196"/>
              <a:gd name="connsiteX4" fmla="*/ 423 w 1189530"/>
              <a:gd name="connsiteY4" fmla="*/ 1112196 h 1112196"/>
              <a:gd name="connsiteX0" fmla="*/ 486 w 1113393"/>
              <a:gd name="connsiteY0" fmla="*/ 1093098 h 1093098"/>
              <a:gd name="connsiteX1" fmla="*/ 271038 w 1113393"/>
              <a:gd name="connsiteY1" fmla="*/ 196726 h 1093098"/>
              <a:gd name="connsiteX2" fmla="*/ 1113393 w 1113393"/>
              <a:gd name="connsiteY2" fmla="*/ 120 h 1093098"/>
              <a:gd name="connsiteX3" fmla="*/ 1105741 w 1113393"/>
              <a:gd name="connsiteY3" fmla="*/ 1086111 h 1093098"/>
              <a:gd name="connsiteX4" fmla="*/ 486 w 1113393"/>
              <a:gd name="connsiteY4" fmla="*/ 1093098 h 1093098"/>
              <a:gd name="connsiteX0" fmla="*/ 295 w 1113202"/>
              <a:gd name="connsiteY0" fmla="*/ 1093042 h 1093042"/>
              <a:gd name="connsiteX1" fmla="*/ 337522 w 1113202"/>
              <a:gd name="connsiteY1" fmla="*/ 215720 h 1093042"/>
              <a:gd name="connsiteX2" fmla="*/ 1113202 w 1113202"/>
              <a:gd name="connsiteY2" fmla="*/ 64 h 1093042"/>
              <a:gd name="connsiteX3" fmla="*/ 1105550 w 1113202"/>
              <a:gd name="connsiteY3" fmla="*/ 1086055 h 1093042"/>
              <a:gd name="connsiteX4" fmla="*/ 295 w 1113202"/>
              <a:gd name="connsiteY4" fmla="*/ 1093042 h 1093042"/>
              <a:gd name="connsiteX0" fmla="*/ 626 w 1005878"/>
              <a:gd name="connsiteY0" fmla="*/ 1149918 h 1149918"/>
              <a:gd name="connsiteX1" fmla="*/ 230198 w 1005878"/>
              <a:gd name="connsiteY1" fmla="*/ 215739 h 1149918"/>
              <a:gd name="connsiteX2" fmla="*/ 1005878 w 1005878"/>
              <a:gd name="connsiteY2" fmla="*/ 83 h 1149918"/>
              <a:gd name="connsiteX3" fmla="*/ 998226 w 1005878"/>
              <a:gd name="connsiteY3" fmla="*/ 1086074 h 1149918"/>
              <a:gd name="connsiteX4" fmla="*/ 626 w 1005878"/>
              <a:gd name="connsiteY4" fmla="*/ 1149918 h 1149918"/>
              <a:gd name="connsiteX0" fmla="*/ 456 w 1041593"/>
              <a:gd name="connsiteY0" fmla="*/ 1083564 h 1086053"/>
              <a:gd name="connsiteX1" fmla="*/ 265913 w 1041593"/>
              <a:gd name="connsiteY1" fmla="*/ 215718 h 1086053"/>
              <a:gd name="connsiteX2" fmla="*/ 1041593 w 1041593"/>
              <a:gd name="connsiteY2" fmla="*/ 62 h 1086053"/>
              <a:gd name="connsiteX3" fmla="*/ 1033941 w 1041593"/>
              <a:gd name="connsiteY3" fmla="*/ 1086053 h 1086053"/>
              <a:gd name="connsiteX4" fmla="*/ 456 w 1041593"/>
              <a:gd name="connsiteY4" fmla="*/ 1083564 h 1086053"/>
              <a:gd name="connsiteX0" fmla="*/ 978 w 970345"/>
              <a:gd name="connsiteY0" fmla="*/ 1093041 h 1093041"/>
              <a:gd name="connsiteX1" fmla="*/ 194665 w 970345"/>
              <a:gd name="connsiteY1" fmla="*/ 215719 h 1093041"/>
              <a:gd name="connsiteX2" fmla="*/ 970345 w 970345"/>
              <a:gd name="connsiteY2" fmla="*/ 63 h 1093041"/>
              <a:gd name="connsiteX3" fmla="*/ 962693 w 970345"/>
              <a:gd name="connsiteY3" fmla="*/ 1086054 h 1093041"/>
              <a:gd name="connsiteX4" fmla="*/ 978 w 970345"/>
              <a:gd name="connsiteY4" fmla="*/ 1093041 h 109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45" h="1093041">
                <a:moveTo>
                  <a:pt x="978" y="1093041"/>
                </a:moveTo>
                <a:cubicBezTo>
                  <a:pt x="-7115" y="782939"/>
                  <a:pt x="33104" y="397882"/>
                  <a:pt x="194665" y="215719"/>
                </a:cubicBezTo>
                <a:cubicBezTo>
                  <a:pt x="356226" y="33556"/>
                  <a:pt x="668478" y="-1733"/>
                  <a:pt x="970345" y="63"/>
                </a:cubicBezTo>
                <a:cubicBezTo>
                  <a:pt x="967794" y="362060"/>
                  <a:pt x="965244" y="724057"/>
                  <a:pt x="962693" y="1086054"/>
                </a:cubicBezTo>
                <a:lnTo>
                  <a:pt x="978" y="109304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3DA8A6-E9F1-481D-9E9E-5E36D688E26E}"/>
              </a:ext>
            </a:extLst>
          </p:cNvPr>
          <p:cNvSpPr/>
          <p:nvPr/>
        </p:nvSpPr>
        <p:spPr>
          <a:xfrm>
            <a:off x="5767427" y="1794455"/>
            <a:ext cx="900000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B28F1A3-B600-467B-8B6E-F2A1F491B6B1}"/>
              </a:ext>
            </a:extLst>
          </p:cNvPr>
          <p:cNvSpPr/>
          <p:nvPr/>
        </p:nvSpPr>
        <p:spPr>
          <a:xfrm>
            <a:off x="8802701" y="2255415"/>
            <a:ext cx="900000" cy="90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1FCDA3-6F42-4857-958D-79898FA9E615}"/>
              </a:ext>
            </a:extLst>
          </p:cNvPr>
          <p:cNvSpPr/>
          <p:nvPr/>
        </p:nvSpPr>
        <p:spPr>
          <a:xfrm>
            <a:off x="9220200" y="5129834"/>
            <a:ext cx="900000" cy="90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27F089D-09F3-41A2-92AE-7BC5FFC1848D}"/>
              </a:ext>
            </a:extLst>
          </p:cNvPr>
          <p:cNvSpPr/>
          <p:nvPr/>
        </p:nvSpPr>
        <p:spPr>
          <a:xfrm>
            <a:off x="5731725" y="5343412"/>
            <a:ext cx="900000" cy="900000"/>
          </a:xfrm>
          <a:prstGeom prst="ellipse">
            <a:avLst/>
          </a:prstGeom>
          <a:solidFill>
            <a:srgbClr val="CF979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913A12-FA3D-41FB-B594-F8268B8F0E9D}"/>
              </a:ext>
            </a:extLst>
          </p:cNvPr>
          <p:cNvSpPr/>
          <p:nvPr/>
        </p:nvSpPr>
        <p:spPr>
          <a:xfrm>
            <a:off x="2428875" y="5168780"/>
            <a:ext cx="900000" cy="90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1D6CBD3-DA80-4C14-9664-6099A21DD25D}"/>
              </a:ext>
            </a:extLst>
          </p:cNvPr>
          <p:cNvSpPr/>
          <p:nvPr/>
        </p:nvSpPr>
        <p:spPr>
          <a:xfrm>
            <a:off x="10837543" y="3839048"/>
            <a:ext cx="900000" cy="900000"/>
          </a:xfrm>
          <a:prstGeom prst="ellipse">
            <a:avLst/>
          </a:prstGeom>
          <a:solidFill>
            <a:srgbClr val="BC90D0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C1B7E8-A1C2-4527-A780-6AE6FACA99FD}"/>
              </a:ext>
            </a:extLst>
          </p:cNvPr>
          <p:cNvSpPr/>
          <p:nvPr/>
        </p:nvSpPr>
        <p:spPr>
          <a:xfrm>
            <a:off x="711822" y="3773396"/>
            <a:ext cx="900000" cy="90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CDCB262-C5F3-4F6A-8EE2-4EA470A77297}"/>
              </a:ext>
            </a:extLst>
          </p:cNvPr>
          <p:cNvSpPr/>
          <p:nvPr/>
        </p:nvSpPr>
        <p:spPr>
          <a:xfrm>
            <a:off x="2954096" y="2101762"/>
            <a:ext cx="900000" cy="90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현 20">
            <a:extLst>
              <a:ext uri="{FF2B5EF4-FFF2-40B4-BE49-F238E27FC236}">
                <a16:creationId xmlns:a16="http://schemas.microsoft.com/office/drawing/2014/main" id="{D11C3E6E-6F33-4A75-ABB9-0AA46CCEE98A}"/>
              </a:ext>
            </a:extLst>
          </p:cNvPr>
          <p:cNvSpPr/>
          <p:nvPr/>
        </p:nvSpPr>
        <p:spPr>
          <a:xfrm rot="6684138">
            <a:off x="5405436" y="6095999"/>
            <a:ext cx="1552575" cy="1524000"/>
          </a:xfrm>
          <a:prstGeom prst="chord">
            <a:avLst/>
          </a:prstGeom>
          <a:solidFill>
            <a:srgbClr val="CF979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현 21">
            <a:extLst>
              <a:ext uri="{FF2B5EF4-FFF2-40B4-BE49-F238E27FC236}">
                <a16:creationId xmlns:a16="http://schemas.microsoft.com/office/drawing/2014/main" id="{6A85CDF5-9CEE-48B0-987B-37A6818CF467}"/>
              </a:ext>
            </a:extLst>
          </p:cNvPr>
          <p:cNvSpPr/>
          <p:nvPr/>
        </p:nvSpPr>
        <p:spPr>
          <a:xfrm rot="6684138">
            <a:off x="1931940" y="5942242"/>
            <a:ext cx="1552575" cy="1524000"/>
          </a:xfrm>
          <a:prstGeom prst="chord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현 22">
            <a:extLst>
              <a:ext uri="{FF2B5EF4-FFF2-40B4-BE49-F238E27FC236}">
                <a16:creationId xmlns:a16="http://schemas.microsoft.com/office/drawing/2014/main" id="{6208DF03-14B2-4733-94FE-6082E402ED96}"/>
              </a:ext>
            </a:extLst>
          </p:cNvPr>
          <p:cNvSpPr/>
          <p:nvPr/>
        </p:nvSpPr>
        <p:spPr>
          <a:xfrm rot="6684138">
            <a:off x="9078619" y="5884492"/>
            <a:ext cx="1552575" cy="1524000"/>
          </a:xfrm>
          <a:prstGeom prst="chord">
            <a:avLst/>
          </a:prstGeom>
          <a:solidFill>
            <a:schemeClr val="accent1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0B68749-0FCA-4933-AADF-BDC144846091}"/>
              </a:ext>
            </a:extLst>
          </p:cNvPr>
          <p:cNvGrpSpPr/>
          <p:nvPr/>
        </p:nvGrpSpPr>
        <p:grpSpPr>
          <a:xfrm>
            <a:off x="2748624" y="2822249"/>
            <a:ext cx="1623848" cy="691284"/>
            <a:chOff x="2748624" y="2822249"/>
            <a:chExt cx="1623848" cy="69128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7C54BD-C872-46D2-B068-766D78BC4D45}"/>
                </a:ext>
              </a:extLst>
            </p:cNvPr>
            <p:cNvSpPr/>
            <p:nvPr/>
          </p:nvSpPr>
          <p:spPr>
            <a:xfrm rot="1583110">
              <a:off x="4139063" y="2905593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C6BF120-19F3-4A0F-933D-8348AE766612}"/>
                </a:ext>
              </a:extLst>
            </p:cNvPr>
            <p:cNvSpPr/>
            <p:nvPr/>
          </p:nvSpPr>
          <p:spPr>
            <a:xfrm rot="685943">
              <a:off x="3916392" y="2822249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A74C394-583B-4742-AE62-8E560B91FBDC}"/>
                </a:ext>
              </a:extLst>
            </p:cNvPr>
            <p:cNvSpPr/>
            <p:nvPr/>
          </p:nvSpPr>
          <p:spPr>
            <a:xfrm rot="18967698">
              <a:off x="2947183" y="3048992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431A153-1854-4CA1-9B7F-43E003CDC02F}"/>
                </a:ext>
              </a:extLst>
            </p:cNvPr>
            <p:cNvSpPr/>
            <p:nvPr/>
          </p:nvSpPr>
          <p:spPr>
            <a:xfrm rot="18267661">
              <a:off x="2787045" y="3241703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8FF7495-94E0-4A7B-8470-4A60FDD6343A}"/>
              </a:ext>
            </a:extLst>
          </p:cNvPr>
          <p:cNvGrpSpPr/>
          <p:nvPr/>
        </p:nvGrpSpPr>
        <p:grpSpPr>
          <a:xfrm rot="866631">
            <a:off x="5403625" y="2485824"/>
            <a:ext cx="1623848" cy="691284"/>
            <a:chOff x="2748624" y="2822249"/>
            <a:chExt cx="1623848" cy="69128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C0FCC7D-F57F-4461-84E7-57F99564BB0D}"/>
                </a:ext>
              </a:extLst>
            </p:cNvPr>
            <p:cNvSpPr/>
            <p:nvPr/>
          </p:nvSpPr>
          <p:spPr>
            <a:xfrm rot="1583110">
              <a:off x="4139063" y="2905593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2A8D96E-BEF0-4B65-98FD-26D84CB0545A}"/>
                </a:ext>
              </a:extLst>
            </p:cNvPr>
            <p:cNvSpPr/>
            <p:nvPr/>
          </p:nvSpPr>
          <p:spPr>
            <a:xfrm rot="685943">
              <a:off x="3916392" y="2822249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CF423BE-80A5-4609-8617-CE2DADF89B77}"/>
                </a:ext>
              </a:extLst>
            </p:cNvPr>
            <p:cNvSpPr/>
            <p:nvPr/>
          </p:nvSpPr>
          <p:spPr>
            <a:xfrm rot="18967698">
              <a:off x="2947183" y="3048992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434FEFE-53CE-405A-8333-EEBEA5DAD1AC}"/>
                </a:ext>
              </a:extLst>
            </p:cNvPr>
            <p:cNvSpPr/>
            <p:nvPr/>
          </p:nvSpPr>
          <p:spPr>
            <a:xfrm rot="18267661">
              <a:off x="2787045" y="3241703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92420EE-C159-4241-9205-AA54931E3C2A}"/>
              </a:ext>
            </a:extLst>
          </p:cNvPr>
          <p:cNvGrpSpPr/>
          <p:nvPr/>
        </p:nvGrpSpPr>
        <p:grpSpPr>
          <a:xfrm rot="1500229">
            <a:off x="8277954" y="2922377"/>
            <a:ext cx="1623848" cy="691284"/>
            <a:chOff x="2748624" y="2822249"/>
            <a:chExt cx="1623848" cy="69128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BB612F4-5743-41BB-AE35-444E5E53A802}"/>
                </a:ext>
              </a:extLst>
            </p:cNvPr>
            <p:cNvSpPr/>
            <p:nvPr/>
          </p:nvSpPr>
          <p:spPr>
            <a:xfrm rot="1583110">
              <a:off x="4139063" y="2905593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899F17B-3D59-4E53-AFAB-D1317FDF72A1}"/>
                </a:ext>
              </a:extLst>
            </p:cNvPr>
            <p:cNvSpPr/>
            <p:nvPr/>
          </p:nvSpPr>
          <p:spPr>
            <a:xfrm rot="685943">
              <a:off x="3916392" y="2822249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51E9CB-F94B-4110-8983-DEC417F1B031}"/>
                </a:ext>
              </a:extLst>
            </p:cNvPr>
            <p:cNvSpPr/>
            <p:nvPr/>
          </p:nvSpPr>
          <p:spPr>
            <a:xfrm rot="18967698">
              <a:off x="2947183" y="3048992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0A2DA86-166F-4B5A-826A-1CE2797BA890}"/>
                </a:ext>
              </a:extLst>
            </p:cNvPr>
            <p:cNvSpPr/>
            <p:nvPr/>
          </p:nvSpPr>
          <p:spPr>
            <a:xfrm rot="18267661">
              <a:off x="2787045" y="3241703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3B5375A-2210-4BEF-9935-0EE6C60655C3}"/>
              </a:ext>
            </a:extLst>
          </p:cNvPr>
          <p:cNvGrpSpPr/>
          <p:nvPr/>
        </p:nvGrpSpPr>
        <p:grpSpPr>
          <a:xfrm rot="1271068">
            <a:off x="1267438" y="4838065"/>
            <a:ext cx="427539" cy="431757"/>
            <a:chOff x="1329549" y="4695424"/>
            <a:chExt cx="427539" cy="43175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BDC64CF-02B5-492C-90A0-34950B8041EA}"/>
                </a:ext>
              </a:extLst>
            </p:cNvPr>
            <p:cNvSpPr/>
            <p:nvPr/>
          </p:nvSpPr>
          <p:spPr>
            <a:xfrm rot="3083339">
              <a:off x="1485257" y="4855351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84AA7D-9AFB-46A1-82E7-12EB53402B6E}"/>
                </a:ext>
              </a:extLst>
            </p:cNvPr>
            <p:cNvSpPr/>
            <p:nvPr/>
          </p:nvSpPr>
          <p:spPr>
            <a:xfrm rot="2186172">
              <a:off x="1329549" y="4695424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6294F87-7773-4798-9134-B1F7F4DA3E8B}"/>
              </a:ext>
            </a:extLst>
          </p:cNvPr>
          <p:cNvGrpSpPr/>
          <p:nvPr/>
        </p:nvGrpSpPr>
        <p:grpSpPr>
          <a:xfrm rot="16200000">
            <a:off x="10759079" y="4848603"/>
            <a:ext cx="427539" cy="431757"/>
            <a:chOff x="1329549" y="4695424"/>
            <a:chExt cx="427539" cy="43175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41AC283-AA96-4295-90E9-B074343D5910}"/>
                </a:ext>
              </a:extLst>
            </p:cNvPr>
            <p:cNvSpPr/>
            <p:nvPr/>
          </p:nvSpPr>
          <p:spPr>
            <a:xfrm rot="3083339">
              <a:off x="1485257" y="4855351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E3EF1F2-B412-42A7-B2DE-ABBECB93B9E0}"/>
                </a:ext>
              </a:extLst>
            </p:cNvPr>
            <p:cNvSpPr/>
            <p:nvPr/>
          </p:nvSpPr>
          <p:spPr>
            <a:xfrm rot="2186172">
              <a:off x="1329549" y="4695424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69E1EA-5842-4CC3-93C3-26EC800BF72D}"/>
              </a:ext>
            </a:extLst>
          </p:cNvPr>
          <p:cNvSpPr/>
          <p:nvPr/>
        </p:nvSpPr>
        <p:spPr>
          <a:xfrm>
            <a:off x="-94863" y="254917"/>
            <a:ext cx="12381723" cy="849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927B7D-0655-4437-9F35-F5DFFE0C353E}"/>
              </a:ext>
            </a:extLst>
          </p:cNvPr>
          <p:cNvSpPr/>
          <p:nvPr/>
        </p:nvSpPr>
        <p:spPr>
          <a:xfrm>
            <a:off x="-94865" y="252825"/>
            <a:ext cx="12381723" cy="849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Divide 15 cards into three sections: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 card sent to the left by me, a card of my range, a card to the right by me.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69023FB-EF0B-4476-A915-403BF27B5775}"/>
              </a:ext>
            </a:extLst>
          </p:cNvPr>
          <p:cNvSpPr/>
          <p:nvPr/>
        </p:nvSpPr>
        <p:spPr>
          <a:xfrm>
            <a:off x="-94867" y="260882"/>
            <a:ext cx="12381723" cy="849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When you're done, put the card on top of your head.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FD3AAF4-A501-4922-9391-FA7850F035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353" l="1608" r="98714">
                        <a14:foregroundMark x1="71383" y1="63235" x2="71383" y2="63235"/>
                        <a14:foregroundMark x1="55949" y1="10882" x2="55949" y2="10882"/>
                        <a14:foregroundMark x1="41801" y1="9706" x2="54662" y2="9706"/>
                        <a14:foregroundMark x1="54662" y1="9706" x2="56270" y2="15882"/>
                        <a14:foregroundMark x1="34727" y1="14706" x2="45338" y2="4412"/>
                        <a14:foregroundMark x1="45338" y1="4412" x2="56913" y2="7941"/>
                        <a14:foregroundMark x1="56913" y1="7941" x2="57878" y2="10000"/>
                        <a14:foregroundMark x1="13183" y1="27353" x2="41479" y2="23529"/>
                        <a14:foregroundMark x1="41479" y1="23529" x2="51768" y2="29706"/>
                        <a14:foregroundMark x1="51768" y1="29706" x2="34727" y2="70294"/>
                        <a14:foregroundMark x1="34727" y1="70294" x2="37942" y2="64706"/>
                        <a14:foregroundMark x1="15434" y1="68824" x2="86174" y2="28235"/>
                        <a14:foregroundMark x1="86174" y1="28235" x2="79100" y2="23235"/>
                        <a14:foregroundMark x1="7395" y1="34706" x2="14148" y2="58824"/>
                        <a14:foregroundMark x1="45659" y1="85294" x2="51125" y2="92353"/>
                        <a14:foregroundMark x1="95177" y1="27647" x2="85209" y2="70882"/>
                        <a14:foregroundMark x1="85209" y1="70882" x2="85209" y2="71176"/>
                        <a14:foregroundMark x1="50482" y1="2059" x2="52412" y2="7647"/>
                        <a14:foregroundMark x1="47588" y1="4706" x2="36977" y2="10588"/>
                        <a14:foregroundMark x1="36977" y1="10588" x2="34405" y2="9706"/>
                        <a14:foregroundMark x1="62701" y1="5588" x2="62701" y2="5588"/>
                        <a14:foregroundMark x1="66559" y1="7941" x2="77170" y2="15000"/>
                        <a14:foregroundMark x1="77170" y1="15000" x2="87460" y2="18235"/>
                        <a14:foregroundMark x1="72990" y1="10882" x2="80064" y2="15588"/>
                        <a14:foregroundMark x1="72026" y1="25294" x2="78457" y2="27941"/>
                        <a14:foregroundMark x1="54341" y1="36765" x2="59486" y2="75588"/>
                        <a14:foregroundMark x1="59486" y1="75588" x2="63987" y2="87059"/>
                        <a14:foregroundMark x1="63987" y1="87059" x2="49839" y2="80294"/>
                        <a14:foregroundMark x1="49839" y1="80294" x2="48875" y2="92941"/>
                        <a14:foregroundMark x1="48875" y1="92941" x2="51768" y2="97941"/>
                        <a14:foregroundMark x1="64952" y1="90294" x2="60450" y2="93824"/>
                        <a14:foregroundMark x1="2894" y1="29118" x2="3537" y2="41765"/>
                        <a14:foregroundMark x1="3537" y1="41765" x2="3215" y2="41765"/>
                        <a14:foregroundMark x1="2894" y1="40000" x2="9003" y2="70882"/>
                        <a14:foregroundMark x1="12219" y1="62941" x2="23151" y2="69412"/>
                        <a14:foregroundMark x1="9968" y1="70588" x2="35691" y2="90000"/>
                        <a14:foregroundMark x1="36013" y1="90588" x2="46624" y2="97059"/>
                        <a14:foregroundMark x1="46624" y1="97059" x2="53698" y2="97941"/>
                        <a14:foregroundMark x1="47588" y1="1176" x2="8039" y2="23529"/>
                        <a14:foregroundMark x1="32154" y1="10294" x2="23151" y2="20882"/>
                        <a14:foregroundMark x1="23151" y1="20882" x2="21865" y2="26176"/>
                        <a14:foregroundMark x1="96463" y1="23824" x2="86817" y2="31471"/>
                        <a14:foregroundMark x1="86817" y1="31471" x2="87460" y2="32059"/>
                        <a14:foregroundMark x1="89711" y1="19412" x2="97749" y2="24118"/>
                        <a14:foregroundMark x1="86085" y1="75588" x2="65595" y2="90294"/>
                        <a14:foregroundMark x1="86495" y1="75294" x2="86085" y2="75588"/>
                        <a14:foregroundMark x1="36334" y1="10294" x2="11254" y2="19118"/>
                        <a14:foregroundMark x1="11254" y1="19118" x2="33119" y2="8824"/>
                        <a14:foregroundMark x1="15113" y1="20588" x2="5145" y2="27059"/>
                        <a14:foregroundMark x1="5145" y1="27059" x2="3537" y2="33529"/>
                        <a14:foregroundMark x1="3215" y1="28824" x2="5145" y2="36471"/>
                        <a14:foregroundMark x1="5145" y1="30588" x2="3537" y2="37059"/>
                        <a14:foregroundMark x1="5466" y1="24706" x2="13826" y2="18824"/>
                        <a14:foregroundMark x1="3537" y1="24706" x2="12219" y2="19412"/>
                        <a14:foregroundMark x1="4180" y1="25588" x2="2572" y2="37941"/>
                        <a14:foregroundMark x1="2894" y1="27353" x2="3215" y2="32941"/>
                        <a14:foregroundMark x1="1929" y1="28235" x2="1929" y2="28235"/>
                        <a14:foregroundMark x1="96463" y1="50882" x2="96463" y2="50882"/>
                        <a14:foregroundMark x1="96162" y1="44412" x2="96141" y2="43529"/>
                        <a14:foregroundMark x1="96182" y1="45294" x2="96162" y2="44412"/>
                        <a14:foregroundMark x1="96203" y1="46176" x2="96182" y2="45294"/>
                        <a14:foregroundMark x1="96217" y1="46765" x2="96203" y2="46176"/>
                        <a14:foregroundMark x1="96230" y1="47353" x2="96217" y2="46765"/>
                        <a14:foregroundMark x1="96251" y1="48235" x2="96230" y2="47353"/>
                        <a14:foregroundMark x1="96272" y1="49118" x2="96251" y2="48235"/>
                        <a14:foregroundMark x1="96386" y1="54037" x2="96272" y2="49118"/>
                        <a14:foregroundMark x1="96463" y1="57353" x2="96402" y2="54754"/>
                        <a14:foregroundMark x1="97787" y1="48235" x2="97749" y2="49118"/>
                        <a14:foregroundMark x1="97825" y1="47353" x2="97787" y2="48235"/>
                        <a14:foregroundMark x1="97850" y1="46765" x2="97825" y2="47353"/>
                        <a14:foregroundMark x1="97876" y1="46176" x2="97850" y2="46765"/>
                        <a14:foregroundMark x1="97914" y1="45294" x2="97876" y2="46176"/>
                        <a14:foregroundMark x1="97952" y1="44412" x2="97914" y2="45294"/>
                        <a14:foregroundMark x1="97990" y1="43529" x2="97952" y2="44412"/>
                        <a14:foregroundMark x1="98714" y1="26765" x2="97990" y2="43529"/>
                        <a14:foregroundMark x1="95498" y1="58824" x2="92926" y2="69706"/>
                        <a14:foregroundMark x1="88864" y1="74412" x2="88103" y2="75294"/>
                        <a14:foregroundMark x1="92926" y1="69706" x2="88864" y2="74412"/>
                        <a14:backgroundMark x1="98071" y1="50294" x2="98714" y2="47647"/>
                        <a14:backgroundMark x1="98392" y1="46176" x2="98392" y2="46176"/>
                        <a14:backgroundMark x1="99678" y1="43529" x2="99678" y2="43529"/>
                        <a14:backgroundMark x1="88746" y1="75294" x2="88746" y2="75294"/>
                        <a14:backgroundMark x1="88424" y1="75588" x2="88424" y2="75588"/>
                        <a14:backgroundMark x1="89711" y1="74412" x2="89711" y2="74412"/>
                        <a14:backgroundMark x1="89389" y1="74412" x2="89389" y2="74412"/>
                        <a14:backgroundMark x1="98392" y1="48235" x2="98392" y2="48235"/>
                        <a14:backgroundMark x1="98392" y1="47353" x2="98392" y2="47353"/>
                        <a14:backgroundMark x1="98714" y1="46765" x2="98714" y2="46765"/>
                        <a14:backgroundMark x1="98071" y1="46765" x2="98071" y2="46765"/>
                        <a14:backgroundMark x1="98071" y1="45294" x2="98071" y2="45294"/>
                        <a14:backgroundMark x1="98714" y1="44412" x2="98714" y2="44412"/>
                        <a14:backgroundMark x1="98071" y1="49118" x2="98071" y2="49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15" y="4001042"/>
            <a:ext cx="647945" cy="708364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EC14FF4E-2868-480C-B955-A2F3205643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1468">
            <a:off x="4778429" y="4137822"/>
            <a:ext cx="640600" cy="8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4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0.00104 -0.1037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1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0091 -0.0773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86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01901 -0.0877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-439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1107 -0.131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657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0.00495 -0.0770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-386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00247 -0.1041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520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1041 -0.1150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5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0.01329 -0.1409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분 원형 4">
            <a:extLst>
              <a:ext uri="{FF2B5EF4-FFF2-40B4-BE49-F238E27FC236}">
                <a16:creationId xmlns:a16="http://schemas.microsoft.com/office/drawing/2014/main" id="{0A492DF8-B590-4FF4-B3E1-F3D86D58847C}"/>
              </a:ext>
            </a:extLst>
          </p:cNvPr>
          <p:cNvSpPr/>
          <p:nvPr/>
        </p:nvSpPr>
        <p:spPr>
          <a:xfrm rot="20945849" flipH="1">
            <a:off x="96432" y="3087571"/>
            <a:ext cx="2175675" cy="2135439"/>
          </a:xfrm>
          <a:prstGeom prst="pie">
            <a:avLst>
              <a:gd name="adj1" fmla="val 10530882"/>
              <a:gd name="adj2" fmla="val 16200000"/>
            </a:avLst>
          </a:prstGeom>
          <a:solidFill>
            <a:srgbClr val="FF5353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E5A06F-9C64-4633-A370-084B7CAAABD7}"/>
              </a:ext>
            </a:extLst>
          </p:cNvPr>
          <p:cNvGrpSpPr/>
          <p:nvPr/>
        </p:nvGrpSpPr>
        <p:grpSpPr>
          <a:xfrm rot="405835">
            <a:off x="1211818" y="3499780"/>
            <a:ext cx="720984" cy="452767"/>
            <a:chOff x="1140786" y="3361070"/>
            <a:chExt cx="720984" cy="45276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DAA5646-897B-428F-8C0F-911B4DFFAFCF}"/>
                </a:ext>
              </a:extLst>
            </p:cNvPr>
            <p:cNvSpPr/>
            <p:nvPr/>
          </p:nvSpPr>
          <p:spPr>
            <a:xfrm rot="82715">
              <a:off x="1140786" y="3361070"/>
              <a:ext cx="77641" cy="381058"/>
            </a:xfrm>
            <a:prstGeom prst="rect">
              <a:avLst/>
            </a:prstGeom>
            <a:solidFill>
              <a:srgbClr val="FF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68653F0-4C3D-4CAE-8D33-4EB187E67302}"/>
                </a:ext>
              </a:extLst>
            </p:cNvPr>
            <p:cNvSpPr/>
            <p:nvPr/>
          </p:nvSpPr>
          <p:spPr>
            <a:xfrm rot="2932357">
              <a:off x="1632420" y="3584488"/>
              <a:ext cx="77641" cy="381058"/>
            </a:xfrm>
            <a:prstGeom prst="rect">
              <a:avLst/>
            </a:prstGeom>
            <a:solidFill>
              <a:srgbClr val="FF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68F4CDE-681B-4BF6-A2B3-DADF51B12048}"/>
                </a:ext>
              </a:extLst>
            </p:cNvPr>
            <p:cNvSpPr/>
            <p:nvPr/>
          </p:nvSpPr>
          <p:spPr>
            <a:xfrm rot="1537996">
              <a:off x="1405573" y="3419203"/>
              <a:ext cx="77641" cy="381058"/>
            </a:xfrm>
            <a:prstGeom prst="rect">
              <a:avLst/>
            </a:prstGeom>
            <a:solidFill>
              <a:srgbClr val="FF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현 19">
            <a:extLst>
              <a:ext uri="{FF2B5EF4-FFF2-40B4-BE49-F238E27FC236}">
                <a16:creationId xmlns:a16="http://schemas.microsoft.com/office/drawing/2014/main" id="{99CCCF44-8E7E-4AC0-900F-EC9F76AF7A04}"/>
              </a:ext>
            </a:extLst>
          </p:cNvPr>
          <p:cNvSpPr/>
          <p:nvPr/>
        </p:nvSpPr>
        <p:spPr>
          <a:xfrm rot="6684138">
            <a:off x="8234074" y="2969604"/>
            <a:ext cx="1552575" cy="1524000"/>
          </a:xfrm>
          <a:prstGeom prst="chord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현 9">
            <a:extLst>
              <a:ext uri="{FF2B5EF4-FFF2-40B4-BE49-F238E27FC236}">
                <a16:creationId xmlns:a16="http://schemas.microsoft.com/office/drawing/2014/main" id="{FB7A7E20-04F1-4021-BBE4-A82B4FE5F738}"/>
              </a:ext>
            </a:extLst>
          </p:cNvPr>
          <p:cNvSpPr/>
          <p:nvPr/>
        </p:nvSpPr>
        <p:spPr>
          <a:xfrm rot="6684138">
            <a:off x="5441140" y="2547068"/>
            <a:ext cx="1552575" cy="1524000"/>
          </a:xfrm>
          <a:prstGeom prst="chord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현 18">
            <a:extLst>
              <a:ext uri="{FF2B5EF4-FFF2-40B4-BE49-F238E27FC236}">
                <a16:creationId xmlns:a16="http://schemas.microsoft.com/office/drawing/2014/main" id="{38FDFAF5-16E9-45A5-B89C-06F9F1BA2F2E}"/>
              </a:ext>
            </a:extLst>
          </p:cNvPr>
          <p:cNvSpPr/>
          <p:nvPr/>
        </p:nvSpPr>
        <p:spPr>
          <a:xfrm rot="6684138">
            <a:off x="2912943" y="2861110"/>
            <a:ext cx="1552575" cy="1524000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7AA2D9-6641-4C65-8272-31C51852D40C}"/>
              </a:ext>
            </a:extLst>
          </p:cNvPr>
          <p:cNvGrpSpPr/>
          <p:nvPr/>
        </p:nvGrpSpPr>
        <p:grpSpPr>
          <a:xfrm>
            <a:off x="1412049" y="3453905"/>
            <a:ext cx="9682162" cy="3143251"/>
            <a:chOff x="642937" y="1876425"/>
            <a:chExt cx="10906125" cy="374332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0B5EF56-CB92-4A1E-9467-34EE7D5656A8}"/>
                </a:ext>
              </a:extLst>
            </p:cNvPr>
            <p:cNvSpPr/>
            <p:nvPr/>
          </p:nvSpPr>
          <p:spPr>
            <a:xfrm>
              <a:off x="642937" y="2190750"/>
              <a:ext cx="10906125" cy="3429001"/>
            </a:xfrm>
            <a:prstGeom prst="ellipse">
              <a:avLst/>
            </a:prstGeom>
            <a:solidFill>
              <a:srgbClr val="684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1FA421B-5F09-418D-A52C-5C2B5AA7297B}"/>
                </a:ext>
              </a:extLst>
            </p:cNvPr>
            <p:cNvSpPr/>
            <p:nvPr/>
          </p:nvSpPr>
          <p:spPr>
            <a:xfrm>
              <a:off x="642937" y="1876425"/>
              <a:ext cx="10906125" cy="3429001"/>
            </a:xfrm>
            <a:prstGeom prst="ellipse">
              <a:avLst/>
            </a:prstGeom>
            <a:solidFill>
              <a:srgbClr val="8F6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4A0B407-A01F-4509-AD97-0CEC0852CA9A}"/>
              </a:ext>
            </a:extLst>
          </p:cNvPr>
          <p:cNvSpPr/>
          <p:nvPr/>
        </p:nvSpPr>
        <p:spPr>
          <a:xfrm rot="1788399">
            <a:off x="10346796" y="5872279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4CA695-5FFF-494F-8B1C-F673329048E9}"/>
              </a:ext>
            </a:extLst>
          </p:cNvPr>
          <p:cNvSpPr/>
          <p:nvPr/>
        </p:nvSpPr>
        <p:spPr>
          <a:xfrm rot="891232">
            <a:off x="10129496" y="5775795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A009DD-3A6C-47C4-9166-A77E12ECB08B}"/>
              </a:ext>
            </a:extLst>
          </p:cNvPr>
          <p:cNvSpPr/>
          <p:nvPr/>
        </p:nvSpPr>
        <p:spPr>
          <a:xfrm rot="19172987">
            <a:off x="9148482" y="5944290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6647DF7-CCBC-4773-A82C-B9D62D9AF032}"/>
              </a:ext>
            </a:extLst>
          </p:cNvPr>
          <p:cNvSpPr/>
          <p:nvPr/>
        </p:nvSpPr>
        <p:spPr>
          <a:xfrm rot="18472950">
            <a:off x="8977129" y="6127101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4A18401-10DE-44AB-9BCE-AAAF8F5CF696}"/>
              </a:ext>
            </a:extLst>
          </p:cNvPr>
          <p:cNvSpPr/>
          <p:nvPr/>
        </p:nvSpPr>
        <p:spPr>
          <a:xfrm rot="2376816">
            <a:off x="6799006" y="6259488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D23861-274B-47FF-BE6A-019BACC6E082}"/>
              </a:ext>
            </a:extLst>
          </p:cNvPr>
          <p:cNvSpPr/>
          <p:nvPr/>
        </p:nvSpPr>
        <p:spPr>
          <a:xfrm rot="1479649">
            <a:off x="6601316" y="6127400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9DF434-F392-4D34-AF36-D749698B1AE5}"/>
              </a:ext>
            </a:extLst>
          </p:cNvPr>
          <p:cNvSpPr/>
          <p:nvPr/>
        </p:nvSpPr>
        <p:spPr>
          <a:xfrm rot="19761404">
            <a:off x="5605938" y="6126339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C1148E-522B-443E-BBB1-30238221038E}"/>
              </a:ext>
            </a:extLst>
          </p:cNvPr>
          <p:cNvSpPr/>
          <p:nvPr/>
        </p:nvSpPr>
        <p:spPr>
          <a:xfrm rot="19061367">
            <a:off x="5405950" y="6277291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B97650-C5A5-4963-959E-6601F2C80635}"/>
              </a:ext>
            </a:extLst>
          </p:cNvPr>
          <p:cNvSpPr/>
          <p:nvPr/>
        </p:nvSpPr>
        <p:spPr>
          <a:xfrm rot="3083339">
            <a:off x="3344721" y="6213151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8039E4-FA58-4779-91EC-51321B0971F0}"/>
              </a:ext>
            </a:extLst>
          </p:cNvPr>
          <p:cNvSpPr/>
          <p:nvPr/>
        </p:nvSpPr>
        <p:spPr>
          <a:xfrm rot="2186172">
            <a:off x="3178147" y="6043499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5A2755-3C5E-4B4B-B055-044A76C32E42}"/>
              </a:ext>
            </a:extLst>
          </p:cNvPr>
          <p:cNvSpPr/>
          <p:nvPr/>
        </p:nvSpPr>
        <p:spPr>
          <a:xfrm rot="20467927">
            <a:off x="2203933" y="5839328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8DDC61-AD14-4F87-908D-FC1BEC79013D}"/>
              </a:ext>
            </a:extLst>
          </p:cNvPr>
          <p:cNvSpPr/>
          <p:nvPr/>
        </p:nvSpPr>
        <p:spPr>
          <a:xfrm rot="19767890">
            <a:off x="1977348" y="5946291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부분 원형 25">
            <a:extLst>
              <a:ext uri="{FF2B5EF4-FFF2-40B4-BE49-F238E27FC236}">
                <a16:creationId xmlns:a16="http://schemas.microsoft.com/office/drawing/2014/main" id="{702DCD38-B8C2-4EB2-A58D-753660466D00}"/>
              </a:ext>
            </a:extLst>
          </p:cNvPr>
          <p:cNvSpPr/>
          <p:nvPr/>
        </p:nvSpPr>
        <p:spPr>
          <a:xfrm flipH="1">
            <a:off x="11067868" y="4573887"/>
            <a:ext cx="895636" cy="1098671"/>
          </a:xfrm>
          <a:custGeom>
            <a:avLst/>
            <a:gdLst>
              <a:gd name="connsiteX0" fmla="*/ 340 w 2363589"/>
              <a:gd name="connsiteY0" fmla="*/ 1112051 h 2172028"/>
              <a:gd name="connsiteX1" fmla="*/ 375667 w 2363589"/>
              <a:gd name="connsiteY1" fmla="*/ 291879 h 2172028"/>
              <a:gd name="connsiteX2" fmla="*/ 1189447 w 2363589"/>
              <a:gd name="connsiteY2" fmla="*/ 23 h 2172028"/>
              <a:gd name="connsiteX3" fmla="*/ 1181795 w 2363589"/>
              <a:gd name="connsiteY3" fmla="*/ 1086014 h 2172028"/>
              <a:gd name="connsiteX4" fmla="*/ 340 w 2363589"/>
              <a:gd name="connsiteY4" fmla="*/ 1112051 h 2172028"/>
              <a:gd name="connsiteX0" fmla="*/ 1643 w 1190750"/>
              <a:gd name="connsiteY0" fmla="*/ 1112063 h 1112063"/>
              <a:gd name="connsiteX1" fmla="*/ 253145 w 1190750"/>
              <a:gd name="connsiteY1" fmla="*/ 253791 h 1112063"/>
              <a:gd name="connsiteX2" fmla="*/ 1190750 w 1190750"/>
              <a:gd name="connsiteY2" fmla="*/ 35 h 1112063"/>
              <a:gd name="connsiteX3" fmla="*/ 1183098 w 1190750"/>
              <a:gd name="connsiteY3" fmla="*/ 1086026 h 1112063"/>
              <a:gd name="connsiteX4" fmla="*/ 1643 w 1190750"/>
              <a:gd name="connsiteY4" fmla="*/ 1112063 h 1112063"/>
              <a:gd name="connsiteX0" fmla="*/ 423 w 1189530"/>
              <a:gd name="connsiteY0" fmla="*/ 1112196 h 1112196"/>
              <a:gd name="connsiteX1" fmla="*/ 347175 w 1189530"/>
              <a:gd name="connsiteY1" fmla="*/ 196774 h 1112196"/>
              <a:gd name="connsiteX2" fmla="*/ 1189530 w 1189530"/>
              <a:gd name="connsiteY2" fmla="*/ 168 h 1112196"/>
              <a:gd name="connsiteX3" fmla="*/ 1181878 w 1189530"/>
              <a:gd name="connsiteY3" fmla="*/ 1086159 h 1112196"/>
              <a:gd name="connsiteX4" fmla="*/ 423 w 1189530"/>
              <a:gd name="connsiteY4" fmla="*/ 1112196 h 1112196"/>
              <a:gd name="connsiteX0" fmla="*/ 486 w 1113393"/>
              <a:gd name="connsiteY0" fmla="*/ 1093098 h 1093098"/>
              <a:gd name="connsiteX1" fmla="*/ 271038 w 1113393"/>
              <a:gd name="connsiteY1" fmla="*/ 196726 h 1093098"/>
              <a:gd name="connsiteX2" fmla="*/ 1113393 w 1113393"/>
              <a:gd name="connsiteY2" fmla="*/ 120 h 1093098"/>
              <a:gd name="connsiteX3" fmla="*/ 1105741 w 1113393"/>
              <a:gd name="connsiteY3" fmla="*/ 1086111 h 1093098"/>
              <a:gd name="connsiteX4" fmla="*/ 486 w 1113393"/>
              <a:gd name="connsiteY4" fmla="*/ 1093098 h 1093098"/>
              <a:gd name="connsiteX0" fmla="*/ 295 w 1113202"/>
              <a:gd name="connsiteY0" fmla="*/ 1093042 h 1093042"/>
              <a:gd name="connsiteX1" fmla="*/ 337522 w 1113202"/>
              <a:gd name="connsiteY1" fmla="*/ 215720 h 1093042"/>
              <a:gd name="connsiteX2" fmla="*/ 1113202 w 1113202"/>
              <a:gd name="connsiteY2" fmla="*/ 64 h 1093042"/>
              <a:gd name="connsiteX3" fmla="*/ 1105550 w 1113202"/>
              <a:gd name="connsiteY3" fmla="*/ 1086055 h 1093042"/>
              <a:gd name="connsiteX4" fmla="*/ 295 w 1113202"/>
              <a:gd name="connsiteY4" fmla="*/ 1093042 h 1093042"/>
              <a:gd name="connsiteX0" fmla="*/ 626 w 1005878"/>
              <a:gd name="connsiteY0" fmla="*/ 1149918 h 1149918"/>
              <a:gd name="connsiteX1" fmla="*/ 230198 w 1005878"/>
              <a:gd name="connsiteY1" fmla="*/ 215739 h 1149918"/>
              <a:gd name="connsiteX2" fmla="*/ 1005878 w 1005878"/>
              <a:gd name="connsiteY2" fmla="*/ 83 h 1149918"/>
              <a:gd name="connsiteX3" fmla="*/ 998226 w 1005878"/>
              <a:gd name="connsiteY3" fmla="*/ 1086074 h 1149918"/>
              <a:gd name="connsiteX4" fmla="*/ 626 w 1005878"/>
              <a:gd name="connsiteY4" fmla="*/ 1149918 h 1149918"/>
              <a:gd name="connsiteX0" fmla="*/ 456 w 1041593"/>
              <a:gd name="connsiteY0" fmla="*/ 1083564 h 1086053"/>
              <a:gd name="connsiteX1" fmla="*/ 265913 w 1041593"/>
              <a:gd name="connsiteY1" fmla="*/ 215718 h 1086053"/>
              <a:gd name="connsiteX2" fmla="*/ 1041593 w 1041593"/>
              <a:gd name="connsiteY2" fmla="*/ 62 h 1086053"/>
              <a:gd name="connsiteX3" fmla="*/ 1033941 w 1041593"/>
              <a:gd name="connsiteY3" fmla="*/ 1086053 h 1086053"/>
              <a:gd name="connsiteX4" fmla="*/ 456 w 1041593"/>
              <a:gd name="connsiteY4" fmla="*/ 1083564 h 1086053"/>
              <a:gd name="connsiteX0" fmla="*/ 978 w 970345"/>
              <a:gd name="connsiteY0" fmla="*/ 1093041 h 1093041"/>
              <a:gd name="connsiteX1" fmla="*/ 194665 w 970345"/>
              <a:gd name="connsiteY1" fmla="*/ 215719 h 1093041"/>
              <a:gd name="connsiteX2" fmla="*/ 970345 w 970345"/>
              <a:gd name="connsiteY2" fmla="*/ 63 h 1093041"/>
              <a:gd name="connsiteX3" fmla="*/ 962693 w 970345"/>
              <a:gd name="connsiteY3" fmla="*/ 1086054 h 1093041"/>
              <a:gd name="connsiteX4" fmla="*/ 978 w 970345"/>
              <a:gd name="connsiteY4" fmla="*/ 1093041 h 109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45" h="1093041">
                <a:moveTo>
                  <a:pt x="978" y="1093041"/>
                </a:moveTo>
                <a:cubicBezTo>
                  <a:pt x="-7115" y="782939"/>
                  <a:pt x="33104" y="397882"/>
                  <a:pt x="194665" y="215719"/>
                </a:cubicBezTo>
                <a:cubicBezTo>
                  <a:pt x="356226" y="33556"/>
                  <a:pt x="668478" y="-1733"/>
                  <a:pt x="970345" y="63"/>
                </a:cubicBezTo>
                <a:cubicBezTo>
                  <a:pt x="967794" y="362060"/>
                  <a:pt x="965244" y="724057"/>
                  <a:pt x="962693" y="1086054"/>
                </a:cubicBezTo>
                <a:lnTo>
                  <a:pt x="978" y="1093041"/>
                </a:lnTo>
                <a:close/>
              </a:path>
            </a:pathLst>
          </a:custGeom>
          <a:solidFill>
            <a:srgbClr val="BC90D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부분 원형 25">
            <a:extLst>
              <a:ext uri="{FF2B5EF4-FFF2-40B4-BE49-F238E27FC236}">
                <a16:creationId xmlns:a16="http://schemas.microsoft.com/office/drawing/2014/main" id="{20D9363B-2D7E-4B61-BB99-D56511C94115}"/>
              </a:ext>
            </a:extLst>
          </p:cNvPr>
          <p:cNvSpPr/>
          <p:nvPr/>
        </p:nvSpPr>
        <p:spPr>
          <a:xfrm>
            <a:off x="381815" y="4473453"/>
            <a:ext cx="1030233" cy="1098671"/>
          </a:xfrm>
          <a:custGeom>
            <a:avLst/>
            <a:gdLst>
              <a:gd name="connsiteX0" fmla="*/ 340 w 2363589"/>
              <a:gd name="connsiteY0" fmla="*/ 1112051 h 2172028"/>
              <a:gd name="connsiteX1" fmla="*/ 375667 w 2363589"/>
              <a:gd name="connsiteY1" fmla="*/ 291879 h 2172028"/>
              <a:gd name="connsiteX2" fmla="*/ 1189447 w 2363589"/>
              <a:gd name="connsiteY2" fmla="*/ 23 h 2172028"/>
              <a:gd name="connsiteX3" fmla="*/ 1181795 w 2363589"/>
              <a:gd name="connsiteY3" fmla="*/ 1086014 h 2172028"/>
              <a:gd name="connsiteX4" fmla="*/ 340 w 2363589"/>
              <a:gd name="connsiteY4" fmla="*/ 1112051 h 2172028"/>
              <a:gd name="connsiteX0" fmla="*/ 1643 w 1190750"/>
              <a:gd name="connsiteY0" fmla="*/ 1112063 h 1112063"/>
              <a:gd name="connsiteX1" fmla="*/ 253145 w 1190750"/>
              <a:gd name="connsiteY1" fmla="*/ 253791 h 1112063"/>
              <a:gd name="connsiteX2" fmla="*/ 1190750 w 1190750"/>
              <a:gd name="connsiteY2" fmla="*/ 35 h 1112063"/>
              <a:gd name="connsiteX3" fmla="*/ 1183098 w 1190750"/>
              <a:gd name="connsiteY3" fmla="*/ 1086026 h 1112063"/>
              <a:gd name="connsiteX4" fmla="*/ 1643 w 1190750"/>
              <a:gd name="connsiteY4" fmla="*/ 1112063 h 1112063"/>
              <a:gd name="connsiteX0" fmla="*/ 423 w 1189530"/>
              <a:gd name="connsiteY0" fmla="*/ 1112196 h 1112196"/>
              <a:gd name="connsiteX1" fmla="*/ 347175 w 1189530"/>
              <a:gd name="connsiteY1" fmla="*/ 196774 h 1112196"/>
              <a:gd name="connsiteX2" fmla="*/ 1189530 w 1189530"/>
              <a:gd name="connsiteY2" fmla="*/ 168 h 1112196"/>
              <a:gd name="connsiteX3" fmla="*/ 1181878 w 1189530"/>
              <a:gd name="connsiteY3" fmla="*/ 1086159 h 1112196"/>
              <a:gd name="connsiteX4" fmla="*/ 423 w 1189530"/>
              <a:gd name="connsiteY4" fmla="*/ 1112196 h 1112196"/>
              <a:gd name="connsiteX0" fmla="*/ 486 w 1113393"/>
              <a:gd name="connsiteY0" fmla="*/ 1093098 h 1093098"/>
              <a:gd name="connsiteX1" fmla="*/ 271038 w 1113393"/>
              <a:gd name="connsiteY1" fmla="*/ 196726 h 1093098"/>
              <a:gd name="connsiteX2" fmla="*/ 1113393 w 1113393"/>
              <a:gd name="connsiteY2" fmla="*/ 120 h 1093098"/>
              <a:gd name="connsiteX3" fmla="*/ 1105741 w 1113393"/>
              <a:gd name="connsiteY3" fmla="*/ 1086111 h 1093098"/>
              <a:gd name="connsiteX4" fmla="*/ 486 w 1113393"/>
              <a:gd name="connsiteY4" fmla="*/ 1093098 h 1093098"/>
              <a:gd name="connsiteX0" fmla="*/ 295 w 1113202"/>
              <a:gd name="connsiteY0" fmla="*/ 1093042 h 1093042"/>
              <a:gd name="connsiteX1" fmla="*/ 337522 w 1113202"/>
              <a:gd name="connsiteY1" fmla="*/ 215720 h 1093042"/>
              <a:gd name="connsiteX2" fmla="*/ 1113202 w 1113202"/>
              <a:gd name="connsiteY2" fmla="*/ 64 h 1093042"/>
              <a:gd name="connsiteX3" fmla="*/ 1105550 w 1113202"/>
              <a:gd name="connsiteY3" fmla="*/ 1086055 h 1093042"/>
              <a:gd name="connsiteX4" fmla="*/ 295 w 1113202"/>
              <a:gd name="connsiteY4" fmla="*/ 1093042 h 1093042"/>
              <a:gd name="connsiteX0" fmla="*/ 626 w 1005878"/>
              <a:gd name="connsiteY0" fmla="*/ 1149918 h 1149918"/>
              <a:gd name="connsiteX1" fmla="*/ 230198 w 1005878"/>
              <a:gd name="connsiteY1" fmla="*/ 215739 h 1149918"/>
              <a:gd name="connsiteX2" fmla="*/ 1005878 w 1005878"/>
              <a:gd name="connsiteY2" fmla="*/ 83 h 1149918"/>
              <a:gd name="connsiteX3" fmla="*/ 998226 w 1005878"/>
              <a:gd name="connsiteY3" fmla="*/ 1086074 h 1149918"/>
              <a:gd name="connsiteX4" fmla="*/ 626 w 1005878"/>
              <a:gd name="connsiteY4" fmla="*/ 1149918 h 1149918"/>
              <a:gd name="connsiteX0" fmla="*/ 456 w 1041593"/>
              <a:gd name="connsiteY0" fmla="*/ 1083564 h 1086053"/>
              <a:gd name="connsiteX1" fmla="*/ 265913 w 1041593"/>
              <a:gd name="connsiteY1" fmla="*/ 215718 h 1086053"/>
              <a:gd name="connsiteX2" fmla="*/ 1041593 w 1041593"/>
              <a:gd name="connsiteY2" fmla="*/ 62 h 1086053"/>
              <a:gd name="connsiteX3" fmla="*/ 1033941 w 1041593"/>
              <a:gd name="connsiteY3" fmla="*/ 1086053 h 1086053"/>
              <a:gd name="connsiteX4" fmla="*/ 456 w 1041593"/>
              <a:gd name="connsiteY4" fmla="*/ 1083564 h 1086053"/>
              <a:gd name="connsiteX0" fmla="*/ 978 w 970345"/>
              <a:gd name="connsiteY0" fmla="*/ 1093041 h 1093041"/>
              <a:gd name="connsiteX1" fmla="*/ 194665 w 970345"/>
              <a:gd name="connsiteY1" fmla="*/ 215719 h 1093041"/>
              <a:gd name="connsiteX2" fmla="*/ 970345 w 970345"/>
              <a:gd name="connsiteY2" fmla="*/ 63 h 1093041"/>
              <a:gd name="connsiteX3" fmla="*/ 962693 w 970345"/>
              <a:gd name="connsiteY3" fmla="*/ 1086054 h 1093041"/>
              <a:gd name="connsiteX4" fmla="*/ 978 w 970345"/>
              <a:gd name="connsiteY4" fmla="*/ 1093041 h 109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45" h="1093041">
                <a:moveTo>
                  <a:pt x="978" y="1093041"/>
                </a:moveTo>
                <a:cubicBezTo>
                  <a:pt x="-7115" y="782939"/>
                  <a:pt x="33104" y="397882"/>
                  <a:pt x="194665" y="215719"/>
                </a:cubicBezTo>
                <a:cubicBezTo>
                  <a:pt x="356226" y="33556"/>
                  <a:pt x="668478" y="-1733"/>
                  <a:pt x="970345" y="63"/>
                </a:cubicBezTo>
                <a:cubicBezTo>
                  <a:pt x="967794" y="362060"/>
                  <a:pt x="965244" y="724057"/>
                  <a:pt x="962693" y="1086054"/>
                </a:cubicBezTo>
                <a:lnTo>
                  <a:pt x="978" y="109304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3DA8A6-E9F1-481D-9E9E-5E36D688E26E}"/>
              </a:ext>
            </a:extLst>
          </p:cNvPr>
          <p:cNvSpPr/>
          <p:nvPr/>
        </p:nvSpPr>
        <p:spPr>
          <a:xfrm>
            <a:off x="5767427" y="1794455"/>
            <a:ext cx="900000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B28F1A3-B600-467B-8B6E-F2A1F491B6B1}"/>
              </a:ext>
            </a:extLst>
          </p:cNvPr>
          <p:cNvSpPr/>
          <p:nvPr/>
        </p:nvSpPr>
        <p:spPr>
          <a:xfrm>
            <a:off x="8802701" y="2255415"/>
            <a:ext cx="900000" cy="90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1FCDA3-6F42-4857-958D-79898FA9E615}"/>
              </a:ext>
            </a:extLst>
          </p:cNvPr>
          <p:cNvSpPr/>
          <p:nvPr/>
        </p:nvSpPr>
        <p:spPr>
          <a:xfrm>
            <a:off x="9220200" y="5129834"/>
            <a:ext cx="900000" cy="90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27F089D-09F3-41A2-92AE-7BC5FFC1848D}"/>
              </a:ext>
            </a:extLst>
          </p:cNvPr>
          <p:cNvSpPr/>
          <p:nvPr/>
        </p:nvSpPr>
        <p:spPr>
          <a:xfrm>
            <a:off x="5731725" y="5343412"/>
            <a:ext cx="900000" cy="900000"/>
          </a:xfrm>
          <a:prstGeom prst="ellipse">
            <a:avLst/>
          </a:prstGeom>
          <a:solidFill>
            <a:srgbClr val="CF979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913A12-FA3D-41FB-B594-F8268B8F0E9D}"/>
              </a:ext>
            </a:extLst>
          </p:cNvPr>
          <p:cNvSpPr/>
          <p:nvPr/>
        </p:nvSpPr>
        <p:spPr>
          <a:xfrm>
            <a:off x="2428875" y="5168780"/>
            <a:ext cx="900000" cy="90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1D6CBD3-DA80-4C14-9664-6099A21DD25D}"/>
              </a:ext>
            </a:extLst>
          </p:cNvPr>
          <p:cNvSpPr/>
          <p:nvPr/>
        </p:nvSpPr>
        <p:spPr>
          <a:xfrm>
            <a:off x="10837543" y="3839048"/>
            <a:ext cx="900000" cy="900000"/>
          </a:xfrm>
          <a:prstGeom prst="ellipse">
            <a:avLst/>
          </a:prstGeom>
          <a:solidFill>
            <a:srgbClr val="BC90D0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C1B7E8-A1C2-4527-A780-6AE6FACA99FD}"/>
              </a:ext>
            </a:extLst>
          </p:cNvPr>
          <p:cNvSpPr/>
          <p:nvPr/>
        </p:nvSpPr>
        <p:spPr>
          <a:xfrm>
            <a:off x="711822" y="3773396"/>
            <a:ext cx="900000" cy="90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CDCB262-C5F3-4F6A-8EE2-4EA470A77297}"/>
              </a:ext>
            </a:extLst>
          </p:cNvPr>
          <p:cNvSpPr/>
          <p:nvPr/>
        </p:nvSpPr>
        <p:spPr>
          <a:xfrm>
            <a:off x="2954096" y="2101762"/>
            <a:ext cx="900000" cy="90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현 20">
            <a:extLst>
              <a:ext uri="{FF2B5EF4-FFF2-40B4-BE49-F238E27FC236}">
                <a16:creationId xmlns:a16="http://schemas.microsoft.com/office/drawing/2014/main" id="{D11C3E6E-6F33-4A75-ABB9-0AA46CCEE98A}"/>
              </a:ext>
            </a:extLst>
          </p:cNvPr>
          <p:cNvSpPr/>
          <p:nvPr/>
        </p:nvSpPr>
        <p:spPr>
          <a:xfrm rot="6684138">
            <a:off x="5405436" y="6095999"/>
            <a:ext cx="1552575" cy="1524000"/>
          </a:xfrm>
          <a:prstGeom prst="chord">
            <a:avLst/>
          </a:prstGeom>
          <a:solidFill>
            <a:srgbClr val="CF979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현 21">
            <a:extLst>
              <a:ext uri="{FF2B5EF4-FFF2-40B4-BE49-F238E27FC236}">
                <a16:creationId xmlns:a16="http://schemas.microsoft.com/office/drawing/2014/main" id="{6A85CDF5-9CEE-48B0-987B-37A6818CF467}"/>
              </a:ext>
            </a:extLst>
          </p:cNvPr>
          <p:cNvSpPr/>
          <p:nvPr/>
        </p:nvSpPr>
        <p:spPr>
          <a:xfrm rot="6684138">
            <a:off x="1931940" y="5942242"/>
            <a:ext cx="1552575" cy="1524000"/>
          </a:xfrm>
          <a:prstGeom prst="chord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현 22">
            <a:extLst>
              <a:ext uri="{FF2B5EF4-FFF2-40B4-BE49-F238E27FC236}">
                <a16:creationId xmlns:a16="http://schemas.microsoft.com/office/drawing/2014/main" id="{6208DF03-14B2-4733-94FE-6082E402ED96}"/>
              </a:ext>
            </a:extLst>
          </p:cNvPr>
          <p:cNvSpPr/>
          <p:nvPr/>
        </p:nvSpPr>
        <p:spPr>
          <a:xfrm rot="6684138">
            <a:off x="9078619" y="5884492"/>
            <a:ext cx="1552575" cy="1524000"/>
          </a:xfrm>
          <a:prstGeom prst="chord">
            <a:avLst/>
          </a:prstGeom>
          <a:solidFill>
            <a:schemeClr val="accent1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7C54BD-C872-46D2-B068-766D78BC4D45}"/>
              </a:ext>
            </a:extLst>
          </p:cNvPr>
          <p:cNvSpPr/>
          <p:nvPr/>
        </p:nvSpPr>
        <p:spPr>
          <a:xfrm rot="1583110">
            <a:off x="4139063" y="2905593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6BF120-19F3-4A0F-933D-8348AE766612}"/>
              </a:ext>
            </a:extLst>
          </p:cNvPr>
          <p:cNvSpPr/>
          <p:nvPr/>
        </p:nvSpPr>
        <p:spPr>
          <a:xfrm rot="685943">
            <a:off x="3916392" y="2822249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74C394-583B-4742-AE62-8E560B91FBDC}"/>
              </a:ext>
            </a:extLst>
          </p:cNvPr>
          <p:cNvSpPr/>
          <p:nvPr/>
        </p:nvSpPr>
        <p:spPr>
          <a:xfrm rot="18967698">
            <a:off x="2947183" y="3048992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31A153-1854-4CA1-9B7F-43E003CDC02F}"/>
              </a:ext>
            </a:extLst>
          </p:cNvPr>
          <p:cNvSpPr/>
          <p:nvPr/>
        </p:nvSpPr>
        <p:spPr>
          <a:xfrm rot="18267661">
            <a:off x="2787045" y="3241703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0FCC7D-F57F-4461-84E7-57F99564BB0D}"/>
              </a:ext>
            </a:extLst>
          </p:cNvPr>
          <p:cNvSpPr/>
          <p:nvPr/>
        </p:nvSpPr>
        <p:spPr>
          <a:xfrm rot="2449741">
            <a:off x="6798822" y="2745965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A8D96E-BEF0-4B65-98FD-26D84CB0545A}"/>
              </a:ext>
            </a:extLst>
          </p:cNvPr>
          <p:cNvSpPr/>
          <p:nvPr/>
        </p:nvSpPr>
        <p:spPr>
          <a:xfrm rot="1552574">
            <a:off x="6603978" y="2609714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CF423BE-80A5-4609-8617-CE2DADF89B77}"/>
              </a:ext>
            </a:extLst>
          </p:cNvPr>
          <p:cNvSpPr/>
          <p:nvPr/>
        </p:nvSpPr>
        <p:spPr>
          <a:xfrm rot="19834329">
            <a:off x="5608846" y="2587539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34FEFE-53CE-405A-8333-EEBEA5DAD1AC}"/>
              </a:ext>
            </a:extLst>
          </p:cNvPr>
          <p:cNvSpPr/>
          <p:nvPr/>
        </p:nvSpPr>
        <p:spPr>
          <a:xfrm rot="19134292">
            <a:off x="5405701" y="2734216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B612F4-5743-41BB-AE35-444E5E53A802}"/>
              </a:ext>
            </a:extLst>
          </p:cNvPr>
          <p:cNvSpPr/>
          <p:nvPr/>
        </p:nvSpPr>
        <p:spPr>
          <a:xfrm rot="3083339">
            <a:off x="9648536" y="3309620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99F17B-3D59-4E53-AFAB-D1317FDF72A1}"/>
              </a:ext>
            </a:extLst>
          </p:cNvPr>
          <p:cNvSpPr/>
          <p:nvPr/>
        </p:nvSpPr>
        <p:spPr>
          <a:xfrm rot="2186172">
            <a:off x="9481962" y="3139968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51E9CB-F94B-4110-8983-DEC417F1B031}"/>
              </a:ext>
            </a:extLst>
          </p:cNvPr>
          <p:cNvSpPr/>
          <p:nvPr/>
        </p:nvSpPr>
        <p:spPr>
          <a:xfrm rot="20467927">
            <a:off x="8507748" y="2935797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0A2DA86-166F-4B5A-826A-1CE2797BA890}"/>
              </a:ext>
            </a:extLst>
          </p:cNvPr>
          <p:cNvSpPr/>
          <p:nvPr/>
        </p:nvSpPr>
        <p:spPr>
          <a:xfrm rot="19767890">
            <a:off x="8281163" y="3042760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BDC64CF-02B5-492C-90A0-34950B8041EA}"/>
              </a:ext>
            </a:extLst>
          </p:cNvPr>
          <p:cNvSpPr/>
          <p:nvPr/>
        </p:nvSpPr>
        <p:spPr>
          <a:xfrm rot="4354407">
            <a:off x="1383344" y="5012482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684AA7D-9AFB-46A1-82E7-12EB53402B6E}"/>
              </a:ext>
            </a:extLst>
          </p:cNvPr>
          <p:cNvSpPr/>
          <p:nvPr/>
        </p:nvSpPr>
        <p:spPr>
          <a:xfrm rot="3457240">
            <a:off x="1295952" y="4807094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41AC283-AA96-4295-90E9-B074343D5910}"/>
              </a:ext>
            </a:extLst>
          </p:cNvPr>
          <p:cNvSpPr/>
          <p:nvPr/>
        </p:nvSpPr>
        <p:spPr>
          <a:xfrm rot="19283339">
            <a:off x="10955319" y="4850713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E3EF1F2-B412-42A7-B2DE-ABBECB93B9E0}"/>
              </a:ext>
            </a:extLst>
          </p:cNvPr>
          <p:cNvSpPr/>
          <p:nvPr/>
        </p:nvSpPr>
        <p:spPr>
          <a:xfrm rot="18386172">
            <a:off x="10795392" y="5006421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47B9EA-9B80-44C3-A62A-00A091E72F48}"/>
              </a:ext>
            </a:extLst>
          </p:cNvPr>
          <p:cNvSpPr/>
          <p:nvPr/>
        </p:nvSpPr>
        <p:spPr>
          <a:xfrm>
            <a:off x="-94867" y="260882"/>
            <a:ext cx="12381723" cy="849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When you're done, put the card on top of your head.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69E1EA-5842-4CC3-93C3-26EC800BF72D}"/>
              </a:ext>
            </a:extLst>
          </p:cNvPr>
          <p:cNvSpPr/>
          <p:nvPr/>
        </p:nvSpPr>
        <p:spPr>
          <a:xfrm>
            <a:off x="-94868" y="255633"/>
            <a:ext cx="12381723" cy="849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When everyone finishes organizing, they turn the card to the left in line with the sign from the captain.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Divide the cards you receive into one to the left.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7ABE45B-AC9E-4EBC-8284-D97482DB1C50}"/>
              </a:ext>
            </a:extLst>
          </p:cNvPr>
          <p:cNvSpPr/>
          <p:nvPr/>
        </p:nvSpPr>
        <p:spPr>
          <a:xfrm>
            <a:off x="-94868" y="260882"/>
            <a:ext cx="12381723" cy="849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In this way, I send card 4 times to the left with the signal from the captain.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AC55095-D572-4ED2-9F9E-EE35BD262B96}"/>
              </a:ext>
            </a:extLst>
          </p:cNvPr>
          <p:cNvSpPr/>
          <p:nvPr/>
        </p:nvSpPr>
        <p:spPr>
          <a:xfrm>
            <a:off x="-94869" y="254244"/>
            <a:ext cx="12381723" cy="849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Then, similarly, sends card to the right three times with the captain’s signal.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231BC1C8-9AA9-429A-A3D2-6A5BBD61BA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353" l="1608" r="98714">
                        <a14:foregroundMark x1="71383" y1="63235" x2="71383" y2="63235"/>
                        <a14:foregroundMark x1="55949" y1="10882" x2="55949" y2="10882"/>
                        <a14:foregroundMark x1="41801" y1="9706" x2="54662" y2="9706"/>
                        <a14:foregroundMark x1="54662" y1="9706" x2="56270" y2="15882"/>
                        <a14:foregroundMark x1="34727" y1="14706" x2="45338" y2="4412"/>
                        <a14:foregroundMark x1="45338" y1="4412" x2="56913" y2="7941"/>
                        <a14:foregroundMark x1="56913" y1="7941" x2="57878" y2="10000"/>
                        <a14:foregroundMark x1="13183" y1="27353" x2="41479" y2="23529"/>
                        <a14:foregroundMark x1="41479" y1="23529" x2="51768" y2="29706"/>
                        <a14:foregroundMark x1="51768" y1="29706" x2="34727" y2="70294"/>
                        <a14:foregroundMark x1="34727" y1="70294" x2="37942" y2="64706"/>
                        <a14:foregroundMark x1="15434" y1="68824" x2="86174" y2="28235"/>
                        <a14:foregroundMark x1="86174" y1="28235" x2="79100" y2="23235"/>
                        <a14:foregroundMark x1="7395" y1="34706" x2="14148" y2="58824"/>
                        <a14:foregroundMark x1="45659" y1="85294" x2="51125" y2="92353"/>
                        <a14:foregroundMark x1="95177" y1="27647" x2="85209" y2="70882"/>
                        <a14:foregroundMark x1="85209" y1="70882" x2="85209" y2="71176"/>
                        <a14:foregroundMark x1="50482" y1="2059" x2="52412" y2="7647"/>
                        <a14:foregroundMark x1="47588" y1="4706" x2="36977" y2="10588"/>
                        <a14:foregroundMark x1="36977" y1="10588" x2="34405" y2="9706"/>
                        <a14:foregroundMark x1="62701" y1="5588" x2="62701" y2="5588"/>
                        <a14:foregroundMark x1="66559" y1="7941" x2="77170" y2="15000"/>
                        <a14:foregroundMark x1="77170" y1="15000" x2="87460" y2="18235"/>
                        <a14:foregroundMark x1="72990" y1="10882" x2="80064" y2="15588"/>
                        <a14:foregroundMark x1="72026" y1="25294" x2="78457" y2="27941"/>
                        <a14:foregroundMark x1="54341" y1="36765" x2="59486" y2="75588"/>
                        <a14:foregroundMark x1="59486" y1="75588" x2="63987" y2="87059"/>
                        <a14:foregroundMark x1="63987" y1="87059" x2="49839" y2="80294"/>
                        <a14:foregroundMark x1="49839" y1="80294" x2="48875" y2="92941"/>
                        <a14:foregroundMark x1="48875" y1="92941" x2="51768" y2="97941"/>
                        <a14:foregroundMark x1="64952" y1="90294" x2="60450" y2="93824"/>
                        <a14:foregroundMark x1="2894" y1="29118" x2="3537" y2="41765"/>
                        <a14:foregroundMark x1="3537" y1="41765" x2="3215" y2="41765"/>
                        <a14:foregroundMark x1="2894" y1="40000" x2="9003" y2="70882"/>
                        <a14:foregroundMark x1="12219" y1="62941" x2="23151" y2="69412"/>
                        <a14:foregroundMark x1="9968" y1="70588" x2="35691" y2="90000"/>
                        <a14:foregroundMark x1="36013" y1="90588" x2="46624" y2="97059"/>
                        <a14:foregroundMark x1="46624" y1="97059" x2="53698" y2="97941"/>
                        <a14:foregroundMark x1="47588" y1="1176" x2="8039" y2="23529"/>
                        <a14:foregroundMark x1="32154" y1="10294" x2="23151" y2="20882"/>
                        <a14:foregroundMark x1="23151" y1="20882" x2="21865" y2="26176"/>
                        <a14:foregroundMark x1="96463" y1="23824" x2="86817" y2="31471"/>
                        <a14:foregroundMark x1="86817" y1="31471" x2="87460" y2="32059"/>
                        <a14:foregroundMark x1="89711" y1="19412" x2="97749" y2="24118"/>
                        <a14:foregroundMark x1="86085" y1="75588" x2="65595" y2="90294"/>
                        <a14:foregroundMark x1="86495" y1="75294" x2="86085" y2="75588"/>
                        <a14:foregroundMark x1="36334" y1="10294" x2="11254" y2="19118"/>
                        <a14:foregroundMark x1="11254" y1="19118" x2="33119" y2="8824"/>
                        <a14:foregroundMark x1="15113" y1="20588" x2="5145" y2="27059"/>
                        <a14:foregroundMark x1="5145" y1="27059" x2="3537" y2="33529"/>
                        <a14:foregroundMark x1="3215" y1="28824" x2="5145" y2="36471"/>
                        <a14:foregroundMark x1="5145" y1="30588" x2="3537" y2="37059"/>
                        <a14:foregroundMark x1="5466" y1="24706" x2="13826" y2="18824"/>
                        <a14:foregroundMark x1="3537" y1="24706" x2="12219" y2="19412"/>
                        <a14:foregroundMark x1="4180" y1="25588" x2="2572" y2="37941"/>
                        <a14:foregroundMark x1="2894" y1="27353" x2="3215" y2="32941"/>
                        <a14:foregroundMark x1="1929" y1="28235" x2="1929" y2="28235"/>
                        <a14:foregroundMark x1="96463" y1="50882" x2="96463" y2="50882"/>
                        <a14:foregroundMark x1="96162" y1="44412" x2="96141" y2="43529"/>
                        <a14:foregroundMark x1="96182" y1="45294" x2="96162" y2="44412"/>
                        <a14:foregroundMark x1="96203" y1="46176" x2="96182" y2="45294"/>
                        <a14:foregroundMark x1="96217" y1="46765" x2="96203" y2="46176"/>
                        <a14:foregroundMark x1="96230" y1="47353" x2="96217" y2="46765"/>
                        <a14:foregroundMark x1="96251" y1="48235" x2="96230" y2="47353"/>
                        <a14:foregroundMark x1="96272" y1="49118" x2="96251" y2="48235"/>
                        <a14:foregroundMark x1="96386" y1="54037" x2="96272" y2="49118"/>
                        <a14:foregroundMark x1="96463" y1="57353" x2="96402" y2="54754"/>
                        <a14:foregroundMark x1="97787" y1="48235" x2="97749" y2="49118"/>
                        <a14:foregroundMark x1="97825" y1="47353" x2="97787" y2="48235"/>
                        <a14:foregroundMark x1="97850" y1="46765" x2="97825" y2="47353"/>
                        <a14:foregroundMark x1="97876" y1="46176" x2="97850" y2="46765"/>
                        <a14:foregroundMark x1="97914" y1="45294" x2="97876" y2="46176"/>
                        <a14:foregroundMark x1="97952" y1="44412" x2="97914" y2="45294"/>
                        <a14:foregroundMark x1="97990" y1="43529" x2="97952" y2="44412"/>
                        <a14:foregroundMark x1="98714" y1="26765" x2="97990" y2="43529"/>
                        <a14:foregroundMark x1="95498" y1="58824" x2="92926" y2="69706"/>
                        <a14:foregroundMark x1="88864" y1="74412" x2="88103" y2="75294"/>
                        <a14:foregroundMark x1="92926" y1="69706" x2="88864" y2="74412"/>
                        <a14:backgroundMark x1="98071" y1="50294" x2="98714" y2="47647"/>
                        <a14:backgroundMark x1="98392" y1="46176" x2="98392" y2="46176"/>
                        <a14:backgroundMark x1="99678" y1="43529" x2="99678" y2="43529"/>
                        <a14:backgroundMark x1="88746" y1="75294" x2="88746" y2="75294"/>
                        <a14:backgroundMark x1="88424" y1="75588" x2="88424" y2="75588"/>
                        <a14:backgroundMark x1="89711" y1="74412" x2="89711" y2="74412"/>
                        <a14:backgroundMark x1="89389" y1="74412" x2="89389" y2="74412"/>
                        <a14:backgroundMark x1="98392" y1="48235" x2="98392" y2="48235"/>
                        <a14:backgroundMark x1="98392" y1="47353" x2="98392" y2="47353"/>
                        <a14:backgroundMark x1="98714" y1="46765" x2="98714" y2="46765"/>
                        <a14:backgroundMark x1="98071" y1="46765" x2="98071" y2="46765"/>
                        <a14:backgroundMark x1="98071" y1="45294" x2="98071" y2="45294"/>
                        <a14:backgroundMark x1="98714" y1="44412" x2="98714" y2="44412"/>
                        <a14:backgroundMark x1="98071" y1="49118" x2="98071" y2="49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15" y="4001042"/>
            <a:ext cx="647945" cy="708364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89C6196E-F5A8-4E33-839F-D30893643F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1468">
            <a:off x="4778429" y="4137822"/>
            <a:ext cx="640600" cy="8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1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900000">
                                      <p:cBhvr>
                                        <p:cTn id="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12135 -0.2273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-1136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020000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1013 -0.0071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37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020000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11536 0.0668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333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600000">
                                      <p:cBhvr>
                                        <p:cTn id="3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36 -0.02616 L 0.10716 0.2247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125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020000">
                                      <p:cBhvr>
                                        <p:cTn id="4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-0.03528 0.183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914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4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0.03403 L -0.17083 0.05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32" y="101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16289 0.020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101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05599 -0.1659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1" grpId="0" animBg="1"/>
      <p:bldP spid="61" grpId="1" animBg="1"/>
      <p:bldP spid="56" grpId="0" animBg="1"/>
      <p:bldP spid="56" grpId="1" animBg="1"/>
      <p:bldP spid="51" grpId="0" animBg="1"/>
      <p:bldP spid="51" grpId="1" animBg="1"/>
      <p:bldP spid="31" grpId="0" animBg="1"/>
      <p:bldP spid="31" grpId="1" animBg="1"/>
      <p:bldP spid="38" grpId="0" animBg="1"/>
      <p:bldP spid="38" grpId="1" animBg="1"/>
      <p:bldP spid="43" grpId="0" animBg="1"/>
      <p:bldP spid="43" grpId="1" animBg="1"/>
      <p:bldP spid="64" grpId="0" animBg="1"/>
      <p:bldP spid="64" grpId="1" animBg="1"/>
      <p:bldP spid="69" grpId="0" animBg="1"/>
      <p:bldP spid="69" grpId="1" animBg="1"/>
      <p:bldP spid="62" grpId="0" animBg="1"/>
      <p:bldP spid="71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현 19">
            <a:extLst>
              <a:ext uri="{FF2B5EF4-FFF2-40B4-BE49-F238E27FC236}">
                <a16:creationId xmlns:a16="http://schemas.microsoft.com/office/drawing/2014/main" id="{99CCCF44-8E7E-4AC0-900F-EC9F76AF7A04}"/>
              </a:ext>
            </a:extLst>
          </p:cNvPr>
          <p:cNvSpPr/>
          <p:nvPr/>
        </p:nvSpPr>
        <p:spPr>
          <a:xfrm rot="6684138">
            <a:off x="8234074" y="2969604"/>
            <a:ext cx="1552575" cy="1524000"/>
          </a:xfrm>
          <a:prstGeom prst="chord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현 9">
            <a:extLst>
              <a:ext uri="{FF2B5EF4-FFF2-40B4-BE49-F238E27FC236}">
                <a16:creationId xmlns:a16="http://schemas.microsoft.com/office/drawing/2014/main" id="{FB7A7E20-04F1-4021-BBE4-A82B4FE5F738}"/>
              </a:ext>
            </a:extLst>
          </p:cNvPr>
          <p:cNvSpPr/>
          <p:nvPr/>
        </p:nvSpPr>
        <p:spPr>
          <a:xfrm rot="6684138">
            <a:off x="5441140" y="2547068"/>
            <a:ext cx="1552575" cy="1524000"/>
          </a:xfrm>
          <a:prstGeom prst="chord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현 18">
            <a:extLst>
              <a:ext uri="{FF2B5EF4-FFF2-40B4-BE49-F238E27FC236}">
                <a16:creationId xmlns:a16="http://schemas.microsoft.com/office/drawing/2014/main" id="{38FDFAF5-16E9-45A5-B89C-06F9F1BA2F2E}"/>
              </a:ext>
            </a:extLst>
          </p:cNvPr>
          <p:cNvSpPr/>
          <p:nvPr/>
        </p:nvSpPr>
        <p:spPr>
          <a:xfrm rot="6684138">
            <a:off x="2912943" y="2861110"/>
            <a:ext cx="1552575" cy="1524000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7AA2D9-6641-4C65-8272-31C51852D40C}"/>
              </a:ext>
            </a:extLst>
          </p:cNvPr>
          <p:cNvGrpSpPr/>
          <p:nvPr/>
        </p:nvGrpSpPr>
        <p:grpSpPr>
          <a:xfrm>
            <a:off x="1412049" y="3453905"/>
            <a:ext cx="9682162" cy="3143251"/>
            <a:chOff x="642937" y="1876425"/>
            <a:chExt cx="10906125" cy="374332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0B5EF56-CB92-4A1E-9467-34EE7D5656A8}"/>
                </a:ext>
              </a:extLst>
            </p:cNvPr>
            <p:cNvSpPr/>
            <p:nvPr/>
          </p:nvSpPr>
          <p:spPr>
            <a:xfrm>
              <a:off x="642937" y="2190750"/>
              <a:ext cx="10906125" cy="3429001"/>
            </a:xfrm>
            <a:prstGeom prst="ellipse">
              <a:avLst/>
            </a:prstGeom>
            <a:solidFill>
              <a:srgbClr val="684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1FA421B-5F09-418D-A52C-5C2B5AA7297B}"/>
                </a:ext>
              </a:extLst>
            </p:cNvPr>
            <p:cNvSpPr/>
            <p:nvPr/>
          </p:nvSpPr>
          <p:spPr>
            <a:xfrm>
              <a:off x="642937" y="1876425"/>
              <a:ext cx="10906125" cy="3429001"/>
            </a:xfrm>
            <a:prstGeom prst="ellipse">
              <a:avLst/>
            </a:prstGeom>
            <a:solidFill>
              <a:srgbClr val="8F6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부분 원형 25">
            <a:extLst>
              <a:ext uri="{FF2B5EF4-FFF2-40B4-BE49-F238E27FC236}">
                <a16:creationId xmlns:a16="http://schemas.microsoft.com/office/drawing/2014/main" id="{702DCD38-B8C2-4EB2-A58D-753660466D00}"/>
              </a:ext>
            </a:extLst>
          </p:cNvPr>
          <p:cNvSpPr/>
          <p:nvPr/>
        </p:nvSpPr>
        <p:spPr>
          <a:xfrm flipH="1">
            <a:off x="11067868" y="4573887"/>
            <a:ext cx="895636" cy="1098671"/>
          </a:xfrm>
          <a:custGeom>
            <a:avLst/>
            <a:gdLst>
              <a:gd name="connsiteX0" fmla="*/ 340 w 2363589"/>
              <a:gd name="connsiteY0" fmla="*/ 1112051 h 2172028"/>
              <a:gd name="connsiteX1" fmla="*/ 375667 w 2363589"/>
              <a:gd name="connsiteY1" fmla="*/ 291879 h 2172028"/>
              <a:gd name="connsiteX2" fmla="*/ 1189447 w 2363589"/>
              <a:gd name="connsiteY2" fmla="*/ 23 h 2172028"/>
              <a:gd name="connsiteX3" fmla="*/ 1181795 w 2363589"/>
              <a:gd name="connsiteY3" fmla="*/ 1086014 h 2172028"/>
              <a:gd name="connsiteX4" fmla="*/ 340 w 2363589"/>
              <a:gd name="connsiteY4" fmla="*/ 1112051 h 2172028"/>
              <a:gd name="connsiteX0" fmla="*/ 1643 w 1190750"/>
              <a:gd name="connsiteY0" fmla="*/ 1112063 h 1112063"/>
              <a:gd name="connsiteX1" fmla="*/ 253145 w 1190750"/>
              <a:gd name="connsiteY1" fmla="*/ 253791 h 1112063"/>
              <a:gd name="connsiteX2" fmla="*/ 1190750 w 1190750"/>
              <a:gd name="connsiteY2" fmla="*/ 35 h 1112063"/>
              <a:gd name="connsiteX3" fmla="*/ 1183098 w 1190750"/>
              <a:gd name="connsiteY3" fmla="*/ 1086026 h 1112063"/>
              <a:gd name="connsiteX4" fmla="*/ 1643 w 1190750"/>
              <a:gd name="connsiteY4" fmla="*/ 1112063 h 1112063"/>
              <a:gd name="connsiteX0" fmla="*/ 423 w 1189530"/>
              <a:gd name="connsiteY0" fmla="*/ 1112196 h 1112196"/>
              <a:gd name="connsiteX1" fmla="*/ 347175 w 1189530"/>
              <a:gd name="connsiteY1" fmla="*/ 196774 h 1112196"/>
              <a:gd name="connsiteX2" fmla="*/ 1189530 w 1189530"/>
              <a:gd name="connsiteY2" fmla="*/ 168 h 1112196"/>
              <a:gd name="connsiteX3" fmla="*/ 1181878 w 1189530"/>
              <a:gd name="connsiteY3" fmla="*/ 1086159 h 1112196"/>
              <a:gd name="connsiteX4" fmla="*/ 423 w 1189530"/>
              <a:gd name="connsiteY4" fmla="*/ 1112196 h 1112196"/>
              <a:gd name="connsiteX0" fmla="*/ 486 w 1113393"/>
              <a:gd name="connsiteY0" fmla="*/ 1093098 h 1093098"/>
              <a:gd name="connsiteX1" fmla="*/ 271038 w 1113393"/>
              <a:gd name="connsiteY1" fmla="*/ 196726 h 1093098"/>
              <a:gd name="connsiteX2" fmla="*/ 1113393 w 1113393"/>
              <a:gd name="connsiteY2" fmla="*/ 120 h 1093098"/>
              <a:gd name="connsiteX3" fmla="*/ 1105741 w 1113393"/>
              <a:gd name="connsiteY3" fmla="*/ 1086111 h 1093098"/>
              <a:gd name="connsiteX4" fmla="*/ 486 w 1113393"/>
              <a:gd name="connsiteY4" fmla="*/ 1093098 h 1093098"/>
              <a:gd name="connsiteX0" fmla="*/ 295 w 1113202"/>
              <a:gd name="connsiteY0" fmla="*/ 1093042 h 1093042"/>
              <a:gd name="connsiteX1" fmla="*/ 337522 w 1113202"/>
              <a:gd name="connsiteY1" fmla="*/ 215720 h 1093042"/>
              <a:gd name="connsiteX2" fmla="*/ 1113202 w 1113202"/>
              <a:gd name="connsiteY2" fmla="*/ 64 h 1093042"/>
              <a:gd name="connsiteX3" fmla="*/ 1105550 w 1113202"/>
              <a:gd name="connsiteY3" fmla="*/ 1086055 h 1093042"/>
              <a:gd name="connsiteX4" fmla="*/ 295 w 1113202"/>
              <a:gd name="connsiteY4" fmla="*/ 1093042 h 1093042"/>
              <a:gd name="connsiteX0" fmla="*/ 626 w 1005878"/>
              <a:gd name="connsiteY0" fmla="*/ 1149918 h 1149918"/>
              <a:gd name="connsiteX1" fmla="*/ 230198 w 1005878"/>
              <a:gd name="connsiteY1" fmla="*/ 215739 h 1149918"/>
              <a:gd name="connsiteX2" fmla="*/ 1005878 w 1005878"/>
              <a:gd name="connsiteY2" fmla="*/ 83 h 1149918"/>
              <a:gd name="connsiteX3" fmla="*/ 998226 w 1005878"/>
              <a:gd name="connsiteY3" fmla="*/ 1086074 h 1149918"/>
              <a:gd name="connsiteX4" fmla="*/ 626 w 1005878"/>
              <a:gd name="connsiteY4" fmla="*/ 1149918 h 1149918"/>
              <a:gd name="connsiteX0" fmla="*/ 456 w 1041593"/>
              <a:gd name="connsiteY0" fmla="*/ 1083564 h 1086053"/>
              <a:gd name="connsiteX1" fmla="*/ 265913 w 1041593"/>
              <a:gd name="connsiteY1" fmla="*/ 215718 h 1086053"/>
              <a:gd name="connsiteX2" fmla="*/ 1041593 w 1041593"/>
              <a:gd name="connsiteY2" fmla="*/ 62 h 1086053"/>
              <a:gd name="connsiteX3" fmla="*/ 1033941 w 1041593"/>
              <a:gd name="connsiteY3" fmla="*/ 1086053 h 1086053"/>
              <a:gd name="connsiteX4" fmla="*/ 456 w 1041593"/>
              <a:gd name="connsiteY4" fmla="*/ 1083564 h 1086053"/>
              <a:gd name="connsiteX0" fmla="*/ 978 w 970345"/>
              <a:gd name="connsiteY0" fmla="*/ 1093041 h 1093041"/>
              <a:gd name="connsiteX1" fmla="*/ 194665 w 970345"/>
              <a:gd name="connsiteY1" fmla="*/ 215719 h 1093041"/>
              <a:gd name="connsiteX2" fmla="*/ 970345 w 970345"/>
              <a:gd name="connsiteY2" fmla="*/ 63 h 1093041"/>
              <a:gd name="connsiteX3" fmla="*/ 962693 w 970345"/>
              <a:gd name="connsiteY3" fmla="*/ 1086054 h 1093041"/>
              <a:gd name="connsiteX4" fmla="*/ 978 w 970345"/>
              <a:gd name="connsiteY4" fmla="*/ 1093041 h 109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45" h="1093041">
                <a:moveTo>
                  <a:pt x="978" y="1093041"/>
                </a:moveTo>
                <a:cubicBezTo>
                  <a:pt x="-7115" y="782939"/>
                  <a:pt x="33104" y="397882"/>
                  <a:pt x="194665" y="215719"/>
                </a:cubicBezTo>
                <a:cubicBezTo>
                  <a:pt x="356226" y="33556"/>
                  <a:pt x="668478" y="-1733"/>
                  <a:pt x="970345" y="63"/>
                </a:cubicBezTo>
                <a:cubicBezTo>
                  <a:pt x="967794" y="362060"/>
                  <a:pt x="965244" y="724057"/>
                  <a:pt x="962693" y="1086054"/>
                </a:cubicBezTo>
                <a:lnTo>
                  <a:pt x="978" y="1093041"/>
                </a:lnTo>
                <a:close/>
              </a:path>
            </a:pathLst>
          </a:custGeom>
          <a:solidFill>
            <a:srgbClr val="BC90D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부분 원형 25">
            <a:extLst>
              <a:ext uri="{FF2B5EF4-FFF2-40B4-BE49-F238E27FC236}">
                <a16:creationId xmlns:a16="http://schemas.microsoft.com/office/drawing/2014/main" id="{20D9363B-2D7E-4B61-BB99-D56511C94115}"/>
              </a:ext>
            </a:extLst>
          </p:cNvPr>
          <p:cNvSpPr/>
          <p:nvPr/>
        </p:nvSpPr>
        <p:spPr>
          <a:xfrm>
            <a:off x="381815" y="4473453"/>
            <a:ext cx="1030233" cy="1098671"/>
          </a:xfrm>
          <a:custGeom>
            <a:avLst/>
            <a:gdLst>
              <a:gd name="connsiteX0" fmla="*/ 340 w 2363589"/>
              <a:gd name="connsiteY0" fmla="*/ 1112051 h 2172028"/>
              <a:gd name="connsiteX1" fmla="*/ 375667 w 2363589"/>
              <a:gd name="connsiteY1" fmla="*/ 291879 h 2172028"/>
              <a:gd name="connsiteX2" fmla="*/ 1189447 w 2363589"/>
              <a:gd name="connsiteY2" fmla="*/ 23 h 2172028"/>
              <a:gd name="connsiteX3" fmla="*/ 1181795 w 2363589"/>
              <a:gd name="connsiteY3" fmla="*/ 1086014 h 2172028"/>
              <a:gd name="connsiteX4" fmla="*/ 340 w 2363589"/>
              <a:gd name="connsiteY4" fmla="*/ 1112051 h 2172028"/>
              <a:gd name="connsiteX0" fmla="*/ 1643 w 1190750"/>
              <a:gd name="connsiteY0" fmla="*/ 1112063 h 1112063"/>
              <a:gd name="connsiteX1" fmla="*/ 253145 w 1190750"/>
              <a:gd name="connsiteY1" fmla="*/ 253791 h 1112063"/>
              <a:gd name="connsiteX2" fmla="*/ 1190750 w 1190750"/>
              <a:gd name="connsiteY2" fmla="*/ 35 h 1112063"/>
              <a:gd name="connsiteX3" fmla="*/ 1183098 w 1190750"/>
              <a:gd name="connsiteY3" fmla="*/ 1086026 h 1112063"/>
              <a:gd name="connsiteX4" fmla="*/ 1643 w 1190750"/>
              <a:gd name="connsiteY4" fmla="*/ 1112063 h 1112063"/>
              <a:gd name="connsiteX0" fmla="*/ 423 w 1189530"/>
              <a:gd name="connsiteY0" fmla="*/ 1112196 h 1112196"/>
              <a:gd name="connsiteX1" fmla="*/ 347175 w 1189530"/>
              <a:gd name="connsiteY1" fmla="*/ 196774 h 1112196"/>
              <a:gd name="connsiteX2" fmla="*/ 1189530 w 1189530"/>
              <a:gd name="connsiteY2" fmla="*/ 168 h 1112196"/>
              <a:gd name="connsiteX3" fmla="*/ 1181878 w 1189530"/>
              <a:gd name="connsiteY3" fmla="*/ 1086159 h 1112196"/>
              <a:gd name="connsiteX4" fmla="*/ 423 w 1189530"/>
              <a:gd name="connsiteY4" fmla="*/ 1112196 h 1112196"/>
              <a:gd name="connsiteX0" fmla="*/ 486 w 1113393"/>
              <a:gd name="connsiteY0" fmla="*/ 1093098 h 1093098"/>
              <a:gd name="connsiteX1" fmla="*/ 271038 w 1113393"/>
              <a:gd name="connsiteY1" fmla="*/ 196726 h 1093098"/>
              <a:gd name="connsiteX2" fmla="*/ 1113393 w 1113393"/>
              <a:gd name="connsiteY2" fmla="*/ 120 h 1093098"/>
              <a:gd name="connsiteX3" fmla="*/ 1105741 w 1113393"/>
              <a:gd name="connsiteY3" fmla="*/ 1086111 h 1093098"/>
              <a:gd name="connsiteX4" fmla="*/ 486 w 1113393"/>
              <a:gd name="connsiteY4" fmla="*/ 1093098 h 1093098"/>
              <a:gd name="connsiteX0" fmla="*/ 295 w 1113202"/>
              <a:gd name="connsiteY0" fmla="*/ 1093042 h 1093042"/>
              <a:gd name="connsiteX1" fmla="*/ 337522 w 1113202"/>
              <a:gd name="connsiteY1" fmla="*/ 215720 h 1093042"/>
              <a:gd name="connsiteX2" fmla="*/ 1113202 w 1113202"/>
              <a:gd name="connsiteY2" fmla="*/ 64 h 1093042"/>
              <a:gd name="connsiteX3" fmla="*/ 1105550 w 1113202"/>
              <a:gd name="connsiteY3" fmla="*/ 1086055 h 1093042"/>
              <a:gd name="connsiteX4" fmla="*/ 295 w 1113202"/>
              <a:gd name="connsiteY4" fmla="*/ 1093042 h 1093042"/>
              <a:gd name="connsiteX0" fmla="*/ 626 w 1005878"/>
              <a:gd name="connsiteY0" fmla="*/ 1149918 h 1149918"/>
              <a:gd name="connsiteX1" fmla="*/ 230198 w 1005878"/>
              <a:gd name="connsiteY1" fmla="*/ 215739 h 1149918"/>
              <a:gd name="connsiteX2" fmla="*/ 1005878 w 1005878"/>
              <a:gd name="connsiteY2" fmla="*/ 83 h 1149918"/>
              <a:gd name="connsiteX3" fmla="*/ 998226 w 1005878"/>
              <a:gd name="connsiteY3" fmla="*/ 1086074 h 1149918"/>
              <a:gd name="connsiteX4" fmla="*/ 626 w 1005878"/>
              <a:gd name="connsiteY4" fmla="*/ 1149918 h 1149918"/>
              <a:gd name="connsiteX0" fmla="*/ 456 w 1041593"/>
              <a:gd name="connsiteY0" fmla="*/ 1083564 h 1086053"/>
              <a:gd name="connsiteX1" fmla="*/ 265913 w 1041593"/>
              <a:gd name="connsiteY1" fmla="*/ 215718 h 1086053"/>
              <a:gd name="connsiteX2" fmla="*/ 1041593 w 1041593"/>
              <a:gd name="connsiteY2" fmla="*/ 62 h 1086053"/>
              <a:gd name="connsiteX3" fmla="*/ 1033941 w 1041593"/>
              <a:gd name="connsiteY3" fmla="*/ 1086053 h 1086053"/>
              <a:gd name="connsiteX4" fmla="*/ 456 w 1041593"/>
              <a:gd name="connsiteY4" fmla="*/ 1083564 h 1086053"/>
              <a:gd name="connsiteX0" fmla="*/ 978 w 970345"/>
              <a:gd name="connsiteY0" fmla="*/ 1093041 h 1093041"/>
              <a:gd name="connsiteX1" fmla="*/ 194665 w 970345"/>
              <a:gd name="connsiteY1" fmla="*/ 215719 h 1093041"/>
              <a:gd name="connsiteX2" fmla="*/ 970345 w 970345"/>
              <a:gd name="connsiteY2" fmla="*/ 63 h 1093041"/>
              <a:gd name="connsiteX3" fmla="*/ 962693 w 970345"/>
              <a:gd name="connsiteY3" fmla="*/ 1086054 h 1093041"/>
              <a:gd name="connsiteX4" fmla="*/ 978 w 970345"/>
              <a:gd name="connsiteY4" fmla="*/ 1093041 h 109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45" h="1093041">
                <a:moveTo>
                  <a:pt x="978" y="1093041"/>
                </a:moveTo>
                <a:cubicBezTo>
                  <a:pt x="-7115" y="782939"/>
                  <a:pt x="33104" y="397882"/>
                  <a:pt x="194665" y="215719"/>
                </a:cubicBezTo>
                <a:cubicBezTo>
                  <a:pt x="356226" y="33556"/>
                  <a:pt x="668478" y="-1733"/>
                  <a:pt x="970345" y="63"/>
                </a:cubicBezTo>
                <a:cubicBezTo>
                  <a:pt x="967794" y="362060"/>
                  <a:pt x="965244" y="724057"/>
                  <a:pt x="962693" y="1086054"/>
                </a:cubicBezTo>
                <a:lnTo>
                  <a:pt x="978" y="109304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3DA8A6-E9F1-481D-9E9E-5E36D688E26E}"/>
              </a:ext>
            </a:extLst>
          </p:cNvPr>
          <p:cNvSpPr/>
          <p:nvPr/>
        </p:nvSpPr>
        <p:spPr>
          <a:xfrm>
            <a:off x="5767427" y="1794455"/>
            <a:ext cx="900000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B28F1A3-B600-467B-8B6E-F2A1F491B6B1}"/>
              </a:ext>
            </a:extLst>
          </p:cNvPr>
          <p:cNvSpPr/>
          <p:nvPr/>
        </p:nvSpPr>
        <p:spPr>
          <a:xfrm>
            <a:off x="8802701" y="2255415"/>
            <a:ext cx="900000" cy="90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1FCDA3-6F42-4857-958D-79898FA9E615}"/>
              </a:ext>
            </a:extLst>
          </p:cNvPr>
          <p:cNvSpPr/>
          <p:nvPr/>
        </p:nvSpPr>
        <p:spPr>
          <a:xfrm>
            <a:off x="9220200" y="5129834"/>
            <a:ext cx="900000" cy="90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27F089D-09F3-41A2-92AE-7BC5FFC1848D}"/>
              </a:ext>
            </a:extLst>
          </p:cNvPr>
          <p:cNvSpPr/>
          <p:nvPr/>
        </p:nvSpPr>
        <p:spPr>
          <a:xfrm>
            <a:off x="5731725" y="5343412"/>
            <a:ext cx="900000" cy="900000"/>
          </a:xfrm>
          <a:prstGeom prst="ellipse">
            <a:avLst/>
          </a:prstGeom>
          <a:solidFill>
            <a:srgbClr val="CF979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913A12-FA3D-41FB-B594-F8268B8F0E9D}"/>
              </a:ext>
            </a:extLst>
          </p:cNvPr>
          <p:cNvSpPr/>
          <p:nvPr/>
        </p:nvSpPr>
        <p:spPr>
          <a:xfrm>
            <a:off x="2428875" y="5168780"/>
            <a:ext cx="900000" cy="90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1D6CBD3-DA80-4C14-9664-6099A21DD25D}"/>
              </a:ext>
            </a:extLst>
          </p:cNvPr>
          <p:cNvSpPr/>
          <p:nvPr/>
        </p:nvSpPr>
        <p:spPr>
          <a:xfrm>
            <a:off x="10837543" y="3839048"/>
            <a:ext cx="900000" cy="900000"/>
          </a:xfrm>
          <a:prstGeom prst="ellipse">
            <a:avLst/>
          </a:prstGeom>
          <a:solidFill>
            <a:srgbClr val="BC90D0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C1B7E8-A1C2-4527-A780-6AE6FACA99FD}"/>
              </a:ext>
            </a:extLst>
          </p:cNvPr>
          <p:cNvSpPr/>
          <p:nvPr/>
        </p:nvSpPr>
        <p:spPr>
          <a:xfrm>
            <a:off x="711822" y="3773396"/>
            <a:ext cx="900000" cy="90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CDCB262-C5F3-4F6A-8EE2-4EA470A77297}"/>
              </a:ext>
            </a:extLst>
          </p:cNvPr>
          <p:cNvSpPr/>
          <p:nvPr/>
        </p:nvSpPr>
        <p:spPr>
          <a:xfrm>
            <a:off x="2954096" y="2101762"/>
            <a:ext cx="900000" cy="90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7C54BD-C872-46D2-B068-766D78BC4D45}"/>
              </a:ext>
            </a:extLst>
          </p:cNvPr>
          <p:cNvSpPr/>
          <p:nvPr/>
        </p:nvSpPr>
        <p:spPr>
          <a:xfrm rot="1583110">
            <a:off x="4139063" y="2905593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6BF120-19F3-4A0F-933D-8348AE766612}"/>
              </a:ext>
            </a:extLst>
          </p:cNvPr>
          <p:cNvSpPr/>
          <p:nvPr/>
        </p:nvSpPr>
        <p:spPr>
          <a:xfrm rot="685943">
            <a:off x="3916392" y="2822249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74C394-583B-4742-AE62-8E560B91FBDC}"/>
              </a:ext>
            </a:extLst>
          </p:cNvPr>
          <p:cNvSpPr/>
          <p:nvPr/>
        </p:nvSpPr>
        <p:spPr>
          <a:xfrm rot="18967698">
            <a:off x="2947183" y="3048992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31A153-1854-4CA1-9B7F-43E003CDC02F}"/>
              </a:ext>
            </a:extLst>
          </p:cNvPr>
          <p:cNvSpPr/>
          <p:nvPr/>
        </p:nvSpPr>
        <p:spPr>
          <a:xfrm rot="18267661">
            <a:off x="2787045" y="3241703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B612F4-5743-41BB-AE35-444E5E53A802}"/>
              </a:ext>
            </a:extLst>
          </p:cNvPr>
          <p:cNvSpPr/>
          <p:nvPr/>
        </p:nvSpPr>
        <p:spPr>
          <a:xfrm rot="3083339">
            <a:off x="9648536" y="3309620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99F17B-3D59-4E53-AFAB-D1317FDF72A1}"/>
              </a:ext>
            </a:extLst>
          </p:cNvPr>
          <p:cNvSpPr/>
          <p:nvPr/>
        </p:nvSpPr>
        <p:spPr>
          <a:xfrm rot="2186172">
            <a:off x="9481962" y="3139968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51E9CB-F94B-4110-8983-DEC417F1B031}"/>
              </a:ext>
            </a:extLst>
          </p:cNvPr>
          <p:cNvSpPr/>
          <p:nvPr/>
        </p:nvSpPr>
        <p:spPr>
          <a:xfrm rot="20467927">
            <a:off x="8507748" y="2935797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0A2DA86-166F-4B5A-826A-1CE2797BA890}"/>
              </a:ext>
            </a:extLst>
          </p:cNvPr>
          <p:cNvSpPr/>
          <p:nvPr/>
        </p:nvSpPr>
        <p:spPr>
          <a:xfrm rot="19767890">
            <a:off x="8281163" y="3042760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3B5375A-2210-4BEF-9935-0EE6C60655C3}"/>
              </a:ext>
            </a:extLst>
          </p:cNvPr>
          <p:cNvGrpSpPr/>
          <p:nvPr/>
        </p:nvGrpSpPr>
        <p:grpSpPr>
          <a:xfrm rot="1271068">
            <a:off x="1267438" y="4838065"/>
            <a:ext cx="427539" cy="431757"/>
            <a:chOff x="1329549" y="4695424"/>
            <a:chExt cx="427539" cy="43175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BDC64CF-02B5-492C-90A0-34950B8041EA}"/>
                </a:ext>
              </a:extLst>
            </p:cNvPr>
            <p:cNvSpPr/>
            <p:nvPr/>
          </p:nvSpPr>
          <p:spPr>
            <a:xfrm rot="3083339">
              <a:off x="1485257" y="4855351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84AA7D-9AFB-46A1-82E7-12EB53402B6E}"/>
                </a:ext>
              </a:extLst>
            </p:cNvPr>
            <p:cNvSpPr/>
            <p:nvPr/>
          </p:nvSpPr>
          <p:spPr>
            <a:xfrm rot="2186172">
              <a:off x="1329549" y="4695424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6294F87-7773-4798-9134-B1F7F4DA3E8B}"/>
              </a:ext>
            </a:extLst>
          </p:cNvPr>
          <p:cNvGrpSpPr/>
          <p:nvPr/>
        </p:nvGrpSpPr>
        <p:grpSpPr>
          <a:xfrm rot="16200000">
            <a:off x="10759079" y="4848603"/>
            <a:ext cx="427539" cy="431757"/>
            <a:chOff x="1329549" y="4695424"/>
            <a:chExt cx="427539" cy="43175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41AC283-AA96-4295-90E9-B074343D5910}"/>
                </a:ext>
              </a:extLst>
            </p:cNvPr>
            <p:cNvSpPr/>
            <p:nvPr/>
          </p:nvSpPr>
          <p:spPr>
            <a:xfrm rot="3083339">
              <a:off x="1485257" y="4855351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E3EF1F2-B412-42A7-B2DE-ABBECB93B9E0}"/>
                </a:ext>
              </a:extLst>
            </p:cNvPr>
            <p:cNvSpPr/>
            <p:nvPr/>
          </p:nvSpPr>
          <p:spPr>
            <a:xfrm rot="2186172">
              <a:off x="1329549" y="4695424"/>
              <a:ext cx="233409" cy="310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6D69237-B962-4757-BC55-5BF16504483D}"/>
              </a:ext>
            </a:extLst>
          </p:cNvPr>
          <p:cNvSpPr/>
          <p:nvPr/>
        </p:nvSpPr>
        <p:spPr>
          <a:xfrm rot="1583110">
            <a:off x="10341187" y="5825218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06F9C66-F5E7-4A2C-888D-56CC1B906159}"/>
              </a:ext>
            </a:extLst>
          </p:cNvPr>
          <p:cNvSpPr/>
          <p:nvPr/>
        </p:nvSpPr>
        <p:spPr>
          <a:xfrm rot="685943">
            <a:off x="10118516" y="5741874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BD8C42-894C-4607-943F-07F2CD6B29BD}"/>
              </a:ext>
            </a:extLst>
          </p:cNvPr>
          <p:cNvSpPr/>
          <p:nvPr/>
        </p:nvSpPr>
        <p:spPr>
          <a:xfrm rot="18967698">
            <a:off x="9149307" y="5968617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58AF41C-8134-4FAD-8F23-0545A4A4888C}"/>
              </a:ext>
            </a:extLst>
          </p:cNvPr>
          <p:cNvSpPr/>
          <p:nvPr/>
        </p:nvSpPr>
        <p:spPr>
          <a:xfrm rot="18267661">
            <a:off x="8989169" y="6161328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현 22">
            <a:extLst>
              <a:ext uri="{FF2B5EF4-FFF2-40B4-BE49-F238E27FC236}">
                <a16:creationId xmlns:a16="http://schemas.microsoft.com/office/drawing/2014/main" id="{6208DF03-14B2-4733-94FE-6082E402ED96}"/>
              </a:ext>
            </a:extLst>
          </p:cNvPr>
          <p:cNvSpPr/>
          <p:nvPr/>
        </p:nvSpPr>
        <p:spPr>
          <a:xfrm rot="6684138">
            <a:off x="9078619" y="5884492"/>
            <a:ext cx="1552575" cy="1524000"/>
          </a:xfrm>
          <a:prstGeom prst="chord">
            <a:avLst/>
          </a:prstGeom>
          <a:solidFill>
            <a:schemeClr val="accent1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AB1EDCD-EE69-44B1-ADF2-AAA6A8B1942E}"/>
              </a:ext>
            </a:extLst>
          </p:cNvPr>
          <p:cNvSpPr/>
          <p:nvPr/>
        </p:nvSpPr>
        <p:spPr>
          <a:xfrm rot="2348890">
            <a:off x="6798750" y="2706413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6B2376-0426-4A1B-867B-E5E201E05E24}"/>
              </a:ext>
            </a:extLst>
          </p:cNvPr>
          <p:cNvSpPr/>
          <p:nvPr/>
        </p:nvSpPr>
        <p:spPr>
          <a:xfrm rot="1451723">
            <a:off x="6599993" y="2575936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BF22648-E141-4F96-9B1B-B64EADD3036F}"/>
              </a:ext>
            </a:extLst>
          </p:cNvPr>
          <p:cNvSpPr/>
          <p:nvPr/>
        </p:nvSpPr>
        <p:spPr>
          <a:xfrm rot="19733478">
            <a:off x="5604639" y="2582960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F990103-CFDD-4DB5-9D87-AC17FE847FCD}"/>
              </a:ext>
            </a:extLst>
          </p:cNvPr>
          <p:cNvSpPr/>
          <p:nvPr/>
        </p:nvSpPr>
        <p:spPr>
          <a:xfrm rot="19033441">
            <a:off x="5405884" y="2735532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4011884-B2E2-4060-9E99-A740800166DF}"/>
              </a:ext>
            </a:extLst>
          </p:cNvPr>
          <p:cNvSpPr/>
          <p:nvPr/>
        </p:nvSpPr>
        <p:spPr>
          <a:xfrm rot="2348890">
            <a:off x="6756743" y="6209909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16CE971-2AA1-4DEE-BBA3-A435E35F4B50}"/>
              </a:ext>
            </a:extLst>
          </p:cNvPr>
          <p:cNvSpPr/>
          <p:nvPr/>
        </p:nvSpPr>
        <p:spPr>
          <a:xfrm rot="1451723">
            <a:off x="6557986" y="6079432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FDE948-4D20-4DE9-A1D5-E0B228D5AEEC}"/>
              </a:ext>
            </a:extLst>
          </p:cNvPr>
          <p:cNvSpPr/>
          <p:nvPr/>
        </p:nvSpPr>
        <p:spPr>
          <a:xfrm rot="19733478">
            <a:off x="5562632" y="6086456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77BBB02-91C7-4D96-B483-BDC41837FE93}"/>
              </a:ext>
            </a:extLst>
          </p:cNvPr>
          <p:cNvSpPr/>
          <p:nvPr/>
        </p:nvSpPr>
        <p:spPr>
          <a:xfrm rot="19033441">
            <a:off x="5363877" y="6239028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현 20">
            <a:extLst>
              <a:ext uri="{FF2B5EF4-FFF2-40B4-BE49-F238E27FC236}">
                <a16:creationId xmlns:a16="http://schemas.microsoft.com/office/drawing/2014/main" id="{D11C3E6E-6F33-4A75-ABB9-0AA46CCEE98A}"/>
              </a:ext>
            </a:extLst>
          </p:cNvPr>
          <p:cNvSpPr/>
          <p:nvPr/>
        </p:nvSpPr>
        <p:spPr>
          <a:xfrm rot="6684138">
            <a:off x="5405436" y="6095999"/>
            <a:ext cx="1552575" cy="1524000"/>
          </a:xfrm>
          <a:prstGeom prst="chord">
            <a:avLst/>
          </a:prstGeom>
          <a:solidFill>
            <a:srgbClr val="CF979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DD04C7A-C368-4177-AC3C-49D421C1C497}"/>
              </a:ext>
            </a:extLst>
          </p:cNvPr>
          <p:cNvSpPr/>
          <p:nvPr/>
        </p:nvSpPr>
        <p:spPr>
          <a:xfrm rot="3083339">
            <a:off x="3364256" y="6159401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61CA693-3BA6-4771-93CF-CBA48789C577}"/>
              </a:ext>
            </a:extLst>
          </p:cNvPr>
          <p:cNvSpPr/>
          <p:nvPr/>
        </p:nvSpPr>
        <p:spPr>
          <a:xfrm rot="2186172">
            <a:off x="3197682" y="5989749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A02A7B-D807-4A9A-9C9E-BD1202CCA5C3}"/>
              </a:ext>
            </a:extLst>
          </p:cNvPr>
          <p:cNvSpPr/>
          <p:nvPr/>
        </p:nvSpPr>
        <p:spPr>
          <a:xfrm rot="20467927">
            <a:off x="2223468" y="5785578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2523D05-7F60-4EC8-A200-594F5269048A}"/>
              </a:ext>
            </a:extLst>
          </p:cNvPr>
          <p:cNvSpPr/>
          <p:nvPr/>
        </p:nvSpPr>
        <p:spPr>
          <a:xfrm rot="19767890">
            <a:off x="1996883" y="5892541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현 21">
            <a:extLst>
              <a:ext uri="{FF2B5EF4-FFF2-40B4-BE49-F238E27FC236}">
                <a16:creationId xmlns:a16="http://schemas.microsoft.com/office/drawing/2014/main" id="{6A85CDF5-9CEE-48B0-987B-37A6818CF467}"/>
              </a:ext>
            </a:extLst>
          </p:cNvPr>
          <p:cNvSpPr/>
          <p:nvPr/>
        </p:nvSpPr>
        <p:spPr>
          <a:xfrm rot="6684138">
            <a:off x="1931940" y="5942242"/>
            <a:ext cx="1552575" cy="1524000"/>
          </a:xfrm>
          <a:prstGeom prst="chord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D67297A-60CE-46D5-8D35-F8219AC460F6}"/>
              </a:ext>
            </a:extLst>
          </p:cNvPr>
          <p:cNvSpPr/>
          <p:nvPr/>
        </p:nvSpPr>
        <p:spPr>
          <a:xfrm>
            <a:off x="-94869" y="254244"/>
            <a:ext cx="12381723" cy="849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Then, similarly, sends card to the right three times with the captain’s signal.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14CDFF-05B0-4561-A05B-3B67DA884B9F}"/>
              </a:ext>
            </a:extLst>
          </p:cNvPr>
          <p:cNvSpPr/>
          <p:nvPr/>
        </p:nvSpPr>
        <p:spPr>
          <a:xfrm>
            <a:off x="-94869" y="259067"/>
            <a:ext cx="12381723" cy="849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At the end of this process, you will only have your own category of cards. Arrange all the cards you have.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964B1009-26A9-4E6C-8038-1F2409C8BF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353" l="1608" r="98714">
                        <a14:foregroundMark x1="71383" y1="63235" x2="71383" y2="63235"/>
                        <a14:foregroundMark x1="55949" y1="10882" x2="55949" y2="10882"/>
                        <a14:foregroundMark x1="41801" y1="9706" x2="54662" y2="9706"/>
                        <a14:foregroundMark x1="54662" y1="9706" x2="56270" y2="15882"/>
                        <a14:foregroundMark x1="34727" y1="14706" x2="45338" y2="4412"/>
                        <a14:foregroundMark x1="45338" y1="4412" x2="56913" y2="7941"/>
                        <a14:foregroundMark x1="56913" y1="7941" x2="57878" y2="10000"/>
                        <a14:foregroundMark x1="13183" y1="27353" x2="41479" y2="23529"/>
                        <a14:foregroundMark x1="41479" y1="23529" x2="51768" y2="29706"/>
                        <a14:foregroundMark x1="51768" y1="29706" x2="34727" y2="70294"/>
                        <a14:foregroundMark x1="34727" y1="70294" x2="37942" y2="64706"/>
                        <a14:foregroundMark x1="15434" y1="68824" x2="86174" y2="28235"/>
                        <a14:foregroundMark x1="86174" y1="28235" x2="79100" y2="23235"/>
                        <a14:foregroundMark x1="7395" y1="34706" x2="14148" y2="58824"/>
                        <a14:foregroundMark x1="45659" y1="85294" x2="51125" y2="92353"/>
                        <a14:foregroundMark x1="95177" y1="27647" x2="85209" y2="70882"/>
                        <a14:foregroundMark x1="85209" y1="70882" x2="85209" y2="71176"/>
                        <a14:foregroundMark x1="50482" y1="2059" x2="52412" y2="7647"/>
                        <a14:foregroundMark x1="47588" y1="4706" x2="36977" y2="10588"/>
                        <a14:foregroundMark x1="36977" y1="10588" x2="34405" y2="9706"/>
                        <a14:foregroundMark x1="62701" y1="5588" x2="62701" y2="5588"/>
                        <a14:foregroundMark x1="66559" y1="7941" x2="77170" y2="15000"/>
                        <a14:foregroundMark x1="77170" y1="15000" x2="87460" y2="18235"/>
                        <a14:foregroundMark x1="72990" y1="10882" x2="80064" y2="15588"/>
                        <a14:foregroundMark x1="72026" y1="25294" x2="78457" y2="27941"/>
                        <a14:foregroundMark x1="54341" y1="36765" x2="59486" y2="75588"/>
                        <a14:foregroundMark x1="59486" y1="75588" x2="63987" y2="87059"/>
                        <a14:foregroundMark x1="63987" y1="87059" x2="49839" y2="80294"/>
                        <a14:foregroundMark x1="49839" y1="80294" x2="48875" y2="92941"/>
                        <a14:foregroundMark x1="48875" y1="92941" x2="51768" y2="97941"/>
                        <a14:foregroundMark x1="64952" y1="90294" x2="60450" y2="93824"/>
                        <a14:foregroundMark x1="2894" y1="29118" x2="3537" y2="41765"/>
                        <a14:foregroundMark x1="3537" y1="41765" x2="3215" y2="41765"/>
                        <a14:foregroundMark x1="2894" y1="40000" x2="9003" y2="70882"/>
                        <a14:foregroundMark x1="12219" y1="62941" x2="23151" y2="69412"/>
                        <a14:foregroundMark x1="9968" y1="70588" x2="35691" y2="90000"/>
                        <a14:foregroundMark x1="36013" y1="90588" x2="46624" y2="97059"/>
                        <a14:foregroundMark x1="46624" y1="97059" x2="53698" y2="97941"/>
                        <a14:foregroundMark x1="47588" y1="1176" x2="8039" y2="23529"/>
                        <a14:foregroundMark x1="32154" y1="10294" x2="23151" y2="20882"/>
                        <a14:foregroundMark x1="23151" y1="20882" x2="21865" y2="26176"/>
                        <a14:foregroundMark x1="96463" y1="23824" x2="86817" y2="31471"/>
                        <a14:foregroundMark x1="86817" y1="31471" x2="87460" y2="32059"/>
                        <a14:foregroundMark x1="89711" y1="19412" x2="97749" y2="24118"/>
                        <a14:foregroundMark x1="86085" y1="75588" x2="65595" y2="90294"/>
                        <a14:foregroundMark x1="86495" y1="75294" x2="86085" y2="75588"/>
                        <a14:foregroundMark x1="36334" y1="10294" x2="11254" y2="19118"/>
                        <a14:foregroundMark x1="11254" y1="19118" x2="33119" y2="8824"/>
                        <a14:foregroundMark x1="15113" y1="20588" x2="5145" y2="27059"/>
                        <a14:foregroundMark x1="5145" y1="27059" x2="3537" y2="33529"/>
                        <a14:foregroundMark x1="3215" y1="28824" x2="5145" y2="36471"/>
                        <a14:foregroundMark x1="5145" y1="30588" x2="3537" y2="37059"/>
                        <a14:foregroundMark x1="5466" y1="24706" x2="13826" y2="18824"/>
                        <a14:foregroundMark x1="3537" y1="24706" x2="12219" y2="19412"/>
                        <a14:foregroundMark x1="4180" y1="25588" x2="2572" y2="37941"/>
                        <a14:foregroundMark x1="2894" y1="27353" x2="3215" y2="32941"/>
                        <a14:foregroundMark x1="1929" y1="28235" x2="1929" y2="28235"/>
                        <a14:foregroundMark x1="96463" y1="50882" x2="96463" y2="50882"/>
                        <a14:foregroundMark x1="96162" y1="44412" x2="96141" y2="43529"/>
                        <a14:foregroundMark x1="96182" y1="45294" x2="96162" y2="44412"/>
                        <a14:foregroundMark x1="96203" y1="46176" x2="96182" y2="45294"/>
                        <a14:foregroundMark x1="96217" y1="46765" x2="96203" y2="46176"/>
                        <a14:foregroundMark x1="96230" y1="47353" x2="96217" y2="46765"/>
                        <a14:foregroundMark x1="96251" y1="48235" x2="96230" y2="47353"/>
                        <a14:foregroundMark x1="96272" y1="49118" x2="96251" y2="48235"/>
                        <a14:foregroundMark x1="96386" y1="54037" x2="96272" y2="49118"/>
                        <a14:foregroundMark x1="96463" y1="57353" x2="96402" y2="54754"/>
                        <a14:foregroundMark x1="97787" y1="48235" x2="97749" y2="49118"/>
                        <a14:foregroundMark x1="97825" y1="47353" x2="97787" y2="48235"/>
                        <a14:foregroundMark x1="97850" y1="46765" x2="97825" y2="47353"/>
                        <a14:foregroundMark x1="97876" y1="46176" x2="97850" y2="46765"/>
                        <a14:foregroundMark x1="97914" y1="45294" x2="97876" y2="46176"/>
                        <a14:foregroundMark x1="97952" y1="44412" x2="97914" y2="45294"/>
                        <a14:foregroundMark x1="97990" y1="43529" x2="97952" y2="44412"/>
                        <a14:foregroundMark x1="98714" y1="26765" x2="97990" y2="43529"/>
                        <a14:foregroundMark x1="95498" y1="58824" x2="92926" y2="69706"/>
                        <a14:foregroundMark x1="88864" y1="74412" x2="88103" y2="75294"/>
                        <a14:foregroundMark x1="92926" y1="69706" x2="88864" y2="74412"/>
                        <a14:backgroundMark x1="98071" y1="50294" x2="98714" y2="47647"/>
                        <a14:backgroundMark x1="98392" y1="46176" x2="98392" y2="46176"/>
                        <a14:backgroundMark x1="99678" y1="43529" x2="99678" y2="43529"/>
                        <a14:backgroundMark x1="88746" y1="75294" x2="88746" y2="75294"/>
                        <a14:backgroundMark x1="88424" y1="75588" x2="88424" y2="75588"/>
                        <a14:backgroundMark x1="89711" y1="74412" x2="89711" y2="74412"/>
                        <a14:backgroundMark x1="89389" y1="74412" x2="89389" y2="74412"/>
                        <a14:backgroundMark x1="98392" y1="48235" x2="98392" y2="48235"/>
                        <a14:backgroundMark x1="98392" y1="47353" x2="98392" y2="47353"/>
                        <a14:backgroundMark x1="98714" y1="46765" x2="98714" y2="46765"/>
                        <a14:backgroundMark x1="98071" y1="46765" x2="98071" y2="46765"/>
                        <a14:backgroundMark x1="98071" y1="45294" x2="98071" y2="45294"/>
                        <a14:backgroundMark x1="98714" y1="44412" x2="98714" y2="44412"/>
                        <a14:backgroundMark x1="98071" y1="49118" x2="98071" y2="49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15" y="4001042"/>
            <a:ext cx="647945" cy="70836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62BE0CCB-2948-4177-988E-2E463910DC1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1468">
            <a:off x="4778429" y="4137822"/>
            <a:ext cx="640600" cy="8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09883 -0.0201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-101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2.08333E-7 0.00023 C -0.00143 -0.00278 -0.00247 -0.00579 -0.00339 -0.0088 C -0.00404 -0.01088 -0.00443 -0.01319 -0.00482 -0.01528 C -0.00508 -0.01643 -0.00508 -0.01782 -0.0056 -0.01852 L -0.00859 -0.02292 C -0.00924 -0.02431 -0.0099 -0.02546 -0.01081 -0.02639 C -0.01159 -0.02708 -0.01237 -0.02778 -0.01315 -0.0287 C -0.01602 -0.03194 -0.01289 -0.02986 -0.0168 -0.03171 C -0.01979 -0.03611 -0.01628 -0.03194 -0.02187 -0.03518 C -0.02292 -0.03565 -0.02344 -0.03657 -0.02422 -0.03727 C -0.02526 -0.03819 -0.02852 -0.03912 -0.02943 -0.03958 C -0.03008 -0.04028 -0.03073 -0.04143 -0.03164 -0.0419 C -0.03346 -0.04236 -0.0349 -0.04236 -0.03646 -0.04236 C -0.04518 -0.04236 -0.05365 -0.04236 -0.06237 -0.0419 C -0.06823 -0.03889 -0.06549 -0.04051 -0.07018 -0.03727 C -0.07487 -0.03032 -0.06562 -0.04282 -0.07604 -0.03171 C -0.08411 -0.02268 -0.07747 -0.02685 -0.08281 -0.02431 C -0.08333 -0.02292 -0.08372 -0.02199 -0.08424 -0.02106 C -0.08464 -0.01991 -0.08542 -0.01968 -0.08568 -0.01852 C -0.08633 -0.01713 -0.08672 -0.01505 -0.08724 -0.01319 C -0.08776 -0.01157 -0.08828 -0.01018 -0.0888 -0.0088 C -0.08971 -0.00648 -0.0918 -0.00208 -0.0918 -0.00185 C -0.09258 0.00139 -0.09323 0.00532 -0.09466 0.0088 C -0.09505 0.00972 -0.0957 0.01019 -0.09622 0.01088 C -0.09635 0.01204 -0.09648 0.01319 -0.09687 0.01412 C -0.09896 0.01852 -0.09831 0.01458 -0.09831 0.01759 L -0.09831 0.01782 L -0.09766 0.01898 " pathEditMode="relative" rAng="0" ptsTypes="AAAAAAAAAAAAAAAAAAAAAAAAAAAAA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-118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1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9882 -0.0201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-101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2.29167E-6 0.00023 C -0.00143 -0.00278 -0.00247 -0.00579 -0.00338 -0.0088 C -0.00403 -0.01088 -0.00442 -0.01319 -0.00482 -0.01528 C -0.00508 -0.01643 -0.00508 -0.01782 -0.0056 -0.01852 L -0.00859 -0.02292 C -0.00924 -0.0243 -0.00989 -0.02546 -0.0108 -0.02639 C -0.01159 -0.02708 -0.01237 -0.02778 -0.01315 -0.0287 C -0.01601 -0.03194 -0.01289 -0.02986 -0.01679 -0.03171 C -0.01979 -0.03611 -0.01627 -0.03194 -0.02187 -0.03518 C -0.02291 -0.03565 -0.02344 -0.03657 -0.02422 -0.03727 C -0.02526 -0.03819 -0.02851 -0.03912 -0.02942 -0.03958 C -0.03008 -0.04028 -0.03073 -0.04143 -0.03164 -0.0419 C -0.03346 -0.04236 -0.03489 -0.04236 -0.03646 -0.04236 C -0.04518 -0.04236 -0.05364 -0.04236 -0.06237 -0.0419 C -0.06823 -0.03889 -0.06549 -0.04051 -0.07018 -0.03727 C -0.07487 -0.03032 -0.06562 -0.04282 -0.07604 -0.03171 C -0.08411 -0.02268 -0.07747 -0.02685 -0.08281 -0.0243 C -0.08333 -0.02292 -0.08372 -0.02199 -0.08424 -0.02106 C -0.08463 -0.01991 -0.08541 -0.01968 -0.08567 -0.01852 C -0.08633 -0.01713 -0.08672 -0.01505 -0.08724 -0.01319 C -0.08776 -0.01157 -0.08828 -0.01018 -0.0888 -0.0088 C -0.08971 -0.00648 -0.09179 -0.00208 -0.09179 -0.00185 C -0.09258 0.00139 -0.09323 0.00532 -0.09466 0.0088 C -0.09505 0.00972 -0.0957 0.01019 -0.09622 0.01088 C -0.09635 0.01204 -0.09648 0.0132 -0.09687 0.01412 C -0.09896 0.01852 -0.0983 0.01458 -0.0983 0.01759 L -0.0983 0.01782 L -0.09765 0.01898 " pathEditMode="relative" rAng="0" ptsTypes="AAAAAAAAAAAAAAAAAAAAAAAAAAAAA">
                                      <p:cBhvr>
                                        <p:cTn id="2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-118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2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020000">
                                      <p:cBhvr>
                                        <p:cTn id="2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116 L 0.09883 -0.0215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-101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020000">
                                      <p:cBhvr>
                                        <p:cTn id="3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46 L -0.00013 0.00046 C -0.00065 0.00416 -0.00117 0.00833 -0.00169 0.01204 C -0.00182 0.01342 -0.00221 0.01481 -0.00234 0.01597 C -0.00273 0.01875 -0.00286 0.02129 -0.00312 0.02384 C -0.00325 0.02523 -0.00351 0.02662 -0.0039 0.02778 C -0.00469 0.03055 -0.00677 0.03565 -0.00677 0.03565 C -0.00703 0.03704 -0.00703 0.03842 -0.00755 0.03958 C -0.00807 0.04074 -0.00911 0.0412 -0.00976 0.04213 C -0.01081 0.04375 -0.01172 0.0456 -0.01263 0.04745 L -0.01562 0.05278 C -0.01614 0.05347 -0.0164 0.05486 -0.01706 0.05532 C -0.02265 0.05856 -0.01575 0.05416 -0.02148 0.05926 C -0.02226 0.05995 -0.02305 0.05995 -0.0237 0.06065 C -0.02448 0.06134 -0.02513 0.06273 -0.02591 0.06319 C -0.02838 0.06412 -0.03086 0.06412 -0.03333 0.06458 C -0.04232 0.06412 -0.05143 0.06435 -0.06055 0.06319 C -0.06198 0.06296 -0.06341 0.06134 -0.06484 0.06065 L -0.06706 0.05926 C -0.06784 0.05879 -0.06849 0.0581 -0.06927 0.05787 C -0.07057 0.05741 -0.07174 0.05717 -0.07305 0.05671 C -0.07448 0.05579 -0.07591 0.05486 -0.07734 0.05393 L -0.07956 0.05278 L -0.08177 0.05139 C -0.08255 0.05092 -0.08333 0.05092 -0.08398 0.05 C -0.08685 0.04676 -0.08542 0.04791 -0.08841 0.04606 C -0.09297 0.03403 -0.08711 0.04884 -0.0914 0.03958 C -0.09505 0.03125 -0.09075 0.03935 -0.09427 0.0331 C -0.09596 0.02407 -0.09466 0.02708 -0.09726 0.02268 L -0.09792 0.02129 L -0.09726 0.02129 " pathEditMode="relative" ptsTypes="AAAAAAAAAAAAAAAAAAAAAAAAAAAAAAA">
                                      <p:cBhvr>
                                        <p:cTn id="3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020000">
                                      <p:cBhvr>
                                        <p:cTn id="3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116 L 0.09883 -0.0215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-101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020000">
                                      <p:cBhvr>
                                        <p:cTn id="3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46 L -0.00013 0.00069 C -0.00066 0.00416 -0.00118 0.00833 -0.0017 0.01203 C -0.00183 0.01342 -0.00222 0.01481 -0.00235 0.01597 C -0.00274 0.01875 -0.00287 0.02129 -0.00313 0.02384 C -0.00326 0.02523 -0.00352 0.02662 -0.00391 0.02778 C -0.00469 0.03055 -0.00677 0.03565 -0.00677 0.03588 C -0.00704 0.03703 -0.00704 0.03842 -0.00756 0.03958 C -0.00808 0.04074 -0.00912 0.0412 -0.00977 0.04213 C -0.01081 0.04375 -0.01172 0.0456 -0.01263 0.04745 L -0.01563 0.05278 C -0.01615 0.05347 -0.01641 0.05486 -0.01706 0.05532 C -0.02266 0.05856 -0.01576 0.05416 -0.02149 0.05926 C -0.02227 0.05995 -0.02305 0.05995 -0.0237 0.06065 C -0.02448 0.06134 -0.02513 0.06273 -0.02592 0.06319 C -0.02839 0.06412 -0.03086 0.06412 -0.03334 0.06458 C -0.04232 0.06412 -0.05144 0.06435 -0.06055 0.06319 C -0.06198 0.06296 -0.06342 0.06134 -0.06485 0.06065 L -0.06706 0.05926 C -0.06784 0.05879 -0.06849 0.0581 -0.06927 0.05787 C -0.07058 0.05741 -0.07175 0.05717 -0.07305 0.05671 C -0.07448 0.05578 -0.07592 0.05486 -0.07735 0.05393 L -0.07956 0.05278 L -0.08177 0.05139 C -0.08256 0.05092 -0.08334 0.05092 -0.08399 0.05 C -0.08685 0.04676 -0.08542 0.04791 -0.08842 0.04606 C -0.09297 0.03403 -0.08711 0.04884 -0.09141 0.03958 C -0.09506 0.03125 -0.09076 0.03935 -0.09427 0.0331 C -0.09597 0.02407 -0.09467 0.02708 -0.09727 0.02268 L -0.09792 0.02129 L -0.09727 0.02129 " pathEditMode="relative" rAng="0" ptsTypes="AAAAAAAAAAAAAAAAAAAAAAAAAAAAAAA">
                                      <p:cBhvr>
                                        <p:cTn id="4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319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60000">
                                      <p:cBhvr>
                                        <p:cTn id="4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07407E-6 L 0.01536 0.0247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122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960000">
                                      <p:cBhvr>
                                        <p:cTn id="4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463 L -0.00091 -0.00463 C -0.00169 -0.00069 -0.0026 0.00324 -0.00312 0.00718 C -0.00351 0.00972 -0.00364 0.0125 -0.0039 0.01505 C -0.00417 0.01736 -0.0039 0.01991 -0.00469 0.02176 C -0.0069 0.02778 -0.00898 0.02986 -0.01198 0.03357 C -0.01315 0.0331 -0.01458 0.03334 -0.01562 0.03218 C -0.01719 0.03056 -0.01823 0.02801 -0.01927 0.0257 C -0.02018 0.02361 -0.02083 0.0213 -0.02148 0.01898 C -0.022 0.01713 -0.02278 0.01158 -0.02292 0.00996 C -0.02278 0.00672 -0.02278 0.00371 -0.02226 0.0007 C -0.022 -0.00069 -0.02122 -0.00185 -0.02083 -0.00324 C -0.02018 -0.00486 -0.01979 -0.00671 -0.01927 -0.00856 C -0.01901 -0.01111 -0.01901 -0.01389 -0.01862 -0.01643 C -0.01836 -0.01782 -0.01771 -0.01898 -0.01706 -0.02014 C -0.01614 -0.02222 -0.01471 -0.0243 -0.01341 -0.02546 C -0.01328 -0.02569 -0.01302 -0.02546 -0.01276 -0.02546 L -0.01276 -0.02546 " pathEditMode="relative" ptsTypes="AAAAAAAAAAAAAAAAAA"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60000">
                                      <p:cBhvr>
                                        <p:cTn id="51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01537 0.0247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122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960000">
                                      <p:cBhvr>
                                        <p:cTn id="55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463 L -0.00091 -0.0044 C -0.0017 -0.00069 -0.00261 0.00324 -0.00313 0.00718 C -0.00352 0.00972 -0.00365 0.0125 -0.00391 0.01505 C -0.00417 0.01736 -0.00391 0.01991 -0.00469 0.02176 C -0.0069 0.02778 -0.00899 0.02986 -0.01198 0.03357 C -0.01315 0.0331 -0.01459 0.03334 -0.01563 0.03218 C -0.01719 0.03056 -0.01823 0.02801 -0.01927 0.0257 C -0.02019 0.02361 -0.02084 0.0213 -0.02149 0.01898 C -0.02201 0.01713 -0.02279 0.01158 -0.02292 0.00996 C -0.02279 0.00671 -0.02279 0.00371 -0.02227 0.0007 C -0.02201 -0.00069 -0.02123 -0.00185 -0.02084 -0.00324 C -0.02019 -0.00486 -0.01979 -0.00671 -0.01927 -0.00856 C -0.01901 -0.01111 -0.01901 -0.01389 -0.01862 -0.01643 C -0.01836 -0.01782 -0.01771 -0.01898 -0.01706 -0.02014 C -0.01615 -0.02222 -0.01472 -0.0243 -0.01341 -0.02546 C -0.01328 -0.02569 -0.01302 -0.02546 -0.01276 -0.02546 L -0.01276 -0.02523 " pathEditMode="relative" rAng="0" ptsTypes="AAAAAAAAAAAAAAAAAA">
                                      <p:cBhvr>
                                        <p:cTn id="5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 animBg="1"/>
      <p:bldP spid="34" grpId="1" animBg="1"/>
      <p:bldP spid="43" grpId="0" animBg="1"/>
      <p:bldP spid="43" grpId="1" animBg="1"/>
      <p:bldP spid="44" grpId="0" animBg="1"/>
      <p:bldP spid="44" grpId="1" animBg="1"/>
      <p:bldP spid="87" grpId="0" animBg="1"/>
      <p:bldP spid="87" grpId="1" animBg="1"/>
      <p:bldP spid="89" grpId="0" animBg="1"/>
      <p:bldP spid="89" grpId="1" animBg="1"/>
      <p:bldP spid="102" grpId="0" animBg="1"/>
      <p:bldP spid="102" grpId="1" animBg="1"/>
      <p:bldP spid="104" grpId="0" animBg="1"/>
      <p:bldP spid="104" grpId="1" animBg="1"/>
      <p:bldP spid="106" grpId="0" animBg="1"/>
      <p:bldP spid="106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현 19">
            <a:extLst>
              <a:ext uri="{FF2B5EF4-FFF2-40B4-BE49-F238E27FC236}">
                <a16:creationId xmlns:a16="http://schemas.microsoft.com/office/drawing/2014/main" id="{99CCCF44-8E7E-4AC0-900F-EC9F76AF7A04}"/>
              </a:ext>
            </a:extLst>
          </p:cNvPr>
          <p:cNvSpPr/>
          <p:nvPr/>
        </p:nvSpPr>
        <p:spPr>
          <a:xfrm rot="6684138">
            <a:off x="8234074" y="2969604"/>
            <a:ext cx="1552575" cy="1524000"/>
          </a:xfrm>
          <a:prstGeom prst="chord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현 9">
            <a:extLst>
              <a:ext uri="{FF2B5EF4-FFF2-40B4-BE49-F238E27FC236}">
                <a16:creationId xmlns:a16="http://schemas.microsoft.com/office/drawing/2014/main" id="{FB7A7E20-04F1-4021-BBE4-A82B4FE5F738}"/>
              </a:ext>
            </a:extLst>
          </p:cNvPr>
          <p:cNvSpPr/>
          <p:nvPr/>
        </p:nvSpPr>
        <p:spPr>
          <a:xfrm rot="6684138">
            <a:off x="5441140" y="2547068"/>
            <a:ext cx="1552575" cy="1524000"/>
          </a:xfrm>
          <a:prstGeom prst="chord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현 18">
            <a:extLst>
              <a:ext uri="{FF2B5EF4-FFF2-40B4-BE49-F238E27FC236}">
                <a16:creationId xmlns:a16="http://schemas.microsoft.com/office/drawing/2014/main" id="{38FDFAF5-16E9-45A5-B89C-06F9F1BA2F2E}"/>
              </a:ext>
            </a:extLst>
          </p:cNvPr>
          <p:cNvSpPr/>
          <p:nvPr/>
        </p:nvSpPr>
        <p:spPr>
          <a:xfrm rot="6684138">
            <a:off x="2912943" y="2861110"/>
            <a:ext cx="1552575" cy="1524000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7AA2D9-6641-4C65-8272-31C51852D40C}"/>
              </a:ext>
            </a:extLst>
          </p:cNvPr>
          <p:cNvGrpSpPr/>
          <p:nvPr/>
        </p:nvGrpSpPr>
        <p:grpSpPr>
          <a:xfrm>
            <a:off x="1412049" y="3453905"/>
            <a:ext cx="9682162" cy="3143251"/>
            <a:chOff x="642937" y="1876425"/>
            <a:chExt cx="10906125" cy="374332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0B5EF56-CB92-4A1E-9467-34EE7D5656A8}"/>
                </a:ext>
              </a:extLst>
            </p:cNvPr>
            <p:cNvSpPr/>
            <p:nvPr/>
          </p:nvSpPr>
          <p:spPr>
            <a:xfrm>
              <a:off x="642937" y="2190750"/>
              <a:ext cx="10906125" cy="3429001"/>
            </a:xfrm>
            <a:prstGeom prst="ellipse">
              <a:avLst/>
            </a:prstGeom>
            <a:solidFill>
              <a:srgbClr val="684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1FA421B-5F09-418D-A52C-5C2B5AA7297B}"/>
                </a:ext>
              </a:extLst>
            </p:cNvPr>
            <p:cNvSpPr/>
            <p:nvPr/>
          </p:nvSpPr>
          <p:spPr>
            <a:xfrm>
              <a:off x="642937" y="1876425"/>
              <a:ext cx="10906125" cy="3429001"/>
            </a:xfrm>
            <a:prstGeom prst="ellipse">
              <a:avLst/>
            </a:prstGeom>
            <a:solidFill>
              <a:srgbClr val="8F6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4A0B407-A01F-4509-AD97-0CEC0852CA9A}"/>
              </a:ext>
            </a:extLst>
          </p:cNvPr>
          <p:cNvSpPr/>
          <p:nvPr/>
        </p:nvSpPr>
        <p:spPr>
          <a:xfrm rot="1788399">
            <a:off x="10346796" y="5872279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4CA695-5FFF-494F-8B1C-F673329048E9}"/>
              </a:ext>
            </a:extLst>
          </p:cNvPr>
          <p:cNvSpPr/>
          <p:nvPr/>
        </p:nvSpPr>
        <p:spPr>
          <a:xfrm rot="891232">
            <a:off x="10129496" y="5775795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A009DD-3A6C-47C4-9166-A77E12ECB08B}"/>
              </a:ext>
            </a:extLst>
          </p:cNvPr>
          <p:cNvSpPr/>
          <p:nvPr/>
        </p:nvSpPr>
        <p:spPr>
          <a:xfrm rot="19172987">
            <a:off x="9148482" y="5944290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6647DF7-CCBC-4773-A82C-B9D62D9AF032}"/>
              </a:ext>
            </a:extLst>
          </p:cNvPr>
          <p:cNvSpPr/>
          <p:nvPr/>
        </p:nvSpPr>
        <p:spPr>
          <a:xfrm rot="18472950">
            <a:off x="8977129" y="6127101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4A18401-10DE-44AB-9BCE-AAAF8F5CF696}"/>
              </a:ext>
            </a:extLst>
          </p:cNvPr>
          <p:cNvSpPr/>
          <p:nvPr/>
        </p:nvSpPr>
        <p:spPr>
          <a:xfrm rot="2376816">
            <a:off x="6799006" y="6259488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D23861-274B-47FF-BE6A-019BACC6E082}"/>
              </a:ext>
            </a:extLst>
          </p:cNvPr>
          <p:cNvSpPr/>
          <p:nvPr/>
        </p:nvSpPr>
        <p:spPr>
          <a:xfrm rot="1479649">
            <a:off x="6601316" y="6127400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9DF434-F392-4D34-AF36-D749698B1AE5}"/>
              </a:ext>
            </a:extLst>
          </p:cNvPr>
          <p:cNvSpPr/>
          <p:nvPr/>
        </p:nvSpPr>
        <p:spPr>
          <a:xfrm rot="19761404">
            <a:off x="5605938" y="6126339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C1148E-522B-443E-BBB1-30238221038E}"/>
              </a:ext>
            </a:extLst>
          </p:cNvPr>
          <p:cNvSpPr/>
          <p:nvPr/>
        </p:nvSpPr>
        <p:spPr>
          <a:xfrm rot="19061367">
            <a:off x="5405950" y="6277291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B97650-C5A5-4963-959E-6601F2C80635}"/>
              </a:ext>
            </a:extLst>
          </p:cNvPr>
          <p:cNvSpPr/>
          <p:nvPr/>
        </p:nvSpPr>
        <p:spPr>
          <a:xfrm rot="3083339">
            <a:off x="3344721" y="6213151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8039E4-FA58-4779-91EC-51321B0971F0}"/>
              </a:ext>
            </a:extLst>
          </p:cNvPr>
          <p:cNvSpPr/>
          <p:nvPr/>
        </p:nvSpPr>
        <p:spPr>
          <a:xfrm rot="2186172">
            <a:off x="3178147" y="6043499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5A2755-3C5E-4B4B-B055-044A76C32E42}"/>
              </a:ext>
            </a:extLst>
          </p:cNvPr>
          <p:cNvSpPr/>
          <p:nvPr/>
        </p:nvSpPr>
        <p:spPr>
          <a:xfrm rot="20467927">
            <a:off x="2203933" y="5839328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8DDC61-AD14-4F87-908D-FC1BEC79013D}"/>
              </a:ext>
            </a:extLst>
          </p:cNvPr>
          <p:cNvSpPr/>
          <p:nvPr/>
        </p:nvSpPr>
        <p:spPr>
          <a:xfrm rot="19767890">
            <a:off x="1977348" y="5946291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부분 원형 25">
            <a:extLst>
              <a:ext uri="{FF2B5EF4-FFF2-40B4-BE49-F238E27FC236}">
                <a16:creationId xmlns:a16="http://schemas.microsoft.com/office/drawing/2014/main" id="{702DCD38-B8C2-4EB2-A58D-753660466D00}"/>
              </a:ext>
            </a:extLst>
          </p:cNvPr>
          <p:cNvSpPr/>
          <p:nvPr/>
        </p:nvSpPr>
        <p:spPr>
          <a:xfrm flipH="1">
            <a:off x="11067868" y="4573887"/>
            <a:ext cx="895636" cy="1098671"/>
          </a:xfrm>
          <a:custGeom>
            <a:avLst/>
            <a:gdLst>
              <a:gd name="connsiteX0" fmla="*/ 340 w 2363589"/>
              <a:gd name="connsiteY0" fmla="*/ 1112051 h 2172028"/>
              <a:gd name="connsiteX1" fmla="*/ 375667 w 2363589"/>
              <a:gd name="connsiteY1" fmla="*/ 291879 h 2172028"/>
              <a:gd name="connsiteX2" fmla="*/ 1189447 w 2363589"/>
              <a:gd name="connsiteY2" fmla="*/ 23 h 2172028"/>
              <a:gd name="connsiteX3" fmla="*/ 1181795 w 2363589"/>
              <a:gd name="connsiteY3" fmla="*/ 1086014 h 2172028"/>
              <a:gd name="connsiteX4" fmla="*/ 340 w 2363589"/>
              <a:gd name="connsiteY4" fmla="*/ 1112051 h 2172028"/>
              <a:gd name="connsiteX0" fmla="*/ 1643 w 1190750"/>
              <a:gd name="connsiteY0" fmla="*/ 1112063 h 1112063"/>
              <a:gd name="connsiteX1" fmla="*/ 253145 w 1190750"/>
              <a:gd name="connsiteY1" fmla="*/ 253791 h 1112063"/>
              <a:gd name="connsiteX2" fmla="*/ 1190750 w 1190750"/>
              <a:gd name="connsiteY2" fmla="*/ 35 h 1112063"/>
              <a:gd name="connsiteX3" fmla="*/ 1183098 w 1190750"/>
              <a:gd name="connsiteY3" fmla="*/ 1086026 h 1112063"/>
              <a:gd name="connsiteX4" fmla="*/ 1643 w 1190750"/>
              <a:gd name="connsiteY4" fmla="*/ 1112063 h 1112063"/>
              <a:gd name="connsiteX0" fmla="*/ 423 w 1189530"/>
              <a:gd name="connsiteY0" fmla="*/ 1112196 h 1112196"/>
              <a:gd name="connsiteX1" fmla="*/ 347175 w 1189530"/>
              <a:gd name="connsiteY1" fmla="*/ 196774 h 1112196"/>
              <a:gd name="connsiteX2" fmla="*/ 1189530 w 1189530"/>
              <a:gd name="connsiteY2" fmla="*/ 168 h 1112196"/>
              <a:gd name="connsiteX3" fmla="*/ 1181878 w 1189530"/>
              <a:gd name="connsiteY3" fmla="*/ 1086159 h 1112196"/>
              <a:gd name="connsiteX4" fmla="*/ 423 w 1189530"/>
              <a:gd name="connsiteY4" fmla="*/ 1112196 h 1112196"/>
              <a:gd name="connsiteX0" fmla="*/ 486 w 1113393"/>
              <a:gd name="connsiteY0" fmla="*/ 1093098 h 1093098"/>
              <a:gd name="connsiteX1" fmla="*/ 271038 w 1113393"/>
              <a:gd name="connsiteY1" fmla="*/ 196726 h 1093098"/>
              <a:gd name="connsiteX2" fmla="*/ 1113393 w 1113393"/>
              <a:gd name="connsiteY2" fmla="*/ 120 h 1093098"/>
              <a:gd name="connsiteX3" fmla="*/ 1105741 w 1113393"/>
              <a:gd name="connsiteY3" fmla="*/ 1086111 h 1093098"/>
              <a:gd name="connsiteX4" fmla="*/ 486 w 1113393"/>
              <a:gd name="connsiteY4" fmla="*/ 1093098 h 1093098"/>
              <a:gd name="connsiteX0" fmla="*/ 295 w 1113202"/>
              <a:gd name="connsiteY0" fmla="*/ 1093042 h 1093042"/>
              <a:gd name="connsiteX1" fmla="*/ 337522 w 1113202"/>
              <a:gd name="connsiteY1" fmla="*/ 215720 h 1093042"/>
              <a:gd name="connsiteX2" fmla="*/ 1113202 w 1113202"/>
              <a:gd name="connsiteY2" fmla="*/ 64 h 1093042"/>
              <a:gd name="connsiteX3" fmla="*/ 1105550 w 1113202"/>
              <a:gd name="connsiteY3" fmla="*/ 1086055 h 1093042"/>
              <a:gd name="connsiteX4" fmla="*/ 295 w 1113202"/>
              <a:gd name="connsiteY4" fmla="*/ 1093042 h 1093042"/>
              <a:gd name="connsiteX0" fmla="*/ 626 w 1005878"/>
              <a:gd name="connsiteY0" fmla="*/ 1149918 h 1149918"/>
              <a:gd name="connsiteX1" fmla="*/ 230198 w 1005878"/>
              <a:gd name="connsiteY1" fmla="*/ 215739 h 1149918"/>
              <a:gd name="connsiteX2" fmla="*/ 1005878 w 1005878"/>
              <a:gd name="connsiteY2" fmla="*/ 83 h 1149918"/>
              <a:gd name="connsiteX3" fmla="*/ 998226 w 1005878"/>
              <a:gd name="connsiteY3" fmla="*/ 1086074 h 1149918"/>
              <a:gd name="connsiteX4" fmla="*/ 626 w 1005878"/>
              <a:gd name="connsiteY4" fmla="*/ 1149918 h 1149918"/>
              <a:gd name="connsiteX0" fmla="*/ 456 w 1041593"/>
              <a:gd name="connsiteY0" fmla="*/ 1083564 h 1086053"/>
              <a:gd name="connsiteX1" fmla="*/ 265913 w 1041593"/>
              <a:gd name="connsiteY1" fmla="*/ 215718 h 1086053"/>
              <a:gd name="connsiteX2" fmla="*/ 1041593 w 1041593"/>
              <a:gd name="connsiteY2" fmla="*/ 62 h 1086053"/>
              <a:gd name="connsiteX3" fmla="*/ 1033941 w 1041593"/>
              <a:gd name="connsiteY3" fmla="*/ 1086053 h 1086053"/>
              <a:gd name="connsiteX4" fmla="*/ 456 w 1041593"/>
              <a:gd name="connsiteY4" fmla="*/ 1083564 h 1086053"/>
              <a:gd name="connsiteX0" fmla="*/ 978 w 970345"/>
              <a:gd name="connsiteY0" fmla="*/ 1093041 h 1093041"/>
              <a:gd name="connsiteX1" fmla="*/ 194665 w 970345"/>
              <a:gd name="connsiteY1" fmla="*/ 215719 h 1093041"/>
              <a:gd name="connsiteX2" fmla="*/ 970345 w 970345"/>
              <a:gd name="connsiteY2" fmla="*/ 63 h 1093041"/>
              <a:gd name="connsiteX3" fmla="*/ 962693 w 970345"/>
              <a:gd name="connsiteY3" fmla="*/ 1086054 h 1093041"/>
              <a:gd name="connsiteX4" fmla="*/ 978 w 970345"/>
              <a:gd name="connsiteY4" fmla="*/ 1093041 h 109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45" h="1093041">
                <a:moveTo>
                  <a:pt x="978" y="1093041"/>
                </a:moveTo>
                <a:cubicBezTo>
                  <a:pt x="-7115" y="782939"/>
                  <a:pt x="33104" y="397882"/>
                  <a:pt x="194665" y="215719"/>
                </a:cubicBezTo>
                <a:cubicBezTo>
                  <a:pt x="356226" y="33556"/>
                  <a:pt x="668478" y="-1733"/>
                  <a:pt x="970345" y="63"/>
                </a:cubicBezTo>
                <a:cubicBezTo>
                  <a:pt x="967794" y="362060"/>
                  <a:pt x="965244" y="724057"/>
                  <a:pt x="962693" y="1086054"/>
                </a:cubicBezTo>
                <a:lnTo>
                  <a:pt x="978" y="1093041"/>
                </a:lnTo>
                <a:close/>
              </a:path>
            </a:pathLst>
          </a:custGeom>
          <a:solidFill>
            <a:srgbClr val="BC90D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부분 원형 25">
            <a:extLst>
              <a:ext uri="{FF2B5EF4-FFF2-40B4-BE49-F238E27FC236}">
                <a16:creationId xmlns:a16="http://schemas.microsoft.com/office/drawing/2014/main" id="{20D9363B-2D7E-4B61-BB99-D56511C94115}"/>
              </a:ext>
            </a:extLst>
          </p:cNvPr>
          <p:cNvSpPr/>
          <p:nvPr/>
        </p:nvSpPr>
        <p:spPr>
          <a:xfrm>
            <a:off x="381815" y="4473453"/>
            <a:ext cx="1030233" cy="1098671"/>
          </a:xfrm>
          <a:custGeom>
            <a:avLst/>
            <a:gdLst>
              <a:gd name="connsiteX0" fmla="*/ 340 w 2363589"/>
              <a:gd name="connsiteY0" fmla="*/ 1112051 h 2172028"/>
              <a:gd name="connsiteX1" fmla="*/ 375667 w 2363589"/>
              <a:gd name="connsiteY1" fmla="*/ 291879 h 2172028"/>
              <a:gd name="connsiteX2" fmla="*/ 1189447 w 2363589"/>
              <a:gd name="connsiteY2" fmla="*/ 23 h 2172028"/>
              <a:gd name="connsiteX3" fmla="*/ 1181795 w 2363589"/>
              <a:gd name="connsiteY3" fmla="*/ 1086014 h 2172028"/>
              <a:gd name="connsiteX4" fmla="*/ 340 w 2363589"/>
              <a:gd name="connsiteY4" fmla="*/ 1112051 h 2172028"/>
              <a:gd name="connsiteX0" fmla="*/ 1643 w 1190750"/>
              <a:gd name="connsiteY0" fmla="*/ 1112063 h 1112063"/>
              <a:gd name="connsiteX1" fmla="*/ 253145 w 1190750"/>
              <a:gd name="connsiteY1" fmla="*/ 253791 h 1112063"/>
              <a:gd name="connsiteX2" fmla="*/ 1190750 w 1190750"/>
              <a:gd name="connsiteY2" fmla="*/ 35 h 1112063"/>
              <a:gd name="connsiteX3" fmla="*/ 1183098 w 1190750"/>
              <a:gd name="connsiteY3" fmla="*/ 1086026 h 1112063"/>
              <a:gd name="connsiteX4" fmla="*/ 1643 w 1190750"/>
              <a:gd name="connsiteY4" fmla="*/ 1112063 h 1112063"/>
              <a:gd name="connsiteX0" fmla="*/ 423 w 1189530"/>
              <a:gd name="connsiteY0" fmla="*/ 1112196 h 1112196"/>
              <a:gd name="connsiteX1" fmla="*/ 347175 w 1189530"/>
              <a:gd name="connsiteY1" fmla="*/ 196774 h 1112196"/>
              <a:gd name="connsiteX2" fmla="*/ 1189530 w 1189530"/>
              <a:gd name="connsiteY2" fmla="*/ 168 h 1112196"/>
              <a:gd name="connsiteX3" fmla="*/ 1181878 w 1189530"/>
              <a:gd name="connsiteY3" fmla="*/ 1086159 h 1112196"/>
              <a:gd name="connsiteX4" fmla="*/ 423 w 1189530"/>
              <a:gd name="connsiteY4" fmla="*/ 1112196 h 1112196"/>
              <a:gd name="connsiteX0" fmla="*/ 486 w 1113393"/>
              <a:gd name="connsiteY0" fmla="*/ 1093098 h 1093098"/>
              <a:gd name="connsiteX1" fmla="*/ 271038 w 1113393"/>
              <a:gd name="connsiteY1" fmla="*/ 196726 h 1093098"/>
              <a:gd name="connsiteX2" fmla="*/ 1113393 w 1113393"/>
              <a:gd name="connsiteY2" fmla="*/ 120 h 1093098"/>
              <a:gd name="connsiteX3" fmla="*/ 1105741 w 1113393"/>
              <a:gd name="connsiteY3" fmla="*/ 1086111 h 1093098"/>
              <a:gd name="connsiteX4" fmla="*/ 486 w 1113393"/>
              <a:gd name="connsiteY4" fmla="*/ 1093098 h 1093098"/>
              <a:gd name="connsiteX0" fmla="*/ 295 w 1113202"/>
              <a:gd name="connsiteY0" fmla="*/ 1093042 h 1093042"/>
              <a:gd name="connsiteX1" fmla="*/ 337522 w 1113202"/>
              <a:gd name="connsiteY1" fmla="*/ 215720 h 1093042"/>
              <a:gd name="connsiteX2" fmla="*/ 1113202 w 1113202"/>
              <a:gd name="connsiteY2" fmla="*/ 64 h 1093042"/>
              <a:gd name="connsiteX3" fmla="*/ 1105550 w 1113202"/>
              <a:gd name="connsiteY3" fmla="*/ 1086055 h 1093042"/>
              <a:gd name="connsiteX4" fmla="*/ 295 w 1113202"/>
              <a:gd name="connsiteY4" fmla="*/ 1093042 h 1093042"/>
              <a:gd name="connsiteX0" fmla="*/ 626 w 1005878"/>
              <a:gd name="connsiteY0" fmla="*/ 1149918 h 1149918"/>
              <a:gd name="connsiteX1" fmla="*/ 230198 w 1005878"/>
              <a:gd name="connsiteY1" fmla="*/ 215739 h 1149918"/>
              <a:gd name="connsiteX2" fmla="*/ 1005878 w 1005878"/>
              <a:gd name="connsiteY2" fmla="*/ 83 h 1149918"/>
              <a:gd name="connsiteX3" fmla="*/ 998226 w 1005878"/>
              <a:gd name="connsiteY3" fmla="*/ 1086074 h 1149918"/>
              <a:gd name="connsiteX4" fmla="*/ 626 w 1005878"/>
              <a:gd name="connsiteY4" fmla="*/ 1149918 h 1149918"/>
              <a:gd name="connsiteX0" fmla="*/ 456 w 1041593"/>
              <a:gd name="connsiteY0" fmla="*/ 1083564 h 1086053"/>
              <a:gd name="connsiteX1" fmla="*/ 265913 w 1041593"/>
              <a:gd name="connsiteY1" fmla="*/ 215718 h 1086053"/>
              <a:gd name="connsiteX2" fmla="*/ 1041593 w 1041593"/>
              <a:gd name="connsiteY2" fmla="*/ 62 h 1086053"/>
              <a:gd name="connsiteX3" fmla="*/ 1033941 w 1041593"/>
              <a:gd name="connsiteY3" fmla="*/ 1086053 h 1086053"/>
              <a:gd name="connsiteX4" fmla="*/ 456 w 1041593"/>
              <a:gd name="connsiteY4" fmla="*/ 1083564 h 1086053"/>
              <a:gd name="connsiteX0" fmla="*/ 978 w 970345"/>
              <a:gd name="connsiteY0" fmla="*/ 1093041 h 1093041"/>
              <a:gd name="connsiteX1" fmla="*/ 194665 w 970345"/>
              <a:gd name="connsiteY1" fmla="*/ 215719 h 1093041"/>
              <a:gd name="connsiteX2" fmla="*/ 970345 w 970345"/>
              <a:gd name="connsiteY2" fmla="*/ 63 h 1093041"/>
              <a:gd name="connsiteX3" fmla="*/ 962693 w 970345"/>
              <a:gd name="connsiteY3" fmla="*/ 1086054 h 1093041"/>
              <a:gd name="connsiteX4" fmla="*/ 978 w 970345"/>
              <a:gd name="connsiteY4" fmla="*/ 1093041 h 109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45" h="1093041">
                <a:moveTo>
                  <a:pt x="978" y="1093041"/>
                </a:moveTo>
                <a:cubicBezTo>
                  <a:pt x="-7115" y="782939"/>
                  <a:pt x="33104" y="397882"/>
                  <a:pt x="194665" y="215719"/>
                </a:cubicBezTo>
                <a:cubicBezTo>
                  <a:pt x="356226" y="33556"/>
                  <a:pt x="668478" y="-1733"/>
                  <a:pt x="970345" y="63"/>
                </a:cubicBezTo>
                <a:cubicBezTo>
                  <a:pt x="967794" y="362060"/>
                  <a:pt x="965244" y="724057"/>
                  <a:pt x="962693" y="1086054"/>
                </a:cubicBezTo>
                <a:lnTo>
                  <a:pt x="978" y="109304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3DA8A6-E9F1-481D-9E9E-5E36D688E26E}"/>
              </a:ext>
            </a:extLst>
          </p:cNvPr>
          <p:cNvSpPr/>
          <p:nvPr/>
        </p:nvSpPr>
        <p:spPr>
          <a:xfrm>
            <a:off x="5767427" y="1794455"/>
            <a:ext cx="900000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B28F1A3-B600-467B-8B6E-F2A1F491B6B1}"/>
              </a:ext>
            </a:extLst>
          </p:cNvPr>
          <p:cNvSpPr/>
          <p:nvPr/>
        </p:nvSpPr>
        <p:spPr>
          <a:xfrm>
            <a:off x="8802701" y="2255415"/>
            <a:ext cx="900000" cy="90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1FCDA3-6F42-4857-958D-79898FA9E615}"/>
              </a:ext>
            </a:extLst>
          </p:cNvPr>
          <p:cNvSpPr/>
          <p:nvPr/>
        </p:nvSpPr>
        <p:spPr>
          <a:xfrm>
            <a:off x="9220200" y="5129834"/>
            <a:ext cx="900000" cy="90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27F089D-09F3-41A2-92AE-7BC5FFC1848D}"/>
              </a:ext>
            </a:extLst>
          </p:cNvPr>
          <p:cNvSpPr/>
          <p:nvPr/>
        </p:nvSpPr>
        <p:spPr>
          <a:xfrm>
            <a:off x="5731725" y="5343412"/>
            <a:ext cx="900000" cy="900000"/>
          </a:xfrm>
          <a:prstGeom prst="ellipse">
            <a:avLst/>
          </a:prstGeom>
          <a:solidFill>
            <a:srgbClr val="CF979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913A12-FA3D-41FB-B594-F8268B8F0E9D}"/>
              </a:ext>
            </a:extLst>
          </p:cNvPr>
          <p:cNvSpPr/>
          <p:nvPr/>
        </p:nvSpPr>
        <p:spPr>
          <a:xfrm>
            <a:off x="2428875" y="5168780"/>
            <a:ext cx="900000" cy="90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1D6CBD3-DA80-4C14-9664-6099A21DD25D}"/>
              </a:ext>
            </a:extLst>
          </p:cNvPr>
          <p:cNvSpPr/>
          <p:nvPr/>
        </p:nvSpPr>
        <p:spPr>
          <a:xfrm>
            <a:off x="10837543" y="3839048"/>
            <a:ext cx="900000" cy="900000"/>
          </a:xfrm>
          <a:prstGeom prst="ellipse">
            <a:avLst/>
          </a:prstGeom>
          <a:solidFill>
            <a:srgbClr val="BC90D0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C1B7E8-A1C2-4527-A780-6AE6FACA99FD}"/>
              </a:ext>
            </a:extLst>
          </p:cNvPr>
          <p:cNvSpPr/>
          <p:nvPr/>
        </p:nvSpPr>
        <p:spPr>
          <a:xfrm>
            <a:off x="711822" y="3773396"/>
            <a:ext cx="900000" cy="90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CDCB262-C5F3-4F6A-8EE2-4EA470A77297}"/>
              </a:ext>
            </a:extLst>
          </p:cNvPr>
          <p:cNvSpPr/>
          <p:nvPr/>
        </p:nvSpPr>
        <p:spPr>
          <a:xfrm>
            <a:off x="2954096" y="2101762"/>
            <a:ext cx="900000" cy="90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현 20">
            <a:extLst>
              <a:ext uri="{FF2B5EF4-FFF2-40B4-BE49-F238E27FC236}">
                <a16:creationId xmlns:a16="http://schemas.microsoft.com/office/drawing/2014/main" id="{D11C3E6E-6F33-4A75-ABB9-0AA46CCEE98A}"/>
              </a:ext>
            </a:extLst>
          </p:cNvPr>
          <p:cNvSpPr/>
          <p:nvPr/>
        </p:nvSpPr>
        <p:spPr>
          <a:xfrm rot="6684138">
            <a:off x="5405436" y="6095999"/>
            <a:ext cx="1552575" cy="1524000"/>
          </a:xfrm>
          <a:prstGeom prst="chord">
            <a:avLst/>
          </a:prstGeom>
          <a:solidFill>
            <a:srgbClr val="CF979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현 21">
            <a:extLst>
              <a:ext uri="{FF2B5EF4-FFF2-40B4-BE49-F238E27FC236}">
                <a16:creationId xmlns:a16="http://schemas.microsoft.com/office/drawing/2014/main" id="{6A85CDF5-9CEE-48B0-987B-37A6818CF467}"/>
              </a:ext>
            </a:extLst>
          </p:cNvPr>
          <p:cNvSpPr/>
          <p:nvPr/>
        </p:nvSpPr>
        <p:spPr>
          <a:xfrm rot="6684138">
            <a:off x="1931940" y="5942242"/>
            <a:ext cx="1552575" cy="1524000"/>
          </a:xfrm>
          <a:prstGeom prst="chord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현 22">
            <a:extLst>
              <a:ext uri="{FF2B5EF4-FFF2-40B4-BE49-F238E27FC236}">
                <a16:creationId xmlns:a16="http://schemas.microsoft.com/office/drawing/2014/main" id="{6208DF03-14B2-4733-94FE-6082E402ED96}"/>
              </a:ext>
            </a:extLst>
          </p:cNvPr>
          <p:cNvSpPr/>
          <p:nvPr/>
        </p:nvSpPr>
        <p:spPr>
          <a:xfrm rot="6684138">
            <a:off x="9078619" y="5884492"/>
            <a:ext cx="1552575" cy="1524000"/>
          </a:xfrm>
          <a:prstGeom prst="chord">
            <a:avLst/>
          </a:prstGeom>
          <a:solidFill>
            <a:schemeClr val="accent1">
              <a:lumMod val="60000"/>
              <a:lumOff val="40000"/>
            </a:schemeClr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7C54BD-C872-46D2-B068-766D78BC4D45}"/>
              </a:ext>
            </a:extLst>
          </p:cNvPr>
          <p:cNvSpPr/>
          <p:nvPr/>
        </p:nvSpPr>
        <p:spPr>
          <a:xfrm rot="1583110">
            <a:off x="4139063" y="2905593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6BF120-19F3-4A0F-933D-8348AE766612}"/>
              </a:ext>
            </a:extLst>
          </p:cNvPr>
          <p:cNvSpPr/>
          <p:nvPr/>
        </p:nvSpPr>
        <p:spPr>
          <a:xfrm rot="685943">
            <a:off x="3916392" y="2822249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74C394-583B-4742-AE62-8E560B91FBDC}"/>
              </a:ext>
            </a:extLst>
          </p:cNvPr>
          <p:cNvSpPr/>
          <p:nvPr/>
        </p:nvSpPr>
        <p:spPr>
          <a:xfrm rot="18967698">
            <a:off x="2947183" y="3048992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31A153-1854-4CA1-9B7F-43E003CDC02F}"/>
              </a:ext>
            </a:extLst>
          </p:cNvPr>
          <p:cNvSpPr/>
          <p:nvPr/>
        </p:nvSpPr>
        <p:spPr>
          <a:xfrm rot="18267661">
            <a:off x="2787045" y="3241703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0FCC7D-F57F-4461-84E7-57F99564BB0D}"/>
              </a:ext>
            </a:extLst>
          </p:cNvPr>
          <p:cNvSpPr/>
          <p:nvPr/>
        </p:nvSpPr>
        <p:spPr>
          <a:xfrm rot="2449741">
            <a:off x="6798822" y="2745965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A8D96E-BEF0-4B65-98FD-26D84CB0545A}"/>
              </a:ext>
            </a:extLst>
          </p:cNvPr>
          <p:cNvSpPr/>
          <p:nvPr/>
        </p:nvSpPr>
        <p:spPr>
          <a:xfrm rot="1552574">
            <a:off x="6603978" y="2609714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CF423BE-80A5-4609-8617-CE2DADF89B77}"/>
              </a:ext>
            </a:extLst>
          </p:cNvPr>
          <p:cNvSpPr/>
          <p:nvPr/>
        </p:nvSpPr>
        <p:spPr>
          <a:xfrm rot="19834329">
            <a:off x="5608846" y="2587539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34FEFE-53CE-405A-8333-EEBEA5DAD1AC}"/>
              </a:ext>
            </a:extLst>
          </p:cNvPr>
          <p:cNvSpPr/>
          <p:nvPr/>
        </p:nvSpPr>
        <p:spPr>
          <a:xfrm rot="19134292">
            <a:off x="5405701" y="2734216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B612F4-5743-41BB-AE35-444E5E53A802}"/>
              </a:ext>
            </a:extLst>
          </p:cNvPr>
          <p:cNvSpPr/>
          <p:nvPr/>
        </p:nvSpPr>
        <p:spPr>
          <a:xfrm rot="3083339">
            <a:off x="9648536" y="3309620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99F17B-3D59-4E53-AFAB-D1317FDF72A1}"/>
              </a:ext>
            </a:extLst>
          </p:cNvPr>
          <p:cNvSpPr/>
          <p:nvPr/>
        </p:nvSpPr>
        <p:spPr>
          <a:xfrm rot="2186172">
            <a:off x="9481962" y="3139968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51E9CB-F94B-4110-8983-DEC417F1B031}"/>
              </a:ext>
            </a:extLst>
          </p:cNvPr>
          <p:cNvSpPr/>
          <p:nvPr/>
        </p:nvSpPr>
        <p:spPr>
          <a:xfrm rot="20467927">
            <a:off x="8507748" y="2935797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0A2DA86-166F-4B5A-826A-1CE2797BA890}"/>
              </a:ext>
            </a:extLst>
          </p:cNvPr>
          <p:cNvSpPr/>
          <p:nvPr/>
        </p:nvSpPr>
        <p:spPr>
          <a:xfrm rot="19767890">
            <a:off x="8281163" y="3042760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BDC64CF-02B5-492C-90A0-34950B8041EA}"/>
              </a:ext>
            </a:extLst>
          </p:cNvPr>
          <p:cNvSpPr/>
          <p:nvPr/>
        </p:nvSpPr>
        <p:spPr>
          <a:xfrm rot="4354407">
            <a:off x="1383344" y="5012482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684AA7D-9AFB-46A1-82E7-12EB53402B6E}"/>
              </a:ext>
            </a:extLst>
          </p:cNvPr>
          <p:cNvSpPr/>
          <p:nvPr/>
        </p:nvSpPr>
        <p:spPr>
          <a:xfrm rot="3457240">
            <a:off x="1295952" y="4807094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41AC283-AA96-4295-90E9-B074343D5910}"/>
              </a:ext>
            </a:extLst>
          </p:cNvPr>
          <p:cNvSpPr/>
          <p:nvPr/>
        </p:nvSpPr>
        <p:spPr>
          <a:xfrm rot="19283339">
            <a:off x="10955319" y="4850713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E3EF1F2-B412-42A7-B2DE-ABBECB93B9E0}"/>
              </a:ext>
            </a:extLst>
          </p:cNvPr>
          <p:cNvSpPr/>
          <p:nvPr/>
        </p:nvSpPr>
        <p:spPr>
          <a:xfrm rot="18386172">
            <a:off x="10795392" y="5006421"/>
            <a:ext cx="233409" cy="3102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D32E6F-A22D-4888-B428-8220259B0E0E}"/>
              </a:ext>
            </a:extLst>
          </p:cNvPr>
          <p:cNvSpPr/>
          <p:nvPr/>
        </p:nvSpPr>
        <p:spPr>
          <a:xfrm>
            <a:off x="-94869" y="259067"/>
            <a:ext cx="12381723" cy="849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At the end of this process, you will only have your own category of cards. Arrange all the cards you have.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47B9EA-9B80-44C3-A62A-00A091E72F48}"/>
              </a:ext>
            </a:extLst>
          </p:cNvPr>
          <p:cNvSpPr/>
          <p:nvPr/>
        </p:nvSpPr>
        <p:spPr>
          <a:xfrm>
            <a:off x="-94870" y="251674"/>
            <a:ext cx="12381723" cy="849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When the arrangement is finished, share 15 cards.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49BCF0E7-CE98-4B1D-9822-7CDE42C630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353" l="1608" r="98714">
                        <a14:foregroundMark x1="71383" y1="63235" x2="71383" y2="63235"/>
                        <a14:foregroundMark x1="55949" y1="10882" x2="55949" y2="10882"/>
                        <a14:foregroundMark x1="41801" y1="9706" x2="54662" y2="9706"/>
                        <a14:foregroundMark x1="54662" y1="9706" x2="56270" y2="15882"/>
                        <a14:foregroundMark x1="34727" y1="14706" x2="45338" y2="4412"/>
                        <a14:foregroundMark x1="45338" y1="4412" x2="56913" y2="7941"/>
                        <a14:foregroundMark x1="56913" y1="7941" x2="57878" y2="10000"/>
                        <a14:foregroundMark x1="13183" y1="27353" x2="41479" y2="23529"/>
                        <a14:foregroundMark x1="41479" y1="23529" x2="51768" y2="29706"/>
                        <a14:foregroundMark x1="51768" y1="29706" x2="34727" y2="70294"/>
                        <a14:foregroundMark x1="34727" y1="70294" x2="37942" y2="64706"/>
                        <a14:foregroundMark x1="15434" y1="68824" x2="86174" y2="28235"/>
                        <a14:foregroundMark x1="86174" y1="28235" x2="79100" y2="23235"/>
                        <a14:foregroundMark x1="7395" y1="34706" x2="14148" y2="58824"/>
                        <a14:foregroundMark x1="45659" y1="85294" x2="51125" y2="92353"/>
                        <a14:foregroundMark x1="95177" y1="27647" x2="85209" y2="70882"/>
                        <a14:foregroundMark x1="85209" y1="70882" x2="85209" y2="71176"/>
                        <a14:foregroundMark x1="50482" y1="2059" x2="52412" y2="7647"/>
                        <a14:foregroundMark x1="47588" y1="4706" x2="36977" y2="10588"/>
                        <a14:foregroundMark x1="36977" y1="10588" x2="34405" y2="9706"/>
                        <a14:foregroundMark x1="62701" y1="5588" x2="62701" y2="5588"/>
                        <a14:foregroundMark x1="66559" y1="7941" x2="77170" y2="15000"/>
                        <a14:foregroundMark x1="77170" y1="15000" x2="87460" y2="18235"/>
                        <a14:foregroundMark x1="72990" y1="10882" x2="80064" y2="15588"/>
                        <a14:foregroundMark x1="72026" y1="25294" x2="78457" y2="27941"/>
                        <a14:foregroundMark x1="54341" y1="36765" x2="59486" y2="75588"/>
                        <a14:foregroundMark x1="59486" y1="75588" x2="63987" y2="87059"/>
                        <a14:foregroundMark x1="63987" y1="87059" x2="49839" y2="80294"/>
                        <a14:foregroundMark x1="49839" y1="80294" x2="48875" y2="92941"/>
                        <a14:foregroundMark x1="48875" y1="92941" x2="51768" y2="97941"/>
                        <a14:foregroundMark x1="64952" y1="90294" x2="60450" y2="93824"/>
                        <a14:foregroundMark x1="2894" y1="29118" x2="3537" y2="41765"/>
                        <a14:foregroundMark x1="3537" y1="41765" x2="3215" y2="41765"/>
                        <a14:foregroundMark x1="2894" y1="40000" x2="9003" y2="70882"/>
                        <a14:foregroundMark x1="12219" y1="62941" x2="23151" y2="69412"/>
                        <a14:foregroundMark x1="9968" y1="70588" x2="35691" y2="90000"/>
                        <a14:foregroundMark x1="36013" y1="90588" x2="46624" y2="97059"/>
                        <a14:foregroundMark x1="46624" y1="97059" x2="53698" y2="97941"/>
                        <a14:foregroundMark x1="47588" y1="1176" x2="8039" y2="23529"/>
                        <a14:foregroundMark x1="32154" y1="10294" x2="23151" y2="20882"/>
                        <a14:foregroundMark x1="23151" y1="20882" x2="21865" y2="26176"/>
                        <a14:foregroundMark x1="96463" y1="23824" x2="86817" y2="31471"/>
                        <a14:foregroundMark x1="86817" y1="31471" x2="87460" y2="32059"/>
                        <a14:foregroundMark x1="89711" y1="19412" x2="97749" y2="24118"/>
                        <a14:foregroundMark x1="86085" y1="75588" x2="65595" y2="90294"/>
                        <a14:foregroundMark x1="86495" y1="75294" x2="86085" y2="75588"/>
                        <a14:foregroundMark x1="36334" y1="10294" x2="11254" y2="19118"/>
                        <a14:foregroundMark x1="11254" y1="19118" x2="33119" y2="8824"/>
                        <a14:foregroundMark x1="15113" y1="20588" x2="5145" y2="27059"/>
                        <a14:foregroundMark x1="5145" y1="27059" x2="3537" y2="33529"/>
                        <a14:foregroundMark x1="3215" y1="28824" x2="5145" y2="36471"/>
                        <a14:foregroundMark x1="5145" y1="30588" x2="3537" y2="37059"/>
                        <a14:foregroundMark x1="5466" y1="24706" x2="13826" y2="18824"/>
                        <a14:foregroundMark x1="3537" y1="24706" x2="12219" y2="19412"/>
                        <a14:foregroundMark x1="4180" y1="25588" x2="2572" y2="37941"/>
                        <a14:foregroundMark x1="2894" y1="27353" x2="3215" y2="32941"/>
                        <a14:foregroundMark x1="1929" y1="28235" x2="1929" y2="28235"/>
                        <a14:foregroundMark x1="96463" y1="50882" x2="96463" y2="50882"/>
                        <a14:foregroundMark x1="96162" y1="44412" x2="96141" y2="43529"/>
                        <a14:foregroundMark x1="96182" y1="45294" x2="96162" y2="44412"/>
                        <a14:foregroundMark x1="96203" y1="46176" x2="96182" y2="45294"/>
                        <a14:foregroundMark x1="96217" y1="46765" x2="96203" y2="46176"/>
                        <a14:foregroundMark x1="96230" y1="47353" x2="96217" y2="46765"/>
                        <a14:foregroundMark x1="96251" y1="48235" x2="96230" y2="47353"/>
                        <a14:foregroundMark x1="96272" y1="49118" x2="96251" y2="48235"/>
                        <a14:foregroundMark x1="96386" y1="54037" x2="96272" y2="49118"/>
                        <a14:foregroundMark x1="96463" y1="57353" x2="96402" y2="54754"/>
                        <a14:foregroundMark x1="97787" y1="48235" x2="97749" y2="49118"/>
                        <a14:foregroundMark x1="97825" y1="47353" x2="97787" y2="48235"/>
                        <a14:foregroundMark x1="97850" y1="46765" x2="97825" y2="47353"/>
                        <a14:foregroundMark x1="97876" y1="46176" x2="97850" y2="46765"/>
                        <a14:foregroundMark x1="97914" y1="45294" x2="97876" y2="46176"/>
                        <a14:foregroundMark x1="97952" y1="44412" x2="97914" y2="45294"/>
                        <a14:foregroundMark x1="97990" y1="43529" x2="97952" y2="44412"/>
                        <a14:foregroundMark x1="98714" y1="26765" x2="97990" y2="43529"/>
                        <a14:foregroundMark x1="95498" y1="58824" x2="92926" y2="69706"/>
                        <a14:foregroundMark x1="88864" y1="74412" x2="88103" y2="75294"/>
                        <a14:foregroundMark x1="92926" y1="69706" x2="88864" y2="74412"/>
                        <a14:backgroundMark x1="98071" y1="50294" x2="98714" y2="47647"/>
                        <a14:backgroundMark x1="98392" y1="46176" x2="98392" y2="46176"/>
                        <a14:backgroundMark x1="99678" y1="43529" x2="99678" y2="43529"/>
                        <a14:backgroundMark x1="88746" y1="75294" x2="88746" y2="75294"/>
                        <a14:backgroundMark x1="88424" y1="75588" x2="88424" y2="75588"/>
                        <a14:backgroundMark x1="89711" y1="74412" x2="89711" y2="74412"/>
                        <a14:backgroundMark x1="89389" y1="74412" x2="89389" y2="74412"/>
                        <a14:backgroundMark x1="98392" y1="48235" x2="98392" y2="48235"/>
                        <a14:backgroundMark x1="98392" y1="47353" x2="98392" y2="47353"/>
                        <a14:backgroundMark x1="98714" y1="46765" x2="98714" y2="46765"/>
                        <a14:backgroundMark x1="98071" y1="46765" x2="98071" y2="46765"/>
                        <a14:backgroundMark x1="98071" y1="45294" x2="98071" y2="45294"/>
                        <a14:backgroundMark x1="98714" y1="44412" x2="98714" y2="44412"/>
                        <a14:backgroundMark x1="98071" y1="49118" x2="98071" y2="49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15" y="4001042"/>
            <a:ext cx="647945" cy="70836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8921F534-730E-4A51-BE8C-B37B66D447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1468">
            <a:off x="4778429" y="4137822"/>
            <a:ext cx="640600" cy="860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E77FD-13AF-44AC-8A44-A830D4D4D6A0}"/>
              </a:ext>
            </a:extLst>
          </p:cNvPr>
          <p:cNvSpPr txBox="1"/>
          <p:nvPr/>
        </p:nvSpPr>
        <p:spPr>
          <a:xfrm>
            <a:off x="3954417" y="2622289"/>
            <a:ext cx="45260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FF5353"/>
                </a:solidFill>
                <a:latin typeface="Freestyle Script" panose="030804020302050B0404" pitchFamily="66" charset="0"/>
              </a:rPr>
              <a:t>The End!</a:t>
            </a:r>
            <a:endParaRPr lang="ko-KR" altLang="en-US" sz="13800" dirty="0">
              <a:solidFill>
                <a:srgbClr val="FF5353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7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900000">
                                      <p:cBhvr>
                                        <p:cTn id="1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12135 -0.2273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-1136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020000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1013 -0.0071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37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020000">
                                      <p:cBhvr>
                                        <p:cTn id="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11536 0.0668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333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600000">
                                      <p:cBhvr>
                                        <p:cTn id="2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36 -0.02616 L 0.10716 0.2247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125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020000">
                                      <p:cBhvr>
                                        <p:cTn id="2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-0.03528 0.18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914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3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0.03403 L -0.17083 0.054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32" y="101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3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16289 0.020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101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05599 -0.1659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56" grpId="0" animBg="1"/>
      <p:bldP spid="56" grpId="1" animBg="1"/>
      <p:bldP spid="51" grpId="0" animBg="1"/>
      <p:bldP spid="51" grpId="1" animBg="1"/>
      <p:bldP spid="31" grpId="0" animBg="1"/>
      <p:bldP spid="31" grpId="1" animBg="1"/>
      <p:bldP spid="38" grpId="0" animBg="1"/>
      <p:bldP spid="38" grpId="1" animBg="1"/>
      <p:bldP spid="43" grpId="0" animBg="1"/>
      <p:bldP spid="43" grpId="1" animBg="1"/>
      <p:bldP spid="64" grpId="0" animBg="1"/>
      <p:bldP spid="64" grpId="1" animBg="1"/>
      <p:bldP spid="69" grpId="0" animBg="1"/>
      <p:bldP spid="69" grpId="1" animBg="1"/>
      <p:bldP spid="66" grpId="0" animBg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96514C-FD34-489F-A480-626D1285FD72}"/>
              </a:ext>
            </a:extLst>
          </p:cNvPr>
          <p:cNvSpPr/>
          <p:nvPr/>
        </p:nvSpPr>
        <p:spPr>
          <a:xfrm>
            <a:off x="708212" y="-753036"/>
            <a:ext cx="10587318" cy="67683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BCA14-C902-47F9-9ABA-10E7E87C5AAD}"/>
              </a:ext>
            </a:extLst>
          </p:cNvPr>
          <p:cNvSpPr txBox="1"/>
          <p:nvPr/>
        </p:nvSpPr>
        <p:spPr>
          <a:xfrm>
            <a:off x="1327745" y="198000"/>
            <a:ext cx="413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highlight>
                  <a:srgbClr val="CF9791"/>
                </a:highlight>
              </a:rPr>
              <a:t>* The Pros of This Method *</a:t>
            </a:r>
            <a:endParaRPr lang="ko-KR" altLang="en-US" sz="2400" dirty="0">
              <a:highlight>
                <a:srgbClr val="CF9791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958A2-D1C1-49A0-B658-2A97F0E5BA9A}"/>
              </a:ext>
            </a:extLst>
          </p:cNvPr>
          <p:cNvSpPr txBox="1"/>
          <p:nvPr/>
        </p:nvSpPr>
        <p:spPr>
          <a:xfrm>
            <a:off x="1327745" y="2675275"/>
            <a:ext cx="422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highlight>
                  <a:srgbClr val="A9D18E"/>
                </a:highlight>
              </a:rPr>
              <a:t>* The Cons of This Method *</a:t>
            </a:r>
            <a:endParaRPr lang="ko-KR" altLang="en-US" sz="2400" dirty="0">
              <a:highlight>
                <a:srgbClr val="A9D18E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FAFC2-CD03-4D3E-B6CB-6D549E09E0E0}"/>
              </a:ext>
            </a:extLst>
          </p:cNvPr>
          <p:cNvSpPr txBox="1"/>
          <p:nvPr/>
        </p:nvSpPr>
        <p:spPr>
          <a:xfrm>
            <a:off x="1649140" y="659665"/>
            <a:ext cx="870546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/>
              <a:t>It doesn’t get confused because one person is in charge of the range.</a:t>
            </a:r>
          </a:p>
          <a:p>
            <a:pPr marL="285750" indent="-285750">
              <a:buFontTx/>
              <a:buChar char="-"/>
            </a:pPr>
            <a:r>
              <a:rPr lang="en-US" altLang="ko-KR" sz="2800" dirty="0"/>
              <a:t>Since it was first organized into 100 digits, it takes very little time to hand over the cards.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BF44B-F9BF-48FF-BC25-D49707BDE235}"/>
              </a:ext>
            </a:extLst>
          </p:cNvPr>
          <p:cNvSpPr txBox="1"/>
          <p:nvPr/>
        </p:nvSpPr>
        <p:spPr>
          <a:xfrm>
            <a:off x="1565164" y="3260547"/>
            <a:ext cx="8705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/>
              <a:t>If cards are crowded to one side, it is difficult to arrange later.</a:t>
            </a:r>
          </a:p>
          <a:p>
            <a:pPr marL="285750" indent="-285750">
              <a:buFontTx/>
              <a:buChar char="-"/>
            </a:pPr>
            <a:r>
              <a:rPr lang="en-US" altLang="ko-KR" sz="2800" dirty="0"/>
              <a:t>This is because one person has to arrange a very large number of cards.</a:t>
            </a:r>
          </a:p>
          <a:p>
            <a:pPr marL="285750" indent="-285750">
              <a:buFontTx/>
              <a:buChar char="-"/>
            </a:pPr>
            <a:r>
              <a:rPr lang="en-US" altLang="ko-KR" sz="2800" dirty="0"/>
              <a:t>This is why our team took a long time, we think.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426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96514C-FD34-489F-A480-626D1285FD72}"/>
              </a:ext>
            </a:extLst>
          </p:cNvPr>
          <p:cNvSpPr/>
          <p:nvPr/>
        </p:nvSpPr>
        <p:spPr>
          <a:xfrm>
            <a:off x="708212" y="-753036"/>
            <a:ext cx="10587318" cy="67683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BCA14-C902-47F9-9ABA-10E7E87C5AAD}"/>
              </a:ext>
            </a:extLst>
          </p:cNvPr>
          <p:cNvSpPr txBox="1"/>
          <p:nvPr/>
        </p:nvSpPr>
        <p:spPr>
          <a:xfrm>
            <a:off x="1266749" y="553152"/>
            <a:ext cx="8223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highlight>
                  <a:srgbClr val="BC90D0"/>
                </a:highlight>
              </a:rPr>
              <a:t>*The way our team wrote numbers on the cards*</a:t>
            </a:r>
            <a:endParaRPr lang="ko-KR" altLang="en-US" sz="2800" dirty="0">
              <a:highlight>
                <a:srgbClr val="BC90D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F3155-A102-4DC2-B583-96B50FF54D6E}"/>
              </a:ext>
            </a:extLst>
          </p:cNvPr>
          <p:cNvSpPr txBox="1"/>
          <p:nvPr/>
        </p:nvSpPr>
        <p:spPr>
          <a:xfrm>
            <a:off x="1352937" y="1490270"/>
            <a:ext cx="9160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sz="3200" dirty="0"/>
              <a:t>One we wrote down 90 cards from 900 to 999.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804FC-3BF8-4B03-B788-0DDD4BE78FE9}"/>
              </a:ext>
            </a:extLst>
          </p:cNvPr>
          <p:cNvSpPr txBox="1"/>
          <p:nvPr/>
        </p:nvSpPr>
        <p:spPr>
          <a:xfrm>
            <a:off x="1352937" y="2242460"/>
            <a:ext cx="9069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sz="3200" dirty="0"/>
              <a:t>Other we wrote each 20 cards from 640 to 649, from 660 to 669, from 330 to 339, from 350 to 359.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7014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373186-B31D-4CA3-99F2-852FAA7EA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8"/>
            <a:ext cx="12192000" cy="68501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642E29-0763-4FE1-9F68-AFCA530E4896}"/>
              </a:ext>
            </a:extLst>
          </p:cNvPr>
          <p:cNvSpPr/>
          <p:nvPr/>
        </p:nvSpPr>
        <p:spPr>
          <a:xfrm>
            <a:off x="-87214" y="-31541"/>
            <a:ext cx="12537874" cy="7198659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3BB83F-C6B2-49D0-8028-4A6A40EDA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21" b="91270" l="7601" r="89866">
                        <a14:foregroundMark x1="10432" y1="37937" x2="10432" y2="37937"/>
                        <a14:foregroundMark x1="8793" y1="35238" x2="8793" y2="35238"/>
                        <a14:foregroundMark x1="12072" y1="29524" x2="7601" y2="33810"/>
                        <a14:foregroundMark x1="35022" y1="12381" x2="41729" y2="8095"/>
                        <a14:foregroundMark x1="41729" y1="8095" x2="41729" y2="8095"/>
                        <a14:foregroundMark x1="49031" y1="9841" x2="57675" y2="5079"/>
                        <a14:foregroundMark x1="57675" y1="5079" x2="56185" y2="6984"/>
                        <a14:foregroundMark x1="80626" y1="17460" x2="82265" y2="33175"/>
                        <a14:foregroundMark x1="79136" y1="15238" x2="80626" y2="21270"/>
                        <a14:foregroundMark x1="48882" y1="91270" x2="88376" y2="83810"/>
                        <a14:foregroundMark x1="88376" y1="83810" x2="89717" y2="74286"/>
                        <a14:foregroundMark x1="89717" y1="74286" x2="88077" y2="6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8975">
            <a:off x="7410807" y="470236"/>
            <a:ext cx="3299984" cy="3098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525DE1-158B-4E8A-8059-849323752D08}"/>
              </a:ext>
            </a:extLst>
          </p:cNvPr>
          <p:cNvSpPr txBox="1"/>
          <p:nvPr/>
        </p:nvSpPr>
        <p:spPr>
          <a:xfrm>
            <a:off x="1322972" y="1562951"/>
            <a:ext cx="646523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latin typeface="Monotype Corsiva" panose="03010101010201010101" pitchFamily="66" charset="0"/>
              </a:rPr>
              <a:t>Thank you </a:t>
            </a:r>
          </a:p>
          <a:p>
            <a:r>
              <a:rPr lang="en-US" altLang="ko-KR" sz="11500" dirty="0">
                <a:latin typeface="Monotype Corsiva" panose="03010101010201010101" pitchFamily="66" charset="0"/>
              </a:rPr>
              <a:t>for listening</a:t>
            </a:r>
            <a:endParaRPr lang="ko-KR" altLang="en-US" sz="11500" dirty="0">
              <a:latin typeface="Monotype Corsiva" panose="03010101010201010101" pitchFamily="66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9E85B3-120A-492D-8A6D-FEBB9CC48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21" b="91270" l="7601" r="89866">
                        <a14:foregroundMark x1="10432" y1="37937" x2="10432" y2="37937"/>
                        <a14:foregroundMark x1="8793" y1="35238" x2="8793" y2="35238"/>
                        <a14:foregroundMark x1="12072" y1="29524" x2="7601" y2="33810"/>
                        <a14:foregroundMark x1="35022" y1="12381" x2="41729" y2="8095"/>
                        <a14:foregroundMark x1="41729" y1="8095" x2="41729" y2="8095"/>
                        <a14:foregroundMark x1="49031" y1="9841" x2="57675" y2="5079"/>
                        <a14:foregroundMark x1="57675" y1="5079" x2="56185" y2="6984"/>
                        <a14:foregroundMark x1="80626" y1="17460" x2="82265" y2="33175"/>
                        <a14:foregroundMark x1="79136" y1="15238" x2="80626" y2="21270"/>
                        <a14:foregroundMark x1="48882" y1="91270" x2="88376" y2="83810"/>
                        <a14:foregroundMark x1="88376" y1="83810" x2="89717" y2="74286"/>
                        <a14:foregroundMark x1="89717" y1="74286" x2="88077" y2="6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75996">
            <a:off x="8048476" y="1011841"/>
            <a:ext cx="3299984" cy="30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355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432</Words>
  <Application>Microsoft Office PowerPoint</Application>
  <PresentationFormat>와이드스크린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HY엽서L</vt:lpstr>
      <vt:lpstr>맑은 고딕</vt:lpstr>
      <vt:lpstr>Arial</vt:lpstr>
      <vt:lpstr>Arial Rounded MT Bold</vt:lpstr>
      <vt:lpstr>Freestyle Script</vt:lpstr>
      <vt:lpstr>Monotype Corsiva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고은서</dc:creator>
  <cp:lastModifiedBy>고은서</cp:lastModifiedBy>
  <cp:revision>15</cp:revision>
  <dcterms:created xsi:type="dcterms:W3CDTF">2019-04-02T05:46:08Z</dcterms:created>
  <dcterms:modified xsi:type="dcterms:W3CDTF">2019-04-02T13:48:10Z</dcterms:modified>
</cp:coreProperties>
</file>