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cfd0106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cfd0106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cfd01061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cfd01061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cfd01061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cfd01061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fd0106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cfd0106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cfd01061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cfd01061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cfd01061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cfd01061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cfd01061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cfd01061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-P28LKWTzrI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-P28LKWTzr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Milestone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Brennan-Martin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GPUs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Graphic Processing Unit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Manipulate Computer Graphics and Image Processing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Parallel Structure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Two Main Makers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Growing Field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872" y="2656200"/>
            <a:ext cx="4189123" cy="248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vs CPU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     </a:t>
            </a:r>
            <a:r>
              <a:rPr lang="en" sz="2400"/>
              <a:t>GPU</a:t>
            </a:r>
            <a:endParaRPr sz="2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Parallel Processing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Handle Thousand Operations At Once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Low Memory Consumption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Act as a Microprocessor</a:t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     </a:t>
            </a:r>
            <a:r>
              <a:rPr lang="en" sz="2400"/>
              <a:t>CPU</a:t>
            </a:r>
            <a:endParaRPr sz="2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Serial Processing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Handle Few Operations At Once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 Memory Consumption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Brain of the Computer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762" y="0"/>
            <a:ext cx="2686475" cy="18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Mythbusters, Adam Savage and Jamie Hyneman demonstrate the power of GPU computing." id="75" name="Google Shape;75;p16" title="Mythbusters Demo GPU versus CPU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588" y="217188"/>
            <a:ext cx="6278825" cy="4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GPUs in the Industry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9451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AI</a:t>
            </a:r>
            <a:endParaRPr sz="159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95"/>
          </a:p>
          <a:p>
            <a:pPr indent="-32988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Machine Learning</a:t>
            </a:r>
            <a:endParaRPr sz="159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95"/>
          </a:p>
          <a:p>
            <a:pPr indent="-32988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Games</a:t>
            </a:r>
            <a:endParaRPr sz="159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95"/>
          </a:p>
          <a:p>
            <a:pPr indent="-32988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Simulations</a:t>
            </a:r>
            <a:endParaRPr sz="159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95"/>
          </a:p>
          <a:p>
            <a:pPr indent="-32988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Banking</a:t>
            </a:r>
            <a:endParaRPr sz="159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95"/>
          </a:p>
          <a:p>
            <a:pPr indent="-32988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Self Driving Cars</a:t>
            </a:r>
            <a:endParaRPr sz="1595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700" y="1507575"/>
            <a:ext cx="5231298" cy="2942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Idea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GPU Physics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What is Possible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New </a:t>
            </a:r>
            <a:r>
              <a:rPr lang="en"/>
              <a:t>Algorithms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What I Could Not Do On the CPU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Aspects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Done In Unity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 On the API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Towards Vulkan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Figuring out Final Physics </a:t>
            </a:r>
            <a:r>
              <a:rPr lang="en"/>
              <a:t>Algorithm</a:t>
            </a:r>
            <a:r>
              <a:rPr lang="en"/>
              <a:t> to Simulate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https://youtu.be/-P28LKWTzrI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Images from built in search bar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