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4DB74-2170-405D-BFCE-D1545FD1DCDB}" v="2" dt="2023-08-04T19:03:56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allee" userId="94c67625de36ba22" providerId="LiveId" clId="{1F84DB74-2170-405D-BFCE-D1545FD1DCDB}"/>
    <pc:docChg chg="modSld">
      <pc:chgData name="nick allee" userId="94c67625de36ba22" providerId="LiveId" clId="{1F84DB74-2170-405D-BFCE-D1545FD1DCDB}" dt="2023-08-04T19:04:17.649" v="34" actId="14100"/>
      <pc:docMkLst>
        <pc:docMk/>
      </pc:docMkLst>
      <pc:sldChg chg="addSp modSp mod">
        <pc:chgData name="nick allee" userId="94c67625de36ba22" providerId="LiveId" clId="{1F84DB74-2170-405D-BFCE-D1545FD1DCDB}" dt="2023-08-04T19:04:17.649" v="34" actId="14100"/>
        <pc:sldMkLst>
          <pc:docMk/>
          <pc:sldMk cId="3706914093" sldId="256"/>
        </pc:sldMkLst>
        <pc:spChg chg="mod">
          <ac:chgData name="nick allee" userId="94c67625de36ba22" providerId="LiveId" clId="{1F84DB74-2170-405D-BFCE-D1545FD1DCDB}" dt="2023-08-04T19:02:39.102" v="0" actId="1076"/>
          <ac:spMkLst>
            <pc:docMk/>
            <pc:sldMk cId="3706914093" sldId="256"/>
            <ac:spMk id="9" creationId="{B640DAC3-8957-5064-ECAF-B71E4E77076B}"/>
          </ac:spMkLst>
        </pc:spChg>
        <pc:spChg chg="add mod">
          <ac:chgData name="nick allee" userId="94c67625de36ba22" providerId="LiveId" clId="{1F84DB74-2170-405D-BFCE-D1545FD1DCDB}" dt="2023-08-04T19:04:09.156" v="32" actId="14100"/>
          <ac:spMkLst>
            <pc:docMk/>
            <pc:sldMk cId="3706914093" sldId="256"/>
            <ac:spMk id="11" creationId="{430DC492-9BE3-0FBA-D148-9E7E5959A1A1}"/>
          </ac:spMkLst>
        </pc:spChg>
        <pc:cxnChg chg="add mod">
          <ac:chgData name="nick allee" userId="94c67625de36ba22" providerId="LiveId" clId="{1F84DB74-2170-405D-BFCE-D1545FD1DCDB}" dt="2023-08-04T19:04:17.649" v="34" actId="14100"/>
          <ac:cxnSpMkLst>
            <pc:docMk/>
            <pc:sldMk cId="3706914093" sldId="256"/>
            <ac:cxnSpMk id="2" creationId="{684FD643-7F26-5234-321B-FC7AD2CC13A4}"/>
          </ac:cxnSpMkLst>
        </pc:cxnChg>
      </pc:sldChg>
    </pc:docChg>
  </pc:docChgLst>
  <pc:docChgLst>
    <pc:chgData name="nick allee" userId="94c67625de36ba22" providerId="LiveId" clId="{6D25A4CD-8366-468F-81CD-30C4F931CB6A}"/>
    <pc:docChg chg="undo custSel addSld modSld">
      <pc:chgData name="nick allee" userId="94c67625de36ba22" providerId="LiveId" clId="{6D25A4CD-8366-468F-81CD-30C4F931CB6A}" dt="2023-07-15T17:52:49.148" v="599" actId="20577"/>
      <pc:docMkLst>
        <pc:docMk/>
      </pc:docMkLst>
      <pc:sldChg chg="addSp modSp mod">
        <pc:chgData name="nick allee" userId="94c67625de36ba22" providerId="LiveId" clId="{6D25A4CD-8366-468F-81CD-30C4F931CB6A}" dt="2023-07-15T17:50:18.656" v="475" actId="14100"/>
        <pc:sldMkLst>
          <pc:docMk/>
          <pc:sldMk cId="3706914093" sldId="256"/>
        </pc:sldMkLst>
        <pc:spChg chg="mod">
          <ac:chgData name="nick allee" userId="94c67625de36ba22" providerId="LiveId" clId="{6D25A4CD-8366-468F-81CD-30C4F931CB6A}" dt="2023-07-15T17:45:23.159" v="388" actId="20577"/>
          <ac:spMkLst>
            <pc:docMk/>
            <pc:sldMk cId="3706914093" sldId="256"/>
            <ac:spMk id="4" creationId="{0B9EEB59-F1A0-9DF9-2CD9-C928C1BB9CD1}"/>
          </ac:spMkLst>
        </pc:spChg>
        <pc:spChg chg="mod">
          <ac:chgData name="nick allee" userId="94c67625de36ba22" providerId="LiveId" clId="{6D25A4CD-8366-468F-81CD-30C4F931CB6A}" dt="2023-07-15T17:44:48.678" v="365" actId="1076"/>
          <ac:spMkLst>
            <pc:docMk/>
            <pc:sldMk cId="3706914093" sldId="256"/>
            <ac:spMk id="5" creationId="{9D5BC6AE-0E98-DDEE-D09D-8FE4B7933E1E}"/>
          </ac:spMkLst>
        </pc:spChg>
        <pc:spChg chg="mod">
          <ac:chgData name="nick allee" userId="94c67625de36ba22" providerId="LiveId" clId="{6D25A4CD-8366-468F-81CD-30C4F931CB6A}" dt="2023-07-15T17:45:24.751" v="389" actId="20577"/>
          <ac:spMkLst>
            <pc:docMk/>
            <pc:sldMk cId="3706914093" sldId="256"/>
            <ac:spMk id="6" creationId="{C414A31D-99A6-F659-A289-BA5C71AA11D4}"/>
          </ac:spMkLst>
        </pc:spChg>
        <pc:spChg chg="mod">
          <ac:chgData name="nick allee" userId="94c67625de36ba22" providerId="LiveId" clId="{6D25A4CD-8366-468F-81CD-30C4F931CB6A}" dt="2023-07-15T17:44:48.678" v="365" actId="1076"/>
          <ac:spMkLst>
            <pc:docMk/>
            <pc:sldMk cId="3706914093" sldId="256"/>
            <ac:spMk id="7" creationId="{37F2C36C-FD96-1041-CEA0-81E0B4F22092}"/>
          </ac:spMkLst>
        </pc:spChg>
        <pc:spChg chg="mod">
          <ac:chgData name="nick allee" userId="94c67625de36ba22" providerId="LiveId" clId="{6D25A4CD-8366-468F-81CD-30C4F931CB6A}" dt="2023-07-15T17:44:48.678" v="365" actId="1076"/>
          <ac:spMkLst>
            <pc:docMk/>
            <pc:sldMk cId="3706914093" sldId="256"/>
            <ac:spMk id="8" creationId="{64301CCA-52C8-0365-FD5F-6E77535B78D7}"/>
          </ac:spMkLst>
        </pc:spChg>
        <pc:spChg chg="mod">
          <ac:chgData name="nick allee" userId="94c67625de36ba22" providerId="LiveId" clId="{6D25A4CD-8366-468F-81CD-30C4F931CB6A}" dt="2023-07-15T17:44:48.678" v="365" actId="1076"/>
          <ac:spMkLst>
            <pc:docMk/>
            <pc:sldMk cId="3706914093" sldId="256"/>
            <ac:spMk id="9" creationId="{B640DAC3-8957-5064-ECAF-B71E4E77076B}"/>
          </ac:spMkLst>
        </pc:spChg>
        <pc:spChg chg="mod">
          <ac:chgData name="nick allee" userId="94c67625de36ba22" providerId="LiveId" clId="{6D25A4CD-8366-468F-81CD-30C4F931CB6A}" dt="2023-07-15T17:44:48.678" v="365" actId="1076"/>
          <ac:spMkLst>
            <pc:docMk/>
            <pc:sldMk cId="3706914093" sldId="256"/>
            <ac:spMk id="10" creationId="{1DA14541-710E-CBBB-EFC9-8A3481375DBB}"/>
          </ac:spMkLst>
        </pc:spChg>
        <pc:spChg chg="add mod">
          <ac:chgData name="nick allee" userId="94c67625de36ba22" providerId="LiveId" clId="{6D25A4CD-8366-468F-81CD-30C4F931CB6A}" dt="2023-07-15T17:45:45.922" v="390" actId="1076"/>
          <ac:spMkLst>
            <pc:docMk/>
            <pc:sldMk cId="3706914093" sldId="256"/>
            <ac:spMk id="30" creationId="{AB4393A0-0564-F649-C018-9D7C955EA41E}"/>
          </ac:spMkLst>
        </pc:spChg>
        <pc:spChg chg="add mod">
          <ac:chgData name="nick allee" userId="94c67625de36ba22" providerId="LiveId" clId="{6D25A4CD-8366-468F-81CD-30C4F931CB6A}" dt="2023-07-15T17:46:25.979" v="411" actId="20577"/>
          <ac:spMkLst>
            <pc:docMk/>
            <pc:sldMk cId="3706914093" sldId="256"/>
            <ac:spMk id="31" creationId="{7E8A5BC8-825D-7972-A2A2-1E64D2B01B58}"/>
          </ac:spMkLst>
        </pc:spChg>
        <pc:spChg chg="add mod">
          <ac:chgData name="nick allee" userId="94c67625de36ba22" providerId="LiveId" clId="{6D25A4CD-8366-468F-81CD-30C4F931CB6A}" dt="2023-07-15T17:48:15.097" v="437" actId="20577"/>
          <ac:spMkLst>
            <pc:docMk/>
            <pc:sldMk cId="3706914093" sldId="256"/>
            <ac:spMk id="39" creationId="{54ADA941-AE6E-A2E5-B20C-36C1C7256287}"/>
          </ac:spMkLst>
        </pc:spChg>
        <pc:spChg chg="add mod">
          <ac:chgData name="nick allee" userId="94c67625de36ba22" providerId="LiveId" clId="{6D25A4CD-8366-468F-81CD-30C4F931CB6A}" dt="2023-07-15T17:49:19.326" v="454" actId="20577"/>
          <ac:spMkLst>
            <pc:docMk/>
            <pc:sldMk cId="3706914093" sldId="256"/>
            <ac:spMk id="44" creationId="{6D7ED0F0-F213-DF30-64F2-75A47AC4A2FD}"/>
          </ac:spMkLst>
        </pc:spChg>
        <pc:spChg chg="add mod">
          <ac:chgData name="nick allee" userId="94c67625de36ba22" providerId="LiveId" clId="{6D25A4CD-8366-468F-81CD-30C4F931CB6A}" dt="2023-07-15T17:50:06.519" v="472" actId="14100"/>
          <ac:spMkLst>
            <pc:docMk/>
            <pc:sldMk cId="3706914093" sldId="256"/>
            <ac:spMk id="45" creationId="{6140AEDB-A021-DA62-C050-5D7492067CE0}"/>
          </ac:spMkLst>
        </pc:spChg>
        <pc:cxnChg chg="mod">
          <ac:chgData name="nick allee" userId="94c67625de36ba22" providerId="LiveId" clId="{6D25A4CD-8366-468F-81CD-30C4F931CB6A}" dt="2023-07-15T17:44:48.678" v="365" actId="1076"/>
          <ac:cxnSpMkLst>
            <pc:docMk/>
            <pc:sldMk cId="3706914093" sldId="256"/>
            <ac:cxnSpMk id="12" creationId="{CDF4678D-5984-5450-37E7-C6AF5C6AE4DC}"/>
          </ac:cxnSpMkLst>
        </pc:cxnChg>
        <pc:cxnChg chg="mod">
          <ac:chgData name="nick allee" userId="94c67625de36ba22" providerId="LiveId" clId="{6D25A4CD-8366-468F-81CD-30C4F931CB6A}" dt="2023-07-15T17:44:48.678" v="365" actId="1076"/>
          <ac:cxnSpMkLst>
            <pc:docMk/>
            <pc:sldMk cId="3706914093" sldId="256"/>
            <ac:cxnSpMk id="13" creationId="{D27CAB65-21D4-6CF9-B5FC-6E0572406ACF}"/>
          </ac:cxnSpMkLst>
        </pc:cxnChg>
        <pc:cxnChg chg="mod">
          <ac:chgData name="nick allee" userId="94c67625de36ba22" providerId="LiveId" clId="{6D25A4CD-8366-468F-81CD-30C4F931CB6A}" dt="2023-07-15T17:44:48.678" v="365" actId="1076"/>
          <ac:cxnSpMkLst>
            <pc:docMk/>
            <pc:sldMk cId="3706914093" sldId="256"/>
            <ac:cxnSpMk id="15" creationId="{CB31288F-22FD-6EC7-4826-BEE95DD061CC}"/>
          </ac:cxnSpMkLst>
        </pc:cxnChg>
        <pc:cxnChg chg="mod">
          <ac:chgData name="nick allee" userId="94c67625de36ba22" providerId="LiveId" clId="{6D25A4CD-8366-468F-81CD-30C4F931CB6A}" dt="2023-07-15T17:44:48.678" v="365" actId="1076"/>
          <ac:cxnSpMkLst>
            <pc:docMk/>
            <pc:sldMk cId="3706914093" sldId="256"/>
            <ac:cxnSpMk id="18" creationId="{BF564F42-3D63-D823-5F30-98E359CBFB00}"/>
          </ac:cxnSpMkLst>
        </pc:cxnChg>
        <pc:cxnChg chg="mod">
          <ac:chgData name="nick allee" userId="94c67625de36ba22" providerId="LiveId" clId="{6D25A4CD-8366-468F-81CD-30C4F931CB6A}" dt="2023-07-15T17:44:48.678" v="365" actId="1076"/>
          <ac:cxnSpMkLst>
            <pc:docMk/>
            <pc:sldMk cId="3706914093" sldId="256"/>
            <ac:cxnSpMk id="20" creationId="{663D27C2-0D4E-DA6F-B708-7E31BB0609D6}"/>
          </ac:cxnSpMkLst>
        </pc:cxnChg>
        <pc:cxnChg chg="mod">
          <ac:chgData name="nick allee" userId="94c67625de36ba22" providerId="LiveId" clId="{6D25A4CD-8366-468F-81CD-30C4F931CB6A}" dt="2023-07-15T17:44:48.678" v="365" actId="1076"/>
          <ac:cxnSpMkLst>
            <pc:docMk/>
            <pc:sldMk cId="3706914093" sldId="256"/>
            <ac:cxnSpMk id="22" creationId="{E968A896-373C-5155-E5E5-CBB471CF9B9E}"/>
          </ac:cxnSpMkLst>
        </pc:cxnChg>
        <pc:cxnChg chg="add mod">
          <ac:chgData name="nick allee" userId="94c67625de36ba22" providerId="LiveId" clId="{6D25A4CD-8366-468F-81CD-30C4F931CB6A}" dt="2023-07-15T17:46:45.677" v="415" actId="14100"/>
          <ac:cxnSpMkLst>
            <pc:docMk/>
            <pc:sldMk cId="3706914093" sldId="256"/>
            <ac:cxnSpMk id="32" creationId="{3751A78F-6C10-8889-5EF3-02735FB31973}"/>
          </ac:cxnSpMkLst>
        </pc:cxnChg>
        <pc:cxnChg chg="add mod">
          <ac:chgData name="nick allee" userId="94c67625de36ba22" providerId="LiveId" clId="{6D25A4CD-8366-468F-81CD-30C4F931CB6A}" dt="2023-07-15T17:46:52.703" v="418" actId="14100"/>
          <ac:cxnSpMkLst>
            <pc:docMk/>
            <pc:sldMk cId="3706914093" sldId="256"/>
            <ac:cxnSpMk id="35" creationId="{593A6095-DF2E-74FB-5DF9-80A262658540}"/>
          </ac:cxnSpMkLst>
        </pc:cxnChg>
        <pc:cxnChg chg="add mod">
          <ac:chgData name="nick allee" userId="94c67625de36ba22" providerId="LiveId" clId="{6D25A4CD-8366-468F-81CD-30C4F931CB6A}" dt="2023-07-15T17:47:55.648" v="421" actId="14100"/>
          <ac:cxnSpMkLst>
            <pc:docMk/>
            <pc:sldMk cId="3706914093" sldId="256"/>
            <ac:cxnSpMk id="37" creationId="{1E447AFD-34BD-1A69-FAAF-CE0AD5BE5A13}"/>
          </ac:cxnSpMkLst>
        </pc:cxnChg>
        <pc:cxnChg chg="add mod">
          <ac:chgData name="nick allee" userId="94c67625de36ba22" providerId="LiveId" clId="{6D25A4CD-8366-468F-81CD-30C4F931CB6A}" dt="2023-07-15T17:48:56.856" v="441" actId="14100"/>
          <ac:cxnSpMkLst>
            <pc:docMk/>
            <pc:sldMk cId="3706914093" sldId="256"/>
            <ac:cxnSpMk id="40" creationId="{E9184413-F077-ABFC-348E-2D9857CBDB8D}"/>
          </ac:cxnSpMkLst>
        </pc:cxnChg>
        <pc:cxnChg chg="add mod">
          <ac:chgData name="nick allee" userId="94c67625de36ba22" providerId="LiveId" clId="{6D25A4CD-8366-468F-81CD-30C4F931CB6A}" dt="2023-07-15T17:50:18.656" v="475" actId="14100"/>
          <ac:cxnSpMkLst>
            <pc:docMk/>
            <pc:sldMk cId="3706914093" sldId="256"/>
            <ac:cxnSpMk id="46" creationId="{09E5D857-78C3-BE91-D72C-64DBD3B87CAF}"/>
          </ac:cxnSpMkLst>
        </pc:cxnChg>
      </pc:sldChg>
      <pc:sldChg chg="modSp mod">
        <pc:chgData name="nick allee" userId="94c67625de36ba22" providerId="LiveId" clId="{6D25A4CD-8366-468F-81CD-30C4F931CB6A}" dt="2023-07-15T17:52:49.148" v="599" actId="20577"/>
        <pc:sldMkLst>
          <pc:docMk/>
          <pc:sldMk cId="3997632179" sldId="257"/>
        </pc:sldMkLst>
        <pc:spChg chg="mod">
          <ac:chgData name="nick allee" userId="94c67625de36ba22" providerId="LiveId" clId="{6D25A4CD-8366-468F-81CD-30C4F931CB6A}" dt="2023-07-15T17:52:49.148" v="599" actId="20577"/>
          <ac:spMkLst>
            <pc:docMk/>
            <pc:sldMk cId="3997632179" sldId="257"/>
            <ac:spMk id="3" creationId="{051BD3CD-1D4B-4B5B-1F39-65D6083A5A56}"/>
          </ac:spMkLst>
        </pc:spChg>
      </pc:sldChg>
      <pc:sldChg chg="modSp mod">
        <pc:chgData name="nick allee" userId="94c67625de36ba22" providerId="LiveId" clId="{6D25A4CD-8366-468F-81CD-30C4F931CB6A}" dt="2023-07-15T17:43:48.014" v="353" actId="15"/>
        <pc:sldMkLst>
          <pc:docMk/>
          <pc:sldMk cId="715238380" sldId="260"/>
        </pc:sldMkLst>
        <pc:spChg chg="mod">
          <ac:chgData name="nick allee" userId="94c67625de36ba22" providerId="LiveId" clId="{6D25A4CD-8366-468F-81CD-30C4F931CB6A}" dt="2023-07-15T17:43:48.014" v="353" actId="15"/>
          <ac:spMkLst>
            <pc:docMk/>
            <pc:sldMk cId="715238380" sldId="260"/>
            <ac:spMk id="3" creationId="{7C408831-0A43-D11A-34C8-F78DF8EAE855}"/>
          </ac:spMkLst>
        </pc:spChg>
      </pc:sldChg>
      <pc:sldChg chg="modSp new mod">
        <pc:chgData name="nick allee" userId="94c67625de36ba22" providerId="LiveId" clId="{6D25A4CD-8366-468F-81CD-30C4F931CB6A}" dt="2023-07-15T17:43:42.308" v="352" actId="20577"/>
        <pc:sldMkLst>
          <pc:docMk/>
          <pc:sldMk cId="4011097517" sldId="261"/>
        </pc:sldMkLst>
        <pc:spChg chg="mod">
          <ac:chgData name="nick allee" userId="94c67625de36ba22" providerId="LiveId" clId="{6D25A4CD-8366-468F-81CD-30C4F931CB6A}" dt="2023-07-15T17:42:52.843" v="167" actId="20577"/>
          <ac:spMkLst>
            <pc:docMk/>
            <pc:sldMk cId="4011097517" sldId="261"/>
            <ac:spMk id="2" creationId="{FEC9E789-C2DF-CA50-6171-92DFE9B081F5}"/>
          </ac:spMkLst>
        </pc:spChg>
        <pc:spChg chg="mod">
          <ac:chgData name="nick allee" userId="94c67625de36ba22" providerId="LiveId" clId="{6D25A4CD-8366-468F-81CD-30C4F931CB6A}" dt="2023-07-15T17:43:42.308" v="352" actId="20577"/>
          <ac:spMkLst>
            <pc:docMk/>
            <pc:sldMk cId="4011097517" sldId="261"/>
            <ac:spMk id="3" creationId="{71D48F5D-9996-3674-50BC-7DD13405DA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14AF-3364-6792-F18C-F506811C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C811-1B7D-EA4F-D89D-776038D92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469B-444B-FE0F-8268-72877E8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7AFBD-A56A-5ADC-9EC2-9F35927E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91B0-ECCF-9410-B1C4-5AF34B1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1309-3AD0-68DA-8912-2A321594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4089-DEE8-6C93-873A-2606BB75A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6DA1-50CB-EF4F-6897-D5283F41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5DE9-548D-C18E-3C52-56397125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672C-F5EF-B90A-14FF-14108DE8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F390D-5441-8DDC-2ECD-BFEBB43C4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713B3-B049-2321-6120-E56AEC5F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62A40-8CB0-8566-9819-029BA1C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A33C2-5C2B-C62F-77E3-9D39FE1C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7A3A-6E38-3E3E-6051-F6DBBF40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E071-7ADB-1147-28C3-7878EEAA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76FF-FC41-BA16-DF86-B0148515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19C7-D97F-AAB7-D483-C254C588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BE8F-BD9C-4454-299D-98EF41D3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8099-76E3-3311-B329-F22D73FE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D932-EAC6-953B-F4F5-0C00645C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29A3D-B104-4C19-5495-8E1A743A8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18A4-E962-9AF9-051F-0B0B4D7F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38A3-33E7-F4D7-72B9-A07F9862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AC15-9EC5-1FFA-B9F9-86EA586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6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3E69-3D9F-6A24-5734-BC033171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A717-4226-A0F7-3718-0EB1A1E8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3C9A6-7C4A-075A-44EE-B77A4DECA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1AB50-F64A-58A3-122E-4E81172B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CF132-31D4-0ECC-4AC3-956A6D31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1AEE2-2CB8-3B00-60D5-F6FE4BE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5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F3AA-5C11-210C-442A-C1C5EF04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2146-3EC3-E136-278C-65DBEC54E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261E1-0504-C07D-5BD5-EAA742105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224F4-8498-49D3-04FD-7AFBC4341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ED375-1740-A700-37CD-C1BC44C2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684F3-E97E-D2DD-CBC0-C3AF751F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14CA0-1848-A96A-6D55-955E7F05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21CD3-4255-0EB8-15A0-7E9E4997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324A-1592-18DB-5140-CEBE9706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9B613-0A74-59B0-0DA3-3F6BCAE1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810D7-8BC5-CD4F-B9D0-32872642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3BA52-79E0-749B-656E-9D6D201D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65272-3F71-335D-578C-B4AE5F7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274FB-C378-B631-2E14-581F8412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C18CA-C30C-4AA5-A8D6-4D2F91A5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EC72-84F7-F31D-28E4-0641D8D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C465-8363-76AF-AD1A-2906448B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5A306-5079-E6AB-06CB-A43AFA617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AFB48-F27C-9488-7624-1FAA558A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96086-9F61-0DFD-9C81-E9E989DA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8D90-E416-BEE6-2671-5C5859B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5630-48D6-3A8F-B818-AF21C05B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96DE0-7B51-1079-577D-22DAD4D89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41DD5-0F9D-4CFF-7EB7-208FAB64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EFF0D-DA87-A65C-E15E-D290FC46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271E-7A40-F6F3-4821-C3A61DF4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D400F-8F9E-1346-2B0E-9F9159E3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B7E0B-AEA5-A755-E4E4-7D53D037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52AA-5A4F-5086-7552-1F3567E0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C637-8B8A-DAB6-59E1-B77528B4A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B279-175D-4C2E-A65E-351CC38E15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7330-D95C-C311-EB85-D83E9059C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5E45-D0E5-A884-30D6-9E6D56D5D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FD79-41B7-43AE-B19C-BD448DF1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9EEB59-F1A0-9DF9-2CD9-C928C1BB9CD1}"/>
              </a:ext>
            </a:extLst>
          </p:cNvPr>
          <p:cNvSpPr/>
          <p:nvPr/>
        </p:nvSpPr>
        <p:spPr>
          <a:xfrm>
            <a:off x="2216989" y="2862531"/>
            <a:ext cx="1526876" cy="95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BC6AE-0E98-DDEE-D09D-8FE4B7933E1E}"/>
              </a:ext>
            </a:extLst>
          </p:cNvPr>
          <p:cNvSpPr/>
          <p:nvPr/>
        </p:nvSpPr>
        <p:spPr>
          <a:xfrm>
            <a:off x="5966964" y="2862531"/>
            <a:ext cx="1526876" cy="95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4A31D-99A6-F659-A289-BA5C71AA11D4}"/>
              </a:ext>
            </a:extLst>
          </p:cNvPr>
          <p:cNvSpPr/>
          <p:nvPr/>
        </p:nvSpPr>
        <p:spPr>
          <a:xfrm>
            <a:off x="4135288" y="2862531"/>
            <a:ext cx="1526876" cy="95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2C36C-FD96-1041-CEA0-81E0B4F22092}"/>
              </a:ext>
            </a:extLst>
          </p:cNvPr>
          <p:cNvSpPr/>
          <p:nvPr/>
        </p:nvSpPr>
        <p:spPr>
          <a:xfrm>
            <a:off x="7819486" y="2850311"/>
            <a:ext cx="1526876" cy="95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Decrypt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01CCA-52C8-0365-FD5F-6E77535B78D7}"/>
              </a:ext>
            </a:extLst>
          </p:cNvPr>
          <p:cNvSpPr/>
          <p:nvPr/>
        </p:nvSpPr>
        <p:spPr>
          <a:xfrm>
            <a:off x="4526711" y="1357941"/>
            <a:ext cx="1526876" cy="95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0DAC3-8957-5064-ECAF-B71E4E77076B}"/>
              </a:ext>
            </a:extLst>
          </p:cNvPr>
          <p:cNvSpPr/>
          <p:nvPr/>
        </p:nvSpPr>
        <p:spPr>
          <a:xfrm>
            <a:off x="8307958" y="659561"/>
            <a:ext cx="1526876" cy="95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14541-710E-CBBB-EFC9-8A3481375DBB}"/>
              </a:ext>
            </a:extLst>
          </p:cNvPr>
          <p:cNvSpPr/>
          <p:nvPr/>
        </p:nvSpPr>
        <p:spPr>
          <a:xfrm>
            <a:off x="6017643" y="0"/>
            <a:ext cx="1526876" cy="95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4678D-5984-5450-37E7-C6AF5C6AE4DC}"/>
              </a:ext>
            </a:extLst>
          </p:cNvPr>
          <p:cNvCxnSpPr>
            <a:cxnSpLocks/>
          </p:cNvCxnSpPr>
          <p:nvPr/>
        </p:nvCxnSpPr>
        <p:spPr>
          <a:xfrm flipH="1">
            <a:off x="5748787" y="972269"/>
            <a:ext cx="268856" cy="3734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7CAB65-21D4-6CF9-B5FC-6E0572406ACF}"/>
              </a:ext>
            </a:extLst>
          </p:cNvPr>
          <p:cNvCxnSpPr>
            <a:cxnSpLocks/>
          </p:cNvCxnSpPr>
          <p:nvPr/>
        </p:nvCxnSpPr>
        <p:spPr>
          <a:xfrm>
            <a:off x="7462568" y="957532"/>
            <a:ext cx="773502" cy="30551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31288F-22FD-6EC7-4826-BEE95DD061CC}"/>
              </a:ext>
            </a:extLst>
          </p:cNvPr>
          <p:cNvCxnSpPr>
            <a:cxnSpLocks/>
          </p:cNvCxnSpPr>
          <p:nvPr/>
        </p:nvCxnSpPr>
        <p:spPr>
          <a:xfrm>
            <a:off x="5978825" y="2410364"/>
            <a:ext cx="471578" cy="4399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564F42-3D63-D823-5F30-98E359CBFB00}"/>
              </a:ext>
            </a:extLst>
          </p:cNvPr>
          <p:cNvCxnSpPr>
            <a:cxnSpLocks/>
          </p:cNvCxnSpPr>
          <p:nvPr/>
        </p:nvCxnSpPr>
        <p:spPr>
          <a:xfrm>
            <a:off x="5221138" y="2410364"/>
            <a:ext cx="0" cy="45216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D27C2-0D4E-DA6F-B708-7E31BB0609D6}"/>
              </a:ext>
            </a:extLst>
          </p:cNvPr>
          <p:cNvCxnSpPr>
            <a:cxnSpLocks/>
          </p:cNvCxnSpPr>
          <p:nvPr/>
        </p:nvCxnSpPr>
        <p:spPr>
          <a:xfrm flipH="1">
            <a:off x="3399527" y="2410364"/>
            <a:ext cx="1063924" cy="4399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68A896-373C-5155-E5E5-CBB471CF9B9E}"/>
              </a:ext>
            </a:extLst>
          </p:cNvPr>
          <p:cNvCxnSpPr>
            <a:cxnSpLocks/>
          </p:cNvCxnSpPr>
          <p:nvPr/>
        </p:nvCxnSpPr>
        <p:spPr>
          <a:xfrm>
            <a:off x="6177232" y="2276654"/>
            <a:ext cx="2195424" cy="5858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B4393A0-0564-F649-C018-9D7C955EA41E}"/>
              </a:ext>
            </a:extLst>
          </p:cNvPr>
          <p:cNvSpPr/>
          <p:nvPr/>
        </p:nvSpPr>
        <p:spPr>
          <a:xfrm>
            <a:off x="1759613" y="4541807"/>
            <a:ext cx="914751" cy="573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Contact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8A5BC8-825D-7972-A2A2-1E64D2B01B58}"/>
              </a:ext>
            </a:extLst>
          </p:cNvPr>
          <p:cNvSpPr/>
          <p:nvPr/>
        </p:nvSpPr>
        <p:spPr>
          <a:xfrm>
            <a:off x="2942151" y="4541806"/>
            <a:ext cx="914751" cy="573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Detail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51A78F-6C10-8889-5EF3-02735FB31973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216989" y="3832283"/>
            <a:ext cx="77637" cy="7095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3A6095-DF2E-74FB-5DF9-80A262658540}"/>
              </a:ext>
            </a:extLst>
          </p:cNvPr>
          <p:cNvCxnSpPr>
            <a:cxnSpLocks/>
          </p:cNvCxnSpPr>
          <p:nvPr/>
        </p:nvCxnSpPr>
        <p:spPr>
          <a:xfrm>
            <a:off x="3170558" y="3832283"/>
            <a:ext cx="228968" cy="64482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447AFD-34BD-1A69-FAAF-CE0AD5BE5A13}"/>
              </a:ext>
            </a:extLst>
          </p:cNvPr>
          <p:cNvCxnSpPr>
            <a:cxnSpLocks/>
          </p:cNvCxnSpPr>
          <p:nvPr/>
        </p:nvCxnSpPr>
        <p:spPr>
          <a:xfrm flipH="1" flipV="1">
            <a:off x="1940943" y="972269"/>
            <a:ext cx="2585768" cy="4963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4ADA941-AE6E-A2E5-B20C-36C1C7256287}"/>
              </a:ext>
            </a:extLst>
          </p:cNvPr>
          <p:cNvSpPr/>
          <p:nvPr/>
        </p:nvSpPr>
        <p:spPr>
          <a:xfrm>
            <a:off x="414067" y="111062"/>
            <a:ext cx="1526876" cy="9575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detail list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184413-F077-ABFC-348E-2D9857CBDB8D}"/>
              </a:ext>
            </a:extLst>
          </p:cNvPr>
          <p:cNvCxnSpPr>
            <a:cxnSpLocks/>
          </p:cNvCxnSpPr>
          <p:nvPr/>
        </p:nvCxnSpPr>
        <p:spPr>
          <a:xfrm flipH="1">
            <a:off x="1854679" y="1615652"/>
            <a:ext cx="2672032" cy="664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D7ED0F0-F213-DF30-64F2-75A47AC4A2FD}"/>
              </a:ext>
            </a:extLst>
          </p:cNvPr>
          <p:cNvSpPr/>
          <p:nvPr/>
        </p:nvSpPr>
        <p:spPr>
          <a:xfrm>
            <a:off x="327627" y="1452832"/>
            <a:ext cx="1526876" cy="9575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detail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40AEDB-A021-DA62-C050-5D7492067CE0}"/>
              </a:ext>
            </a:extLst>
          </p:cNvPr>
          <p:cNvSpPr/>
          <p:nvPr/>
        </p:nvSpPr>
        <p:spPr>
          <a:xfrm>
            <a:off x="4446199" y="4541806"/>
            <a:ext cx="1100586" cy="573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Reset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E5D857-78C3-BE91-D72C-64DBD3B87CAF}"/>
              </a:ext>
            </a:extLst>
          </p:cNvPr>
          <p:cNvCxnSpPr>
            <a:cxnSpLocks/>
          </p:cNvCxnSpPr>
          <p:nvPr/>
        </p:nvCxnSpPr>
        <p:spPr>
          <a:xfrm>
            <a:off x="4988584" y="3858521"/>
            <a:ext cx="0" cy="6832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4FD643-7F26-5234-321B-FC7AD2CC13A4}"/>
              </a:ext>
            </a:extLst>
          </p:cNvPr>
          <p:cNvCxnSpPr>
            <a:cxnSpLocks/>
          </p:cNvCxnSpPr>
          <p:nvPr/>
        </p:nvCxnSpPr>
        <p:spPr>
          <a:xfrm>
            <a:off x="6138415" y="1863306"/>
            <a:ext cx="4237901" cy="89103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DC492-9BE3-0FBA-D148-9E7E5959A1A1}"/>
              </a:ext>
            </a:extLst>
          </p:cNvPr>
          <p:cNvSpPr/>
          <p:nvPr/>
        </p:nvSpPr>
        <p:spPr>
          <a:xfrm>
            <a:off x="9741739" y="2829822"/>
            <a:ext cx="1826284" cy="95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Login/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0691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55E3-E74F-C8AE-6797-71AC3972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D3CD-1D4B-4B5B-1F39-65D6083A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store contacts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Public key</a:t>
            </a:r>
          </a:p>
          <a:p>
            <a:r>
              <a:rPr lang="en-US" dirty="0"/>
              <a:t>Personal account info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r>
              <a:rPr lang="en-US" dirty="0"/>
              <a:t>Private key (password required)</a:t>
            </a:r>
          </a:p>
          <a:p>
            <a:pPr lvl="1"/>
            <a:r>
              <a:rPr lang="en-US" dirty="0"/>
              <a:t>Password (hidden)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3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2079-F3BE-E9BF-3B0B-D7A7F91E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D70D-CD14-CC9E-B849-973E65D7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Scrolling list of current contacts</a:t>
            </a:r>
          </a:p>
          <a:p>
            <a:r>
              <a:rPr lang="en-US" dirty="0"/>
              <a:t>Click on a contact it will take you to the contact details (name, pub key)</a:t>
            </a:r>
          </a:p>
          <a:p>
            <a:r>
              <a:rPr lang="en-US" dirty="0"/>
              <a:t>Can click add account to create a new account</a:t>
            </a:r>
          </a:p>
        </p:txBody>
      </p:sp>
    </p:spTree>
    <p:extLst>
      <p:ext uri="{BB962C8B-B14F-4D97-AF65-F5344CB8AC3E}">
        <p14:creationId xmlns:p14="http://schemas.microsoft.com/office/powerpoint/2010/main" val="43908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9A80-35A2-A1BA-4A94-DD3B5691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9851-849A-6CA2-83D8-CF93F139F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on your account</a:t>
            </a:r>
          </a:p>
          <a:p>
            <a:r>
              <a:rPr lang="en-US" dirty="0"/>
              <a:t>Button for changing password</a:t>
            </a:r>
          </a:p>
          <a:p>
            <a:pPr lvl="1"/>
            <a:r>
              <a:rPr lang="en-US" dirty="0"/>
              <a:t>Takes user to change password screen</a:t>
            </a:r>
          </a:p>
          <a:p>
            <a:r>
              <a:rPr lang="en-US" dirty="0"/>
              <a:t>Name, public key, private key (after providing password)</a:t>
            </a:r>
          </a:p>
        </p:txBody>
      </p:sp>
    </p:spTree>
    <p:extLst>
      <p:ext uri="{BB962C8B-B14F-4D97-AF65-F5344CB8AC3E}">
        <p14:creationId xmlns:p14="http://schemas.microsoft.com/office/powerpoint/2010/main" val="208694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DDCC-F1C5-88D0-B215-CE854667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8831-0A43-D11A-34C8-F78DF8EA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box to type in the contact name to send to</a:t>
            </a:r>
          </a:p>
          <a:p>
            <a:r>
              <a:rPr lang="en-US" dirty="0"/>
              <a:t>Text box for the message to send</a:t>
            </a:r>
          </a:p>
          <a:p>
            <a:r>
              <a:rPr lang="en-US" dirty="0"/>
              <a:t>Button to encrypt</a:t>
            </a:r>
          </a:p>
          <a:p>
            <a:pPr lvl="1"/>
            <a:r>
              <a:rPr lang="en-US" dirty="0"/>
              <a:t>Display the result in a copyable form</a:t>
            </a:r>
          </a:p>
        </p:txBody>
      </p:sp>
    </p:spTree>
    <p:extLst>
      <p:ext uri="{BB962C8B-B14F-4D97-AF65-F5344CB8AC3E}">
        <p14:creationId xmlns:p14="http://schemas.microsoft.com/office/powerpoint/2010/main" val="71523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E789-C2DF-CA50-6171-92DFE9B0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8F5D-9996-3674-50BC-7DD13405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box to select who the message is from</a:t>
            </a:r>
          </a:p>
          <a:p>
            <a:r>
              <a:rPr lang="en-US" dirty="0"/>
              <a:t>Text box to paste in the encrypted message</a:t>
            </a:r>
          </a:p>
          <a:p>
            <a:r>
              <a:rPr lang="en-US" dirty="0"/>
              <a:t>Button to decrypt</a:t>
            </a:r>
          </a:p>
          <a:p>
            <a:pPr lvl="1"/>
            <a:r>
              <a:rPr lang="en-US" dirty="0"/>
              <a:t>display the result when clicked</a:t>
            </a:r>
          </a:p>
        </p:txBody>
      </p:sp>
    </p:spTree>
    <p:extLst>
      <p:ext uri="{BB962C8B-B14F-4D97-AF65-F5344CB8AC3E}">
        <p14:creationId xmlns:p14="http://schemas.microsoft.com/office/powerpoint/2010/main" val="401109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Contacts</vt:lpstr>
      <vt:lpstr>Details</vt:lpstr>
      <vt:lpstr>Encrypt</vt:lpstr>
      <vt:lpstr>Decrypt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allee</dc:creator>
  <cp:lastModifiedBy>nick allee</cp:lastModifiedBy>
  <cp:revision>1</cp:revision>
  <dcterms:created xsi:type="dcterms:W3CDTF">2023-07-15T17:15:28Z</dcterms:created>
  <dcterms:modified xsi:type="dcterms:W3CDTF">2023-08-04T19:04:22Z</dcterms:modified>
</cp:coreProperties>
</file>