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2" r:id="rId2"/>
    <p:sldId id="295" r:id="rId3"/>
    <p:sldId id="287" r:id="rId4"/>
    <p:sldId id="296" r:id="rId5"/>
    <p:sldId id="279" r:id="rId6"/>
    <p:sldId id="288" r:id="rId7"/>
    <p:sldId id="291" r:id="rId8"/>
    <p:sldId id="267" r:id="rId9"/>
    <p:sldId id="272" r:id="rId10"/>
    <p:sldId id="293" r:id="rId11"/>
    <p:sldId id="284" r:id="rId12"/>
    <p:sldId id="298" r:id="rId13"/>
    <p:sldId id="299" r:id="rId14"/>
    <p:sldId id="285" r:id="rId15"/>
    <p:sldId id="286" r:id="rId16"/>
    <p:sldId id="290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6F"/>
    <a:srgbClr val="FFDDAB"/>
    <a:srgbClr val="C495FF"/>
    <a:srgbClr val="C42BFF"/>
    <a:srgbClr val="FFFFD6"/>
    <a:srgbClr val="FF6E3C"/>
    <a:srgbClr val="FF4432"/>
    <a:srgbClr val="FFD26D"/>
    <a:srgbClr val="FFD09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3"/>
    <p:restoredTop sz="94720"/>
  </p:normalViewPr>
  <p:slideViewPr>
    <p:cSldViewPr snapToGrid="0" snapToObjects="1">
      <p:cViewPr>
        <p:scale>
          <a:sx n="120" d="100"/>
          <a:sy n="120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9850-0E43-CF4C-8EB8-DCE2C490B278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12253-8E4D-A746-A688-6C1FD1C5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1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8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4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50"/>
          <p:cNvSpPr/>
          <p:nvPr/>
        </p:nvSpPr>
        <p:spPr>
          <a:xfrm>
            <a:off x="6627495" y="3436886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Minimum age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Rectangle: Rounded Corners 151"/>
          <p:cNvSpPr/>
          <p:nvPr/>
        </p:nvSpPr>
        <p:spPr>
          <a:xfrm>
            <a:off x="6636282" y="4057087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amoxicillin </a:t>
            </a:r>
            <a:r>
              <a:rPr lang="en-AU" sz="800">
                <a:effectLst/>
                <a:ea typeface="Calibri" charset="0"/>
                <a:cs typeface="Calibri" charset="0"/>
              </a:rPr>
              <a:t>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Rectangle: Rounded Corners 152"/>
          <p:cNvSpPr/>
          <p:nvPr/>
        </p:nvSpPr>
        <p:spPr>
          <a:xfrm>
            <a:off x="8442136" y="5129049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Not allergic to </a:t>
            </a:r>
            <a:r>
              <a:rPr lang="en-AU" sz="800" err="1" smtClean="0">
                <a:effectLst/>
                <a:ea typeface="Calibri" charset="0"/>
                <a:cs typeface="Calibri" charset="0"/>
              </a:rPr>
              <a:t>amoxicilin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Rectangle: Rounded Corners 153"/>
          <p:cNvSpPr/>
          <p:nvPr/>
        </p:nvSpPr>
        <p:spPr>
          <a:xfrm>
            <a:off x="6632769" y="2840921"/>
            <a:ext cx="1129097" cy="476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allergy</a:t>
            </a:r>
            <a:r>
              <a:rPr lang="en-AU" sz="1200">
                <a:effectLst/>
                <a:ea typeface="Times New Roman" charset="0"/>
                <a:cs typeface="Calibri" charset="0"/>
              </a:rPr>
              <a:t> 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54"/>
          <p:cNvSpPr/>
          <p:nvPr/>
        </p:nvSpPr>
        <p:spPr>
          <a:xfrm>
            <a:off x="6634524" y="4663479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Has penicillin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55"/>
          <p:cNvSpPr/>
          <p:nvPr/>
        </p:nvSpPr>
        <p:spPr>
          <a:xfrm>
            <a:off x="8467298" y="2297188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Not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56"/>
          <p:cNvSpPr/>
          <p:nvPr/>
        </p:nvSpPr>
        <p:spPr>
          <a:xfrm>
            <a:off x="8440361" y="5860419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Is allergic to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57"/>
          <p:cNvSpPr/>
          <p:nvPr/>
        </p:nvSpPr>
        <p:spPr>
          <a:xfrm>
            <a:off x="9532669" y="4160344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Patient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: Rounded Corners 158"/>
          <p:cNvSpPr/>
          <p:nvPr/>
        </p:nvSpPr>
        <p:spPr>
          <a:xfrm>
            <a:off x="4898554" y="3138151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59"/>
          <p:cNvSpPr/>
          <p:nvPr/>
        </p:nvSpPr>
        <p:spPr>
          <a:xfrm>
            <a:off x="4898554" y="4047533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amoxycillin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6027651" y="3078934"/>
            <a:ext cx="605118" cy="30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" idx="1"/>
          </p:cNvCxnSpPr>
          <p:nvPr/>
        </p:nvCxnSpPr>
        <p:spPr>
          <a:xfrm>
            <a:off x="6027651" y="3385141"/>
            <a:ext cx="599844" cy="29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6027651" y="4294523"/>
            <a:ext cx="608631" cy="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 flipV="1">
            <a:off x="6027651" y="3683876"/>
            <a:ext cx="599844" cy="61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6027651" y="4294523"/>
            <a:ext cx="606873" cy="615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1"/>
          </p:cNvCxnSpPr>
          <p:nvPr/>
        </p:nvCxnSpPr>
        <p:spPr>
          <a:xfrm>
            <a:off x="7765379" y="4304077"/>
            <a:ext cx="1767290" cy="1032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9" idx="1"/>
          </p:cNvCxnSpPr>
          <p:nvPr/>
        </p:nvCxnSpPr>
        <p:spPr>
          <a:xfrm flipV="1">
            <a:off x="7756592" y="3242160"/>
            <a:ext cx="708931" cy="441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3" idx="1"/>
          </p:cNvCxnSpPr>
          <p:nvPr/>
        </p:nvCxnSpPr>
        <p:spPr>
          <a:xfrm>
            <a:off x="7761866" y="3078934"/>
            <a:ext cx="1770803" cy="132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3" idx="1"/>
          </p:cNvCxnSpPr>
          <p:nvPr/>
        </p:nvCxnSpPr>
        <p:spPr>
          <a:xfrm flipV="1">
            <a:off x="7763621" y="4407334"/>
            <a:ext cx="1769048" cy="503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53"/>
          <p:cNvCxnSpPr>
            <a:stCxn id="12" idx="3"/>
            <a:endCxn id="13" idx="2"/>
          </p:cNvCxnSpPr>
          <p:nvPr/>
        </p:nvCxnSpPr>
        <p:spPr>
          <a:xfrm flipV="1">
            <a:off x="9569458" y="4654324"/>
            <a:ext cx="527760" cy="14530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169"/>
          <p:cNvCxnSpPr>
            <a:stCxn id="11" idx="3"/>
            <a:endCxn id="13" idx="0"/>
          </p:cNvCxnSpPr>
          <p:nvPr/>
        </p:nvCxnSpPr>
        <p:spPr>
          <a:xfrm>
            <a:off x="9596395" y="2544178"/>
            <a:ext cx="500823" cy="16161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170"/>
          <p:cNvCxnSpPr>
            <a:stCxn id="8" idx="3"/>
            <a:endCxn id="13" idx="2"/>
          </p:cNvCxnSpPr>
          <p:nvPr/>
        </p:nvCxnSpPr>
        <p:spPr>
          <a:xfrm flipV="1">
            <a:off x="9571233" y="4654324"/>
            <a:ext cx="525985" cy="7217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 flipV="1">
            <a:off x="7761866" y="2544178"/>
            <a:ext cx="705432" cy="534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7763621" y="4910469"/>
            <a:ext cx="676740" cy="1196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>
            <a:off x="7765379" y="4304077"/>
            <a:ext cx="676757" cy="1071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19503440">
            <a:off x="7677428" y="2512433"/>
            <a:ext cx="1148312" cy="3392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 rot="3438373">
            <a:off x="7710402" y="4814097"/>
            <a:ext cx="1129225" cy="37136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49"/>
          <p:cNvSpPr txBox="1"/>
          <p:nvPr/>
        </p:nvSpPr>
        <p:spPr>
          <a:xfrm rot="3582436">
            <a:off x="7583908" y="5349153"/>
            <a:ext cx="1129225" cy="37057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5560801" y="3755281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49"/>
          <p:cNvSpPr txBox="1"/>
          <p:nvPr/>
        </p:nvSpPr>
        <p:spPr>
          <a:xfrm rot="2269834">
            <a:off x="8349577" y="3833450"/>
            <a:ext cx="1433788" cy="3635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49"/>
          <p:cNvSpPr txBox="1"/>
          <p:nvPr/>
        </p:nvSpPr>
        <p:spPr>
          <a:xfrm rot="1386334">
            <a:off x="8041029" y="3890133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Text Box 49"/>
          <p:cNvSpPr txBox="1"/>
          <p:nvPr/>
        </p:nvSpPr>
        <p:spPr>
          <a:xfrm rot="255581">
            <a:off x="8120761" y="4167051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 rot="20697199">
            <a:off x="8424165" y="4488781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3" name="Rectangle: Rounded Corners 192"/>
          <p:cNvSpPr/>
          <p:nvPr/>
        </p:nvSpPr>
        <p:spPr>
          <a:xfrm>
            <a:off x="10979538" y="3883905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Option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4" name="Rectangle: Rounded Corners 193"/>
          <p:cNvSpPr/>
          <p:nvPr/>
        </p:nvSpPr>
        <p:spPr>
          <a:xfrm>
            <a:off x="10979539" y="3293734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5" name="Text Box 34"/>
          <p:cNvSpPr txBox="1"/>
          <p:nvPr/>
        </p:nvSpPr>
        <p:spPr>
          <a:xfrm>
            <a:off x="10871504" y="1172126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Element Key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Rectangle: Rounded Corners 198"/>
          <p:cNvSpPr/>
          <p:nvPr/>
        </p:nvSpPr>
        <p:spPr>
          <a:xfrm>
            <a:off x="10961941" y="146587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OWL 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0958995" y="4746881"/>
            <a:ext cx="1137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4"/>
          <p:cNvSpPr txBox="1"/>
          <p:nvPr/>
        </p:nvSpPr>
        <p:spPr>
          <a:xfrm>
            <a:off x="11073368" y="4463450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: Rounded Corners 201"/>
          <p:cNvSpPr/>
          <p:nvPr/>
        </p:nvSpPr>
        <p:spPr>
          <a:xfrm>
            <a:off x="8465523" y="2995620"/>
            <a:ext cx="1129097" cy="493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0" name="Connector: Curved 202"/>
          <p:cNvCxnSpPr>
            <a:stCxn id="49" idx="3"/>
            <a:endCxn id="13" idx="0"/>
          </p:cNvCxnSpPr>
          <p:nvPr/>
        </p:nvCxnSpPr>
        <p:spPr>
          <a:xfrm>
            <a:off x="9594620" y="3242160"/>
            <a:ext cx="502598" cy="91818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13" idx="1"/>
          </p:cNvCxnSpPr>
          <p:nvPr/>
        </p:nvCxnSpPr>
        <p:spPr>
          <a:xfrm>
            <a:off x="7756592" y="3683876"/>
            <a:ext cx="1776077" cy="723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 rot="19824726">
            <a:off x="7693452" y="3175669"/>
            <a:ext cx="1148312" cy="3383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2074" y="6435467"/>
            <a:ext cx="911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Figure AppB1: An extension of Figure 6 from Section 5.2 showing Process classes and Questions</a:t>
            </a:r>
            <a:endParaRPr lang="en-US"/>
          </a:p>
        </p:txBody>
      </p:sp>
      <p:sp>
        <p:nvSpPr>
          <p:cNvPr id="76" name="Rectangle: Rounded Corners 198"/>
          <p:cNvSpPr/>
          <p:nvPr/>
        </p:nvSpPr>
        <p:spPr>
          <a:xfrm>
            <a:off x="6101818" y="1915326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Rec for deciding about</a:t>
            </a:r>
            <a:r>
              <a:rPr lang="mr-IN" sz="800" smtClean="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9" name="Straight Arrow Connector 78"/>
          <p:cNvCxnSpPr>
            <a:stCxn id="204" idx="0"/>
            <a:endCxn id="202" idx="2"/>
          </p:cNvCxnSpPr>
          <p:nvPr/>
        </p:nvCxnSpPr>
        <p:spPr>
          <a:xfrm flipH="1" flipV="1">
            <a:off x="3890245" y="1756398"/>
            <a:ext cx="1" cy="1912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94" idx="0"/>
            <a:endCxn id="195" idx="2"/>
          </p:cNvCxnSpPr>
          <p:nvPr/>
        </p:nvCxnSpPr>
        <p:spPr>
          <a:xfrm flipV="1">
            <a:off x="5268528" y="1756398"/>
            <a:ext cx="0" cy="16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>
            <a:off x="5267770" y="2503279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s_initiated_by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2" name="Text Box 49"/>
          <p:cNvSpPr txBox="1"/>
          <p:nvPr/>
        </p:nvSpPr>
        <p:spPr>
          <a:xfrm>
            <a:off x="6592026" y="2493534"/>
            <a:ext cx="1265507" cy="23599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s</a:t>
            </a:r>
            <a:r>
              <a:rPr lang="en-AU" sz="800" err="1" smtClean="0">
                <a:latin typeface="Calibri" charset="0"/>
                <a:ea typeface="Calibri" charset="0"/>
              </a:rPr>
              <a:t>atisfies_recommendation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Rectangle: Rounded Corners 198"/>
          <p:cNvSpPr/>
          <p:nvPr/>
        </p:nvSpPr>
        <p:spPr>
          <a:xfrm>
            <a:off x="6101819" y="1263435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Recommendation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5" name="Straight Arrow Connector 94"/>
          <p:cNvCxnSpPr>
            <a:stCxn id="76" idx="0"/>
            <a:endCxn id="93" idx="2"/>
          </p:cNvCxnSpPr>
          <p:nvPr/>
        </p:nvCxnSpPr>
        <p:spPr>
          <a:xfrm flipV="1">
            <a:off x="6666367" y="1759214"/>
            <a:ext cx="1" cy="156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169"/>
          <p:cNvCxnSpPr>
            <a:stCxn id="204" idx="0"/>
            <a:endCxn id="76" idx="2"/>
          </p:cNvCxnSpPr>
          <p:nvPr/>
        </p:nvCxnSpPr>
        <p:spPr>
          <a:xfrm rot="5400000" flipH="1" flipV="1">
            <a:off x="4649243" y="1652109"/>
            <a:ext cx="1258127" cy="27761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69"/>
          <p:cNvCxnSpPr>
            <a:stCxn id="204" idx="0"/>
            <a:endCxn id="194" idx="2"/>
          </p:cNvCxnSpPr>
          <p:nvPr/>
        </p:nvCxnSpPr>
        <p:spPr>
          <a:xfrm rot="5400000" flipH="1" flipV="1">
            <a:off x="3951481" y="2352185"/>
            <a:ext cx="1255813" cy="13782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98"/>
          <p:cNvSpPr/>
          <p:nvPr/>
        </p:nvSpPr>
        <p:spPr>
          <a:xfrm>
            <a:off x="1698506" y="280275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No penicillin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8" name="Rectangle: Rounded Corners 198"/>
          <p:cNvSpPr/>
          <p:nvPr/>
        </p:nvSpPr>
        <p:spPr>
          <a:xfrm>
            <a:off x="1704758" y="3400257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9" name="Rectangle: Rounded Corners 198"/>
          <p:cNvSpPr/>
          <p:nvPr/>
        </p:nvSpPr>
        <p:spPr>
          <a:xfrm>
            <a:off x="1699484" y="4016216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No amoxicillin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4" name="Straight Arrow Connector 143"/>
          <p:cNvCxnSpPr>
            <a:stCxn id="204" idx="1"/>
            <a:endCxn id="137" idx="3"/>
          </p:cNvCxnSpPr>
          <p:nvPr/>
        </p:nvCxnSpPr>
        <p:spPr>
          <a:xfrm flipH="1" flipV="1">
            <a:off x="2827603" y="3050644"/>
            <a:ext cx="498094" cy="865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204" idx="1"/>
            <a:endCxn id="138" idx="3"/>
          </p:cNvCxnSpPr>
          <p:nvPr/>
        </p:nvCxnSpPr>
        <p:spPr>
          <a:xfrm flipH="1" flipV="1">
            <a:off x="2833855" y="3648147"/>
            <a:ext cx="491842" cy="267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204" idx="1"/>
            <a:endCxn id="139" idx="3"/>
          </p:cNvCxnSpPr>
          <p:nvPr/>
        </p:nvCxnSpPr>
        <p:spPr>
          <a:xfrm flipH="1">
            <a:off x="2828581" y="3915772"/>
            <a:ext cx="497116" cy="348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04" idx="3"/>
            <a:endCxn id="14" idx="1"/>
          </p:cNvCxnSpPr>
          <p:nvPr/>
        </p:nvCxnSpPr>
        <p:spPr>
          <a:xfrm flipV="1">
            <a:off x="4454794" y="3385141"/>
            <a:ext cx="443760" cy="530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4" idx="3"/>
            <a:endCxn id="15" idx="1"/>
          </p:cNvCxnSpPr>
          <p:nvPr/>
        </p:nvCxnSpPr>
        <p:spPr>
          <a:xfrm>
            <a:off x="4454794" y="3915772"/>
            <a:ext cx="443760" cy="378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49"/>
          <p:cNvSpPr txBox="1"/>
          <p:nvPr/>
        </p:nvSpPr>
        <p:spPr>
          <a:xfrm rot="5400000">
            <a:off x="2672369" y="3844078"/>
            <a:ext cx="855821" cy="19251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latin typeface="Calibri" charset="0"/>
                <a:ea typeface="Calibri" charset="0"/>
              </a:rPr>
              <a:t>initiates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4" name="Rectangle: Rounded Corners 193"/>
          <p:cNvSpPr/>
          <p:nvPr/>
        </p:nvSpPr>
        <p:spPr>
          <a:xfrm>
            <a:off x="10979539" y="268165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5" name="Rectangle: Rounded Corners 193"/>
          <p:cNvSpPr/>
          <p:nvPr/>
        </p:nvSpPr>
        <p:spPr>
          <a:xfrm>
            <a:off x="97879" y="3390825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6" name="Straight Arrow Connector 165"/>
          <p:cNvCxnSpPr>
            <a:stCxn id="137" idx="1"/>
            <a:endCxn id="165" idx="3"/>
          </p:cNvCxnSpPr>
          <p:nvPr/>
        </p:nvCxnSpPr>
        <p:spPr>
          <a:xfrm flipH="1">
            <a:off x="1226976" y="3050644"/>
            <a:ext cx="471530" cy="58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38" idx="1"/>
            <a:endCxn id="165" idx="3"/>
          </p:cNvCxnSpPr>
          <p:nvPr/>
        </p:nvCxnSpPr>
        <p:spPr>
          <a:xfrm flipH="1" flipV="1">
            <a:off x="1226976" y="3637365"/>
            <a:ext cx="477782" cy="1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9" idx="1"/>
            <a:endCxn id="165" idx="3"/>
          </p:cNvCxnSpPr>
          <p:nvPr/>
        </p:nvCxnSpPr>
        <p:spPr>
          <a:xfrm flipH="1" flipV="1">
            <a:off x="1226976" y="3637365"/>
            <a:ext cx="472508" cy="62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49"/>
          <p:cNvSpPr txBox="1"/>
          <p:nvPr/>
        </p:nvSpPr>
        <p:spPr>
          <a:xfrm rot="5400000">
            <a:off x="4144709" y="3869468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</a:t>
            </a:r>
            <a:r>
              <a:rPr lang="en-AU" sz="800" err="1" smtClean="0">
                <a:latin typeface="Calibri" charset="0"/>
                <a:ea typeface="Calibri" charset="0"/>
              </a:rPr>
              <a:t>s_consideration_of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4703979" y="192033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 for indicating</a:t>
            </a:r>
            <a:r>
              <a:rPr lang="mr-IN" sz="800" smtClean="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5" name="Rectangle: Rounded Corners 193"/>
          <p:cNvSpPr/>
          <p:nvPr/>
        </p:nvSpPr>
        <p:spPr>
          <a:xfrm>
            <a:off x="4703979" y="1263318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1" name="Rectangle: Rounded Corners 193"/>
          <p:cNvSpPr/>
          <p:nvPr/>
        </p:nvSpPr>
        <p:spPr>
          <a:xfrm>
            <a:off x="10979539" y="207898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Process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2" name="Rectangle: Rounded Corners 193"/>
          <p:cNvSpPr/>
          <p:nvPr/>
        </p:nvSpPr>
        <p:spPr>
          <a:xfrm>
            <a:off x="3325696" y="1263318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ea typeface="Calibri" charset="0"/>
                <a:cs typeface="Calibri" charset="0"/>
              </a:rPr>
              <a:t>Decision_making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4" name="Rectangle: Rounded Corners 193"/>
          <p:cNvSpPr/>
          <p:nvPr/>
        </p:nvSpPr>
        <p:spPr>
          <a:xfrm>
            <a:off x="3325697" y="366923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Deciding about</a:t>
            </a:r>
            <a:r>
              <a:rPr lang="mr-IN" sz="800" smtClean="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9" name="Rectangle: Rounded Corners 193"/>
          <p:cNvSpPr/>
          <p:nvPr/>
        </p:nvSpPr>
        <p:spPr>
          <a:xfrm>
            <a:off x="3307378" y="5373003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Deciding about</a:t>
            </a:r>
            <a:r>
              <a:rPr lang="mr-IN" sz="800" smtClean="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20" name="Straight Arrow Connector 219"/>
          <p:cNvCxnSpPr>
            <a:stCxn id="219" idx="0"/>
            <a:endCxn id="204" idx="2"/>
          </p:cNvCxnSpPr>
          <p:nvPr/>
        </p:nvCxnSpPr>
        <p:spPr>
          <a:xfrm flipV="1">
            <a:off x="3871927" y="4162312"/>
            <a:ext cx="18319" cy="121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169"/>
          <p:cNvCxnSpPr>
            <a:stCxn id="219" idx="3"/>
          </p:cNvCxnSpPr>
          <p:nvPr/>
        </p:nvCxnSpPr>
        <p:spPr>
          <a:xfrm flipV="1">
            <a:off x="4436475" y="4710661"/>
            <a:ext cx="651623" cy="90888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49"/>
          <p:cNvSpPr txBox="1"/>
          <p:nvPr/>
        </p:nvSpPr>
        <p:spPr>
          <a:xfrm>
            <a:off x="4910674" y="5247638"/>
            <a:ext cx="103350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latin typeface="Calibri" charset="0"/>
                <a:ea typeface="Calibri" charset="0"/>
              </a:rPr>
              <a:t>owl:equivalentClass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1424763" y="2615609"/>
            <a:ext cx="4783413" cy="2158410"/>
          </a:xfrm>
          <a:custGeom>
            <a:avLst/>
            <a:gdLst>
              <a:gd name="connsiteX0" fmla="*/ 21265 w 4783413"/>
              <a:gd name="connsiteY0" fmla="*/ 1616149 h 2158410"/>
              <a:gd name="connsiteX1" fmla="*/ 31897 w 4783413"/>
              <a:gd name="connsiteY1" fmla="*/ 1573619 h 2158410"/>
              <a:gd name="connsiteX2" fmla="*/ 42530 w 4783413"/>
              <a:gd name="connsiteY2" fmla="*/ 1424763 h 2158410"/>
              <a:gd name="connsiteX3" fmla="*/ 63795 w 4783413"/>
              <a:gd name="connsiteY3" fmla="*/ 1392865 h 2158410"/>
              <a:gd name="connsiteX4" fmla="*/ 85060 w 4783413"/>
              <a:gd name="connsiteY4" fmla="*/ 1329070 h 2158410"/>
              <a:gd name="connsiteX5" fmla="*/ 95693 w 4783413"/>
              <a:gd name="connsiteY5" fmla="*/ 1297172 h 2158410"/>
              <a:gd name="connsiteX6" fmla="*/ 85060 w 4783413"/>
              <a:gd name="connsiteY6" fmla="*/ 723014 h 2158410"/>
              <a:gd name="connsiteX7" fmla="*/ 74428 w 4783413"/>
              <a:gd name="connsiteY7" fmla="*/ 520996 h 2158410"/>
              <a:gd name="connsiteX8" fmla="*/ 106325 w 4783413"/>
              <a:gd name="connsiteY8" fmla="*/ 265814 h 2158410"/>
              <a:gd name="connsiteX9" fmla="*/ 116958 w 4783413"/>
              <a:gd name="connsiteY9" fmla="*/ 212651 h 2158410"/>
              <a:gd name="connsiteX10" fmla="*/ 138223 w 4783413"/>
              <a:gd name="connsiteY10" fmla="*/ 170121 h 2158410"/>
              <a:gd name="connsiteX11" fmla="*/ 180753 w 4783413"/>
              <a:gd name="connsiteY11" fmla="*/ 116958 h 2158410"/>
              <a:gd name="connsiteX12" fmla="*/ 212651 w 4783413"/>
              <a:gd name="connsiteY12" fmla="*/ 95693 h 2158410"/>
              <a:gd name="connsiteX13" fmla="*/ 276446 w 4783413"/>
              <a:gd name="connsiteY13" fmla="*/ 74428 h 2158410"/>
              <a:gd name="connsiteX14" fmla="*/ 393404 w 4783413"/>
              <a:gd name="connsiteY14" fmla="*/ 42531 h 2158410"/>
              <a:gd name="connsiteX15" fmla="*/ 457200 w 4783413"/>
              <a:gd name="connsiteY15" fmla="*/ 21265 h 2158410"/>
              <a:gd name="connsiteX16" fmla="*/ 489097 w 4783413"/>
              <a:gd name="connsiteY16" fmla="*/ 10633 h 2158410"/>
              <a:gd name="connsiteX17" fmla="*/ 584790 w 4783413"/>
              <a:gd name="connsiteY17" fmla="*/ 0 h 2158410"/>
              <a:gd name="connsiteX18" fmla="*/ 1158949 w 4783413"/>
              <a:gd name="connsiteY18" fmla="*/ 10633 h 2158410"/>
              <a:gd name="connsiteX19" fmla="*/ 1201479 w 4783413"/>
              <a:gd name="connsiteY19" fmla="*/ 21265 h 2158410"/>
              <a:gd name="connsiteX20" fmla="*/ 1286539 w 4783413"/>
              <a:gd name="connsiteY20" fmla="*/ 42531 h 2158410"/>
              <a:gd name="connsiteX21" fmla="*/ 1371600 w 4783413"/>
              <a:gd name="connsiteY21" fmla="*/ 95693 h 2158410"/>
              <a:gd name="connsiteX22" fmla="*/ 1424763 w 4783413"/>
              <a:gd name="connsiteY22" fmla="*/ 106326 h 2158410"/>
              <a:gd name="connsiteX23" fmla="*/ 1467293 w 4783413"/>
              <a:gd name="connsiteY23" fmla="*/ 138224 h 2158410"/>
              <a:gd name="connsiteX24" fmla="*/ 1520456 w 4783413"/>
              <a:gd name="connsiteY24" fmla="*/ 170121 h 2158410"/>
              <a:gd name="connsiteX25" fmla="*/ 1531088 w 4783413"/>
              <a:gd name="connsiteY25" fmla="*/ 202019 h 2158410"/>
              <a:gd name="connsiteX26" fmla="*/ 1562986 w 4783413"/>
              <a:gd name="connsiteY26" fmla="*/ 233917 h 2158410"/>
              <a:gd name="connsiteX27" fmla="*/ 1605516 w 4783413"/>
              <a:gd name="connsiteY27" fmla="*/ 287079 h 2158410"/>
              <a:gd name="connsiteX28" fmla="*/ 1648046 w 4783413"/>
              <a:gd name="connsiteY28" fmla="*/ 350875 h 2158410"/>
              <a:gd name="connsiteX29" fmla="*/ 1690577 w 4783413"/>
              <a:gd name="connsiteY29" fmla="*/ 393405 h 2158410"/>
              <a:gd name="connsiteX30" fmla="*/ 1711842 w 4783413"/>
              <a:gd name="connsiteY30" fmla="*/ 425303 h 2158410"/>
              <a:gd name="connsiteX31" fmla="*/ 1775637 w 4783413"/>
              <a:gd name="connsiteY31" fmla="*/ 489098 h 2158410"/>
              <a:gd name="connsiteX32" fmla="*/ 1807535 w 4783413"/>
              <a:gd name="connsiteY32" fmla="*/ 531628 h 2158410"/>
              <a:gd name="connsiteX33" fmla="*/ 1828800 w 4783413"/>
              <a:gd name="connsiteY33" fmla="*/ 563526 h 2158410"/>
              <a:gd name="connsiteX34" fmla="*/ 1860697 w 4783413"/>
              <a:gd name="connsiteY34" fmla="*/ 584791 h 2158410"/>
              <a:gd name="connsiteX35" fmla="*/ 1881963 w 4783413"/>
              <a:gd name="connsiteY35" fmla="*/ 606056 h 2158410"/>
              <a:gd name="connsiteX36" fmla="*/ 1998921 w 4783413"/>
              <a:gd name="connsiteY36" fmla="*/ 637954 h 2158410"/>
              <a:gd name="connsiteX37" fmla="*/ 2073349 w 4783413"/>
              <a:gd name="connsiteY37" fmla="*/ 648586 h 2158410"/>
              <a:gd name="connsiteX38" fmla="*/ 2158409 w 4783413"/>
              <a:gd name="connsiteY38" fmla="*/ 669851 h 2158410"/>
              <a:gd name="connsiteX39" fmla="*/ 2190307 w 4783413"/>
              <a:gd name="connsiteY39" fmla="*/ 680484 h 2158410"/>
              <a:gd name="connsiteX40" fmla="*/ 2349795 w 4783413"/>
              <a:gd name="connsiteY40" fmla="*/ 701749 h 2158410"/>
              <a:gd name="connsiteX41" fmla="*/ 2775097 w 4783413"/>
              <a:gd name="connsiteY41" fmla="*/ 701749 h 2158410"/>
              <a:gd name="connsiteX42" fmla="*/ 2838893 w 4783413"/>
              <a:gd name="connsiteY42" fmla="*/ 691117 h 2158410"/>
              <a:gd name="connsiteX43" fmla="*/ 2987749 w 4783413"/>
              <a:gd name="connsiteY43" fmla="*/ 680484 h 2158410"/>
              <a:gd name="connsiteX44" fmla="*/ 3083442 w 4783413"/>
              <a:gd name="connsiteY44" fmla="*/ 659219 h 2158410"/>
              <a:gd name="connsiteX45" fmla="*/ 3200400 w 4783413"/>
              <a:gd name="connsiteY45" fmla="*/ 637954 h 2158410"/>
              <a:gd name="connsiteX46" fmla="*/ 3264195 w 4783413"/>
              <a:gd name="connsiteY46" fmla="*/ 606056 h 2158410"/>
              <a:gd name="connsiteX47" fmla="*/ 3359888 w 4783413"/>
              <a:gd name="connsiteY47" fmla="*/ 552893 h 2158410"/>
              <a:gd name="connsiteX48" fmla="*/ 3551274 w 4783413"/>
              <a:gd name="connsiteY48" fmla="*/ 510363 h 2158410"/>
              <a:gd name="connsiteX49" fmla="*/ 3668232 w 4783413"/>
              <a:gd name="connsiteY49" fmla="*/ 489098 h 2158410"/>
              <a:gd name="connsiteX50" fmla="*/ 3700130 w 4783413"/>
              <a:gd name="connsiteY50" fmla="*/ 467833 h 2158410"/>
              <a:gd name="connsiteX51" fmla="*/ 3785190 w 4783413"/>
              <a:gd name="connsiteY51" fmla="*/ 446568 h 2158410"/>
              <a:gd name="connsiteX52" fmla="*/ 3912781 w 4783413"/>
              <a:gd name="connsiteY52" fmla="*/ 404038 h 2158410"/>
              <a:gd name="connsiteX53" fmla="*/ 4423144 w 4783413"/>
              <a:gd name="connsiteY53" fmla="*/ 361507 h 2158410"/>
              <a:gd name="connsiteX54" fmla="*/ 4518837 w 4783413"/>
              <a:gd name="connsiteY54" fmla="*/ 372140 h 2158410"/>
              <a:gd name="connsiteX55" fmla="*/ 4678325 w 4783413"/>
              <a:gd name="connsiteY55" fmla="*/ 446568 h 2158410"/>
              <a:gd name="connsiteX56" fmla="*/ 4720856 w 4783413"/>
              <a:gd name="connsiteY56" fmla="*/ 467833 h 2158410"/>
              <a:gd name="connsiteX57" fmla="*/ 4752753 w 4783413"/>
              <a:gd name="connsiteY57" fmla="*/ 1031358 h 2158410"/>
              <a:gd name="connsiteX58" fmla="*/ 4742121 w 4783413"/>
              <a:gd name="connsiteY58" fmla="*/ 1648047 h 2158410"/>
              <a:gd name="connsiteX59" fmla="*/ 4731488 w 4783413"/>
              <a:gd name="connsiteY59" fmla="*/ 1754372 h 2158410"/>
              <a:gd name="connsiteX60" fmla="*/ 4710223 w 4783413"/>
              <a:gd name="connsiteY60" fmla="*/ 1818168 h 2158410"/>
              <a:gd name="connsiteX61" fmla="*/ 4688958 w 4783413"/>
              <a:gd name="connsiteY61" fmla="*/ 1892596 h 2158410"/>
              <a:gd name="connsiteX62" fmla="*/ 4667693 w 4783413"/>
              <a:gd name="connsiteY62" fmla="*/ 1956391 h 2158410"/>
              <a:gd name="connsiteX63" fmla="*/ 4635795 w 4783413"/>
              <a:gd name="connsiteY63" fmla="*/ 1977656 h 2158410"/>
              <a:gd name="connsiteX64" fmla="*/ 4497572 w 4783413"/>
              <a:gd name="connsiteY64" fmla="*/ 1998921 h 2158410"/>
              <a:gd name="connsiteX65" fmla="*/ 4444409 w 4783413"/>
              <a:gd name="connsiteY65" fmla="*/ 2030819 h 2158410"/>
              <a:gd name="connsiteX66" fmla="*/ 4401879 w 4783413"/>
              <a:gd name="connsiteY66" fmla="*/ 2041451 h 2158410"/>
              <a:gd name="connsiteX67" fmla="*/ 4136065 w 4783413"/>
              <a:gd name="connsiteY67" fmla="*/ 2062717 h 2158410"/>
              <a:gd name="connsiteX68" fmla="*/ 3795823 w 4783413"/>
              <a:gd name="connsiteY68" fmla="*/ 2073349 h 2158410"/>
              <a:gd name="connsiteX69" fmla="*/ 3317358 w 4783413"/>
              <a:gd name="connsiteY69" fmla="*/ 2083982 h 2158410"/>
              <a:gd name="connsiteX70" fmla="*/ 3125972 w 4783413"/>
              <a:gd name="connsiteY70" fmla="*/ 2052084 h 2158410"/>
              <a:gd name="connsiteX71" fmla="*/ 3062177 w 4783413"/>
              <a:gd name="connsiteY71" fmla="*/ 2030819 h 2158410"/>
              <a:gd name="connsiteX72" fmla="*/ 2998381 w 4783413"/>
              <a:gd name="connsiteY72" fmla="*/ 1998921 h 2158410"/>
              <a:gd name="connsiteX73" fmla="*/ 2966484 w 4783413"/>
              <a:gd name="connsiteY73" fmla="*/ 1977656 h 2158410"/>
              <a:gd name="connsiteX74" fmla="*/ 2902688 w 4783413"/>
              <a:gd name="connsiteY74" fmla="*/ 1956391 h 2158410"/>
              <a:gd name="connsiteX75" fmla="*/ 2838893 w 4783413"/>
              <a:gd name="connsiteY75" fmla="*/ 1935126 h 2158410"/>
              <a:gd name="connsiteX76" fmla="*/ 2381693 w 4783413"/>
              <a:gd name="connsiteY76" fmla="*/ 1913861 h 2158410"/>
              <a:gd name="connsiteX77" fmla="*/ 2158409 w 4783413"/>
              <a:gd name="connsiteY77" fmla="*/ 1935126 h 2158410"/>
              <a:gd name="connsiteX78" fmla="*/ 2052084 w 4783413"/>
              <a:gd name="connsiteY78" fmla="*/ 1967024 h 2158410"/>
              <a:gd name="connsiteX79" fmla="*/ 1967023 w 4783413"/>
              <a:gd name="connsiteY79" fmla="*/ 1977656 h 2158410"/>
              <a:gd name="connsiteX80" fmla="*/ 1924493 w 4783413"/>
              <a:gd name="connsiteY80" fmla="*/ 1988289 h 2158410"/>
              <a:gd name="connsiteX81" fmla="*/ 1775637 w 4783413"/>
              <a:gd name="connsiteY81" fmla="*/ 2009554 h 2158410"/>
              <a:gd name="connsiteX82" fmla="*/ 1711842 w 4783413"/>
              <a:gd name="connsiteY82" fmla="*/ 2020186 h 2158410"/>
              <a:gd name="connsiteX83" fmla="*/ 1605516 w 4783413"/>
              <a:gd name="connsiteY83" fmla="*/ 2041451 h 2158410"/>
              <a:gd name="connsiteX84" fmla="*/ 1573618 w 4783413"/>
              <a:gd name="connsiteY84" fmla="*/ 2052084 h 2158410"/>
              <a:gd name="connsiteX85" fmla="*/ 1488558 w 4783413"/>
              <a:gd name="connsiteY85" fmla="*/ 2073349 h 2158410"/>
              <a:gd name="connsiteX86" fmla="*/ 1435395 w 4783413"/>
              <a:gd name="connsiteY86" fmla="*/ 2083982 h 2158410"/>
              <a:gd name="connsiteX87" fmla="*/ 1371600 w 4783413"/>
              <a:gd name="connsiteY87" fmla="*/ 2105247 h 2158410"/>
              <a:gd name="connsiteX88" fmla="*/ 1339702 w 4783413"/>
              <a:gd name="connsiteY88" fmla="*/ 2126512 h 2158410"/>
              <a:gd name="connsiteX89" fmla="*/ 893135 w 4783413"/>
              <a:gd name="connsiteY89" fmla="*/ 2158410 h 2158410"/>
              <a:gd name="connsiteX90" fmla="*/ 372139 w 4783413"/>
              <a:gd name="connsiteY90" fmla="*/ 2147777 h 2158410"/>
              <a:gd name="connsiteX91" fmla="*/ 340242 w 4783413"/>
              <a:gd name="connsiteY91" fmla="*/ 2137144 h 2158410"/>
              <a:gd name="connsiteX92" fmla="*/ 287079 w 4783413"/>
              <a:gd name="connsiteY92" fmla="*/ 2126512 h 2158410"/>
              <a:gd name="connsiteX93" fmla="*/ 223284 w 4783413"/>
              <a:gd name="connsiteY93" fmla="*/ 2105247 h 2158410"/>
              <a:gd name="connsiteX94" fmla="*/ 138223 w 4783413"/>
              <a:gd name="connsiteY94" fmla="*/ 2083982 h 2158410"/>
              <a:gd name="connsiteX95" fmla="*/ 74428 w 4783413"/>
              <a:gd name="connsiteY95" fmla="*/ 2062717 h 2158410"/>
              <a:gd name="connsiteX96" fmla="*/ 42530 w 4783413"/>
              <a:gd name="connsiteY96" fmla="*/ 2052084 h 2158410"/>
              <a:gd name="connsiteX97" fmla="*/ 21265 w 4783413"/>
              <a:gd name="connsiteY97" fmla="*/ 2020186 h 2158410"/>
              <a:gd name="connsiteX98" fmla="*/ 0 w 4783413"/>
              <a:gd name="connsiteY98" fmla="*/ 1935126 h 2158410"/>
              <a:gd name="connsiteX99" fmla="*/ 10632 w 4783413"/>
              <a:gd name="connsiteY99" fmla="*/ 1722475 h 2158410"/>
              <a:gd name="connsiteX100" fmla="*/ 21265 w 4783413"/>
              <a:gd name="connsiteY100" fmla="*/ 1616149 h 215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783413" h="2158410">
                <a:moveTo>
                  <a:pt x="21265" y="1616149"/>
                </a:moveTo>
                <a:cubicBezTo>
                  <a:pt x="24809" y="1591340"/>
                  <a:pt x="30283" y="1588143"/>
                  <a:pt x="31897" y="1573619"/>
                </a:cubicBezTo>
                <a:cubicBezTo>
                  <a:pt x="37390" y="1524178"/>
                  <a:pt x="33885" y="1473751"/>
                  <a:pt x="42530" y="1424763"/>
                </a:cubicBezTo>
                <a:cubicBezTo>
                  <a:pt x="44751" y="1412179"/>
                  <a:pt x="58605" y="1404542"/>
                  <a:pt x="63795" y="1392865"/>
                </a:cubicBezTo>
                <a:cubicBezTo>
                  <a:pt x="72899" y="1372382"/>
                  <a:pt x="77972" y="1350335"/>
                  <a:pt x="85060" y="1329070"/>
                </a:cubicBezTo>
                <a:lnTo>
                  <a:pt x="95693" y="1297172"/>
                </a:lnTo>
                <a:cubicBezTo>
                  <a:pt x="92149" y="1105786"/>
                  <a:pt x="90302" y="914361"/>
                  <a:pt x="85060" y="723014"/>
                </a:cubicBezTo>
                <a:cubicBezTo>
                  <a:pt x="83213" y="655607"/>
                  <a:pt x="74428" y="588429"/>
                  <a:pt x="74428" y="520996"/>
                </a:cubicBezTo>
                <a:cubicBezTo>
                  <a:pt x="74428" y="315361"/>
                  <a:pt x="55871" y="366721"/>
                  <a:pt x="106325" y="265814"/>
                </a:cubicBezTo>
                <a:cubicBezTo>
                  <a:pt x="109869" y="248093"/>
                  <a:pt x="111243" y="229796"/>
                  <a:pt x="116958" y="212651"/>
                </a:cubicBezTo>
                <a:cubicBezTo>
                  <a:pt x="121970" y="197614"/>
                  <a:pt x="130359" y="183883"/>
                  <a:pt x="138223" y="170121"/>
                </a:cubicBezTo>
                <a:cubicBezTo>
                  <a:pt x="149856" y="149764"/>
                  <a:pt x="162371" y="131664"/>
                  <a:pt x="180753" y="116958"/>
                </a:cubicBezTo>
                <a:cubicBezTo>
                  <a:pt x="190732" y="108975"/>
                  <a:pt x="200974" y="100883"/>
                  <a:pt x="212651" y="95693"/>
                </a:cubicBezTo>
                <a:cubicBezTo>
                  <a:pt x="233134" y="86589"/>
                  <a:pt x="255963" y="83532"/>
                  <a:pt x="276446" y="74428"/>
                </a:cubicBezTo>
                <a:cubicBezTo>
                  <a:pt x="370846" y="32473"/>
                  <a:pt x="209068" y="65572"/>
                  <a:pt x="393404" y="42531"/>
                </a:cubicBezTo>
                <a:lnTo>
                  <a:pt x="457200" y="21265"/>
                </a:lnTo>
                <a:cubicBezTo>
                  <a:pt x="467832" y="17721"/>
                  <a:pt x="477958" y="11871"/>
                  <a:pt x="489097" y="10633"/>
                </a:cubicBezTo>
                <a:lnTo>
                  <a:pt x="584790" y="0"/>
                </a:lnTo>
                <a:lnTo>
                  <a:pt x="1158949" y="10633"/>
                </a:lnTo>
                <a:cubicBezTo>
                  <a:pt x="1173553" y="11137"/>
                  <a:pt x="1187214" y="18095"/>
                  <a:pt x="1201479" y="21265"/>
                </a:cubicBezTo>
                <a:cubicBezTo>
                  <a:pt x="1223320" y="26119"/>
                  <a:pt x="1263738" y="31130"/>
                  <a:pt x="1286539" y="42531"/>
                </a:cubicBezTo>
                <a:cubicBezTo>
                  <a:pt x="1338151" y="68337"/>
                  <a:pt x="1303406" y="68416"/>
                  <a:pt x="1371600" y="95693"/>
                </a:cubicBezTo>
                <a:cubicBezTo>
                  <a:pt x="1388379" y="102405"/>
                  <a:pt x="1407042" y="102782"/>
                  <a:pt x="1424763" y="106326"/>
                </a:cubicBezTo>
                <a:cubicBezTo>
                  <a:pt x="1438940" y="116959"/>
                  <a:pt x="1451907" y="129432"/>
                  <a:pt x="1467293" y="138224"/>
                </a:cubicBezTo>
                <a:cubicBezTo>
                  <a:pt x="1531708" y="175033"/>
                  <a:pt x="1470685" y="120352"/>
                  <a:pt x="1520456" y="170121"/>
                </a:cubicBezTo>
                <a:cubicBezTo>
                  <a:pt x="1524000" y="180754"/>
                  <a:pt x="1524871" y="192694"/>
                  <a:pt x="1531088" y="202019"/>
                </a:cubicBezTo>
                <a:cubicBezTo>
                  <a:pt x="1539429" y="214530"/>
                  <a:pt x="1553084" y="222601"/>
                  <a:pt x="1562986" y="233917"/>
                </a:cubicBezTo>
                <a:cubicBezTo>
                  <a:pt x="1577930" y="250996"/>
                  <a:pt x="1592168" y="268726"/>
                  <a:pt x="1605516" y="287079"/>
                </a:cubicBezTo>
                <a:cubicBezTo>
                  <a:pt x="1620548" y="307748"/>
                  <a:pt x="1629974" y="332803"/>
                  <a:pt x="1648046" y="350875"/>
                </a:cubicBezTo>
                <a:cubicBezTo>
                  <a:pt x="1662223" y="365052"/>
                  <a:pt x="1677529" y="378183"/>
                  <a:pt x="1690577" y="393405"/>
                </a:cubicBezTo>
                <a:cubicBezTo>
                  <a:pt x="1698893" y="403107"/>
                  <a:pt x="1703352" y="415752"/>
                  <a:pt x="1711842" y="425303"/>
                </a:cubicBezTo>
                <a:cubicBezTo>
                  <a:pt x="1731822" y="447780"/>
                  <a:pt x="1757593" y="465040"/>
                  <a:pt x="1775637" y="489098"/>
                </a:cubicBezTo>
                <a:cubicBezTo>
                  <a:pt x="1786270" y="503275"/>
                  <a:pt x="1797235" y="517208"/>
                  <a:pt x="1807535" y="531628"/>
                </a:cubicBezTo>
                <a:cubicBezTo>
                  <a:pt x="1814963" y="542027"/>
                  <a:pt x="1819764" y="554490"/>
                  <a:pt x="1828800" y="563526"/>
                </a:cubicBezTo>
                <a:cubicBezTo>
                  <a:pt x="1837836" y="572562"/>
                  <a:pt x="1850719" y="576808"/>
                  <a:pt x="1860697" y="584791"/>
                </a:cubicBezTo>
                <a:cubicBezTo>
                  <a:pt x="1868525" y="591053"/>
                  <a:pt x="1872997" y="601573"/>
                  <a:pt x="1881963" y="606056"/>
                </a:cubicBezTo>
                <a:cubicBezTo>
                  <a:pt x="1913111" y="621630"/>
                  <a:pt x="1963922" y="632121"/>
                  <a:pt x="1998921" y="637954"/>
                </a:cubicBezTo>
                <a:cubicBezTo>
                  <a:pt x="2023641" y="642074"/>
                  <a:pt x="2048774" y="643671"/>
                  <a:pt x="2073349" y="648586"/>
                </a:cubicBezTo>
                <a:cubicBezTo>
                  <a:pt x="2102007" y="654318"/>
                  <a:pt x="2130683" y="660609"/>
                  <a:pt x="2158409" y="669851"/>
                </a:cubicBezTo>
                <a:cubicBezTo>
                  <a:pt x="2169042" y="673395"/>
                  <a:pt x="2179434" y="677766"/>
                  <a:pt x="2190307" y="680484"/>
                </a:cubicBezTo>
                <a:cubicBezTo>
                  <a:pt x="2249035" y="695167"/>
                  <a:pt x="2283357" y="695105"/>
                  <a:pt x="2349795" y="701749"/>
                </a:cubicBezTo>
                <a:cubicBezTo>
                  <a:pt x="2513121" y="742582"/>
                  <a:pt x="2404207" y="719410"/>
                  <a:pt x="2775097" y="701749"/>
                </a:cubicBezTo>
                <a:cubicBezTo>
                  <a:pt x="2796631" y="700724"/>
                  <a:pt x="2817441" y="693262"/>
                  <a:pt x="2838893" y="691117"/>
                </a:cubicBezTo>
                <a:cubicBezTo>
                  <a:pt x="2888391" y="686167"/>
                  <a:pt x="2938130" y="684028"/>
                  <a:pt x="2987749" y="680484"/>
                </a:cubicBezTo>
                <a:cubicBezTo>
                  <a:pt x="3043991" y="661735"/>
                  <a:pt x="3001102" y="674190"/>
                  <a:pt x="3083442" y="659219"/>
                </a:cubicBezTo>
                <a:cubicBezTo>
                  <a:pt x="3246908" y="629498"/>
                  <a:pt x="3012409" y="669284"/>
                  <a:pt x="3200400" y="637954"/>
                </a:cubicBezTo>
                <a:cubicBezTo>
                  <a:pt x="3291808" y="577014"/>
                  <a:pt x="3176157" y="650075"/>
                  <a:pt x="3264195" y="606056"/>
                </a:cubicBezTo>
                <a:cubicBezTo>
                  <a:pt x="3296832" y="589737"/>
                  <a:pt x="3326008" y="566445"/>
                  <a:pt x="3359888" y="552893"/>
                </a:cubicBezTo>
                <a:cubicBezTo>
                  <a:pt x="3442863" y="519703"/>
                  <a:pt x="3472913" y="523423"/>
                  <a:pt x="3551274" y="510363"/>
                </a:cubicBezTo>
                <a:cubicBezTo>
                  <a:pt x="3590360" y="503849"/>
                  <a:pt x="3629246" y="496186"/>
                  <a:pt x="3668232" y="489098"/>
                </a:cubicBezTo>
                <a:cubicBezTo>
                  <a:pt x="3678865" y="482010"/>
                  <a:pt x="3688700" y="473548"/>
                  <a:pt x="3700130" y="467833"/>
                </a:cubicBezTo>
                <a:cubicBezTo>
                  <a:pt x="3727663" y="454066"/>
                  <a:pt x="3755719" y="455236"/>
                  <a:pt x="3785190" y="446568"/>
                </a:cubicBezTo>
                <a:cubicBezTo>
                  <a:pt x="3828199" y="433918"/>
                  <a:pt x="3868124" y="407978"/>
                  <a:pt x="3912781" y="404038"/>
                </a:cubicBezTo>
                <a:cubicBezTo>
                  <a:pt x="4323841" y="367768"/>
                  <a:pt x="4153625" y="380759"/>
                  <a:pt x="4423144" y="361507"/>
                </a:cubicBezTo>
                <a:cubicBezTo>
                  <a:pt x="4455042" y="365051"/>
                  <a:pt x="4487366" y="365846"/>
                  <a:pt x="4518837" y="372140"/>
                </a:cubicBezTo>
                <a:cubicBezTo>
                  <a:pt x="4582059" y="384784"/>
                  <a:pt x="4620324" y="415337"/>
                  <a:pt x="4678325" y="446568"/>
                </a:cubicBezTo>
                <a:cubicBezTo>
                  <a:pt x="4692281" y="454083"/>
                  <a:pt x="4706679" y="460745"/>
                  <a:pt x="4720856" y="467833"/>
                </a:cubicBezTo>
                <a:cubicBezTo>
                  <a:pt x="4839652" y="646031"/>
                  <a:pt x="4752753" y="503286"/>
                  <a:pt x="4752753" y="1031358"/>
                </a:cubicBezTo>
                <a:cubicBezTo>
                  <a:pt x="4752753" y="1236952"/>
                  <a:pt x="4748165" y="1442542"/>
                  <a:pt x="4742121" y="1648047"/>
                </a:cubicBezTo>
                <a:cubicBezTo>
                  <a:pt x="4741074" y="1683650"/>
                  <a:pt x="4738052" y="1719364"/>
                  <a:pt x="4731488" y="1754372"/>
                </a:cubicBezTo>
                <a:cubicBezTo>
                  <a:pt x="4727357" y="1776404"/>
                  <a:pt x="4717312" y="1796903"/>
                  <a:pt x="4710223" y="1818168"/>
                </a:cubicBezTo>
                <a:cubicBezTo>
                  <a:pt x="4674485" y="1925381"/>
                  <a:pt x="4729016" y="1759065"/>
                  <a:pt x="4688958" y="1892596"/>
                </a:cubicBezTo>
                <a:cubicBezTo>
                  <a:pt x="4682517" y="1914066"/>
                  <a:pt x="4686344" y="1943957"/>
                  <a:pt x="4667693" y="1956391"/>
                </a:cubicBezTo>
                <a:cubicBezTo>
                  <a:pt x="4657060" y="1963479"/>
                  <a:pt x="4647760" y="1973169"/>
                  <a:pt x="4635795" y="1977656"/>
                </a:cubicBezTo>
                <a:cubicBezTo>
                  <a:pt x="4611437" y="1986790"/>
                  <a:pt x="4510719" y="1997278"/>
                  <a:pt x="4497572" y="1998921"/>
                </a:cubicBezTo>
                <a:cubicBezTo>
                  <a:pt x="4479851" y="2009554"/>
                  <a:pt x="4463294" y="2022426"/>
                  <a:pt x="4444409" y="2030819"/>
                </a:cubicBezTo>
                <a:cubicBezTo>
                  <a:pt x="4431056" y="2036754"/>
                  <a:pt x="4416208" y="2038585"/>
                  <a:pt x="4401879" y="2041451"/>
                </a:cubicBezTo>
                <a:cubicBezTo>
                  <a:pt x="4304542" y="2060918"/>
                  <a:pt x="4256474" y="2057995"/>
                  <a:pt x="4136065" y="2062717"/>
                </a:cubicBezTo>
                <a:lnTo>
                  <a:pt x="3795823" y="2073349"/>
                </a:lnTo>
                <a:cubicBezTo>
                  <a:pt x="3452143" y="2099786"/>
                  <a:pt x="3611670" y="2099471"/>
                  <a:pt x="3317358" y="2083982"/>
                </a:cubicBezTo>
                <a:cubicBezTo>
                  <a:pt x="3264408" y="2077363"/>
                  <a:pt x="3174334" y="2068205"/>
                  <a:pt x="3125972" y="2052084"/>
                </a:cubicBezTo>
                <a:lnTo>
                  <a:pt x="3062177" y="2030819"/>
                </a:lnTo>
                <a:cubicBezTo>
                  <a:pt x="2970757" y="1969874"/>
                  <a:pt x="3086427" y="2042945"/>
                  <a:pt x="2998381" y="1998921"/>
                </a:cubicBezTo>
                <a:cubicBezTo>
                  <a:pt x="2986952" y="1993206"/>
                  <a:pt x="2978161" y="1982846"/>
                  <a:pt x="2966484" y="1977656"/>
                </a:cubicBezTo>
                <a:cubicBezTo>
                  <a:pt x="2946000" y="1968552"/>
                  <a:pt x="2923953" y="1963479"/>
                  <a:pt x="2902688" y="1956391"/>
                </a:cubicBezTo>
                <a:cubicBezTo>
                  <a:pt x="2902684" y="1956390"/>
                  <a:pt x="2838898" y="1935127"/>
                  <a:pt x="2838893" y="1935126"/>
                </a:cubicBezTo>
                <a:cubicBezTo>
                  <a:pt x="2645699" y="1902926"/>
                  <a:pt x="2796648" y="1925075"/>
                  <a:pt x="2381693" y="1913861"/>
                </a:cubicBezTo>
                <a:cubicBezTo>
                  <a:pt x="2331390" y="1917214"/>
                  <a:pt x="2221878" y="1919259"/>
                  <a:pt x="2158409" y="1935126"/>
                </a:cubicBezTo>
                <a:cubicBezTo>
                  <a:pt x="2101705" y="1949302"/>
                  <a:pt x="2102699" y="1958588"/>
                  <a:pt x="2052084" y="1967024"/>
                </a:cubicBezTo>
                <a:cubicBezTo>
                  <a:pt x="2023898" y="1971722"/>
                  <a:pt x="1995377" y="1974112"/>
                  <a:pt x="1967023" y="1977656"/>
                </a:cubicBezTo>
                <a:cubicBezTo>
                  <a:pt x="1952846" y="1981200"/>
                  <a:pt x="1938907" y="1985887"/>
                  <a:pt x="1924493" y="1988289"/>
                </a:cubicBezTo>
                <a:cubicBezTo>
                  <a:pt x="1875053" y="1996529"/>
                  <a:pt x="1825078" y="2001314"/>
                  <a:pt x="1775637" y="2009554"/>
                </a:cubicBezTo>
                <a:lnTo>
                  <a:pt x="1711842" y="2020186"/>
                </a:lnTo>
                <a:cubicBezTo>
                  <a:pt x="1639777" y="2044208"/>
                  <a:pt x="1727692" y="2017016"/>
                  <a:pt x="1605516" y="2041451"/>
                </a:cubicBezTo>
                <a:cubicBezTo>
                  <a:pt x="1594526" y="2043649"/>
                  <a:pt x="1584431" y="2049135"/>
                  <a:pt x="1573618" y="2052084"/>
                </a:cubicBezTo>
                <a:cubicBezTo>
                  <a:pt x="1545422" y="2059774"/>
                  <a:pt x="1517216" y="2067617"/>
                  <a:pt x="1488558" y="2073349"/>
                </a:cubicBezTo>
                <a:cubicBezTo>
                  <a:pt x="1470837" y="2076893"/>
                  <a:pt x="1452830" y="2079227"/>
                  <a:pt x="1435395" y="2083982"/>
                </a:cubicBezTo>
                <a:cubicBezTo>
                  <a:pt x="1413770" y="2089880"/>
                  <a:pt x="1390251" y="2092813"/>
                  <a:pt x="1371600" y="2105247"/>
                </a:cubicBezTo>
                <a:cubicBezTo>
                  <a:pt x="1360967" y="2112335"/>
                  <a:pt x="1352352" y="2124705"/>
                  <a:pt x="1339702" y="2126512"/>
                </a:cubicBezTo>
                <a:cubicBezTo>
                  <a:pt x="1257564" y="2138246"/>
                  <a:pt x="997055" y="2152297"/>
                  <a:pt x="893135" y="2158410"/>
                </a:cubicBezTo>
                <a:lnTo>
                  <a:pt x="372139" y="2147777"/>
                </a:lnTo>
                <a:cubicBezTo>
                  <a:pt x="360940" y="2147346"/>
                  <a:pt x="351115" y="2139862"/>
                  <a:pt x="340242" y="2137144"/>
                </a:cubicBezTo>
                <a:cubicBezTo>
                  <a:pt x="322710" y="2132761"/>
                  <a:pt x="304514" y="2131267"/>
                  <a:pt x="287079" y="2126512"/>
                </a:cubicBezTo>
                <a:cubicBezTo>
                  <a:pt x="265454" y="2120614"/>
                  <a:pt x="245030" y="2110683"/>
                  <a:pt x="223284" y="2105247"/>
                </a:cubicBezTo>
                <a:cubicBezTo>
                  <a:pt x="194930" y="2098159"/>
                  <a:pt x="165949" y="2093224"/>
                  <a:pt x="138223" y="2083982"/>
                </a:cubicBezTo>
                <a:lnTo>
                  <a:pt x="74428" y="2062717"/>
                </a:lnTo>
                <a:lnTo>
                  <a:pt x="42530" y="2052084"/>
                </a:lnTo>
                <a:cubicBezTo>
                  <a:pt x="35442" y="2041451"/>
                  <a:pt x="25632" y="2032195"/>
                  <a:pt x="21265" y="2020186"/>
                </a:cubicBezTo>
                <a:cubicBezTo>
                  <a:pt x="11277" y="1992720"/>
                  <a:pt x="0" y="1935126"/>
                  <a:pt x="0" y="1935126"/>
                </a:cubicBezTo>
                <a:cubicBezTo>
                  <a:pt x="3544" y="1864242"/>
                  <a:pt x="5749" y="1793279"/>
                  <a:pt x="10632" y="1722475"/>
                </a:cubicBezTo>
                <a:cubicBezTo>
                  <a:pt x="21656" y="1562620"/>
                  <a:pt x="17721" y="1640958"/>
                  <a:pt x="21265" y="161614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92" idx="2"/>
            <a:endCxn id="135" idx="2"/>
          </p:cNvCxnSpPr>
          <p:nvPr/>
        </p:nvCxnSpPr>
        <p:spPr>
          <a:xfrm rot="16200000" flipH="1">
            <a:off x="2509244" y="1411472"/>
            <a:ext cx="839464" cy="1122986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5" idx="6"/>
            <a:endCxn id="150" idx="1"/>
          </p:cNvCxnSpPr>
          <p:nvPr/>
        </p:nvCxnSpPr>
        <p:spPr>
          <a:xfrm flipV="1">
            <a:off x="4725161" y="20789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5" idx="6"/>
            <a:endCxn id="149" idx="1"/>
          </p:cNvCxnSpPr>
          <p:nvPr/>
        </p:nvCxnSpPr>
        <p:spPr>
          <a:xfrm>
            <a:off x="4725161" y="2392697"/>
            <a:ext cx="354458" cy="304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2"/>
            <a:endCxn id="134" idx="2"/>
          </p:cNvCxnSpPr>
          <p:nvPr/>
        </p:nvCxnSpPr>
        <p:spPr>
          <a:xfrm rot="5400000">
            <a:off x="4133238" y="2292309"/>
            <a:ext cx="840391" cy="2133246"/>
          </a:xfrm>
          <a:prstGeom prst="bentConnector4">
            <a:avLst>
              <a:gd name="adj1" fmla="val 21357"/>
              <a:gd name="adj2" fmla="val 110716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4" idx="6"/>
            <a:endCxn id="103" idx="1"/>
          </p:cNvCxnSpPr>
          <p:nvPr/>
        </p:nvCxnSpPr>
        <p:spPr>
          <a:xfrm flipV="1">
            <a:off x="4721502" y="3427487"/>
            <a:ext cx="357700" cy="351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4" idx="6"/>
            <a:endCxn id="148" idx="1"/>
          </p:cNvCxnSpPr>
          <p:nvPr/>
        </p:nvCxnSpPr>
        <p:spPr>
          <a:xfrm>
            <a:off x="4721502" y="3779128"/>
            <a:ext cx="351806" cy="328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8" idx="2"/>
            <a:endCxn id="136" idx="2"/>
          </p:cNvCxnSpPr>
          <p:nvPr/>
        </p:nvCxnSpPr>
        <p:spPr>
          <a:xfrm rot="5400000">
            <a:off x="4332700" y="3498693"/>
            <a:ext cx="431433" cy="2130659"/>
          </a:xfrm>
          <a:prstGeom prst="bentConnector4">
            <a:avLst>
              <a:gd name="adj1" fmla="val 25998"/>
              <a:gd name="adj2" fmla="val 11072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6" idx="6"/>
            <a:endCxn id="151" idx="1"/>
          </p:cNvCxnSpPr>
          <p:nvPr/>
        </p:nvCxnSpPr>
        <p:spPr>
          <a:xfrm>
            <a:off x="4717778" y="4779739"/>
            <a:ext cx="361238" cy="54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276254" y="308605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254193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57173" y="2311210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151" idx="3"/>
            <a:endCxn id="129" idx="2"/>
          </p:cNvCxnSpPr>
          <p:nvPr/>
        </p:nvCxnSpPr>
        <p:spPr>
          <a:xfrm>
            <a:off x="6159889" y="4785227"/>
            <a:ext cx="395627" cy="67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1" idx="3"/>
            <a:endCxn id="128" idx="2"/>
          </p:cNvCxnSpPr>
          <p:nvPr/>
        </p:nvCxnSpPr>
        <p:spPr>
          <a:xfrm>
            <a:off x="6159889" y="4785227"/>
            <a:ext cx="395627" cy="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" idx="6"/>
            <a:endCxn id="105" idx="2"/>
          </p:cNvCxnSpPr>
          <p:nvPr/>
        </p:nvCxnSpPr>
        <p:spPr>
          <a:xfrm>
            <a:off x="4721502" y="1312183"/>
            <a:ext cx="274896" cy="4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2" idx="3"/>
          </p:cNvCxnSpPr>
          <p:nvPr/>
        </p:nvCxnSpPr>
        <p:spPr>
          <a:xfrm flipH="1">
            <a:off x="2907919" y="1312183"/>
            <a:ext cx="57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20173" y="215303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859320" y="1216715"/>
            <a:ext cx="922309" cy="1763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wasStartedBy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462390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Elbow Connector 68"/>
          <p:cNvCxnSpPr>
            <a:stCxn id="115" idx="0"/>
            <a:endCxn id="96" idx="0"/>
          </p:cNvCxnSpPr>
          <p:nvPr/>
        </p:nvCxnSpPr>
        <p:spPr>
          <a:xfrm rot="16200000" flipV="1">
            <a:off x="6034405" y="-880028"/>
            <a:ext cx="12700" cy="386049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1543041" y="2788805"/>
            <a:ext cx="493373" cy="4820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86810" y="105022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HMSIWT?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Text Box 49"/>
          <p:cNvSpPr txBox="1"/>
          <p:nvPr/>
        </p:nvSpPr>
        <p:spPr>
          <a:xfrm>
            <a:off x="6879989" y="790374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79202" y="318643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Do not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96398" y="105448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47308" y="1050221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 10mm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55516" y="452564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555516" y="5197439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&gt;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486810" y="351716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Should I water at all?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490469" y="2130735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Should I abandon crop?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483086" y="451777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How much should I water?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73308" y="3866206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79619" y="245663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79017" y="1837932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79016" y="454417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Water Xmm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6015380" y="4739940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 rot="5400000">
            <a:off x="7647810" y="31478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 rot="5400000">
            <a:off x="4481790" y="368914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4"/>
          <p:cNvSpPr txBox="1"/>
          <p:nvPr/>
        </p:nvSpPr>
        <p:spPr>
          <a:xfrm rot="5400000">
            <a:off x="4592782" y="4762425"/>
            <a:ext cx="689196" cy="151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87" idx="6"/>
            <a:endCxn id="92" idx="1"/>
          </p:cNvCxnSpPr>
          <p:nvPr/>
        </p:nvCxnSpPr>
        <p:spPr>
          <a:xfrm flipH="1" flipV="1">
            <a:off x="1827046" y="1312183"/>
            <a:ext cx="650" cy="2817315"/>
          </a:xfrm>
          <a:prstGeom prst="bentConnector5">
            <a:avLst>
              <a:gd name="adj1" fmla="val 35169231"/>
              <a:gd name="adj2" fmla="val 50048"/>
              <a:gd name="adj3" fmla="val 3526923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9"/>
          <p:cNvSpPr txBox="1"/>
          <p:nvPr/>
        </p:nvSpPr>
        <p:spPr>
          <a:xfrm rot="5400000">
            <a:off x="1168334" y="2071975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7696" y="3885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7046" y="1071133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HMSIWT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8" name="Elbow Connector 107"/>
          <p:cNvCxnSpPr>
            <a:stCxn id="128" idx="6"/>
            <a:endCxn id="115" idx="4"/>
          </p:cNvCxnSpPr>
          <p:nvPr/>
        </p:nvCxnSpPr>
        <p:spPr>
          <a:xfrm flipV="1">
            <a:off x="7790208" y="1574145"/>
            <a:ext cx="174446" cy="32134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29" idx="6"/>
            <a:endCxn id="115" idx="4"/>
          </p:cNvCxnSpPr>
          <p:nvPr/>
        </p:nvCxnSpPr>
        <p:spPr>
          <a:xfrm flipV="1">
            <a:off x="7790208" y="1574145"/>
            <a:ext cx="174446" cy="38852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55516" y="316421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not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555516" y="385263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139100" y="47978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42461" y="347822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39100" y="415370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10mm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37" name="Curved Connector 36"/>
          <p:cNvCxnSpPr>
            <a:stCxn id="151" idx="2"/>
            <a:endCxn id="115" idx="3"/>
          </p:cNvCxnSpPr>
          <p:nvPr/>
        </p:nvCxnSpPr>
        <p:spPr>
          <a:xfrm rot="5400000" flipH="1" flipV="1">
            <a:off x="4809358" y="2307512"/>
            <a:ext cx="3528859" cy="1908671"/>
          </a:xfrm>
          <a:prstGeom prst="curvedConnector3">
            <a:avLst>
              <a:gd name="adj1" fmla="val -6478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6728304" y="2591805"/>
            <a:ext cx="925864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77" idx="2"/>
            <a:endCxn id="61" idx="6"/>
          </p:cNvCxnSpPr>
          <p:nvPr/>
        </p:nvCxnSpPr>
        <p:spPr>
          <a:xfrm flipH="1">
            <a:off x="7790208" y="3740191"/>
            <a:ext cx="352253" cy="3744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128" idx="6"/>
          </p:cNvCxnSpPr>
          <p:nvPr/>
        </p:nvCxnSpPr>
        <p:spPr>
          <a:xfrm flipH="1">
            <a:off x="7790208" y="4415669"/>
            <a:ext cx="348892" cy="371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129" idx="6"/>
          </p:cNvCxnSpPr>
          <p:nvPr/>
        </p:nvCxnSpPr>
        <p:spPr>
          <a:xfrm flipH="1">
            <a:off x="7790208" y="5059767"/>
            <a:ext cx="348892" cy="39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6"/>
            <a:endCxn id="115" idx="4"/>
          </p:cNvCxnSpPr>
          <p:nvPr/>
        </p:nvCxnSpPr>
        <p:spPr>
          <a:xfrm flipV="1">
            <a:off x="7790208" y="1574145"/>
            <a:ext cx="174446" cy="254045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3" idx="3"/>
            <a:endCxn id="60" idx="2"/>
          </p:cNvCxnSpPr>
          <p:nvPr/>
        </p:nvCxnSpPr>
        <p:spPr>
          <a:xfrm flipV="1">
            <a:off x="6160075" y="3426173"/>
            <a:ext cx="395441" cy="1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8" idx="3"/>
            <a:endCxn id="61" idx="2"/>
          </p:cNvCxnSpPr>
          <p:nvPr/>
        </p:nvCxnSpPr>
        <p:spPr>
          <a:xfrm>
            <a:off x="6154181" y="4107256"/>
            <a:ext cx="401335" cy="7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34"/>
          <p:cNvSpPr txBox="1"/>
          <p:nvPr/>
        </p:nvSpPr>
        <p:spPr>
          <a:xfrm rot="5400000">
            <a:off x="6228317" y="4020771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3" name="Elbow Connector 132"/>
          <p:cNvCxnSpPr>
            <a:stCxn id="92" idx="0"/>
            <a:endCxn id="115" idx="7"/>
          </p:cNvCxnSpPr>
          <p:nvPr/>
        </p:nvCxnSpPr>
        <p:spPr>
          <a:xfrm rot="16200000" flipH="1">
            <a:off x="5356425" y="-1917810"/>
            <a:ext cx="55815" cy="6033701"/>
          </a:xfrm>
          <a:prstGeom prst="bentConnector3">
            <a:avLst>
              <a:gd name="adj1" fmla="val -1036811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4"/>
          <p:cNvSpPr txBox="1"/>
          <p:nvPr/>
        </p:nvSpPr>
        <p:spPr>
          <a:xfrm>
            <a:off x="2412845" y="457400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5" name="Straight Arrow Connector 94"/>
          <p:cNvCxnSpPr>
            <a:stCxn id="105" idx="6"/>
            <a:endCxn id="115" idx="2"/>
          </p:cNvCxnSpPr>
          <p:nvPr/>
        </p:nvCxnSpPr>
        <p:spPr>
          <a:xfrm flipV="1">
            <a:off x="6231090" y="1312183"/>
            <a:ext cx="1116218" cy="4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34"/>
          <p:cNvSpPr txBox="1"/>
          <p:nvPr/>
        </p:nvSpPr>
        <p:spPr>
          <a:xfrm rot="5400000">
            <a:off x="6244925" y="3340679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7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395031" y="231275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97873" y="298508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25049" y="295392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659899" y="29330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128104" y="2159991"/>
            <a:ext cx="1080874" cy="482100"/>
            <a:chOff x="2357727" y="502450"/>
            <a:chExt cx="1080874" cy="482100"/>
          </a:xfrm>
        </p:grpSpPr>
        <p:sp>
          <p:nvSpPr>
            <p:cNvPr id="80" name="Freeform 7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81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82" name="Straight Arrow Connector 81"/>
          <p:cNvCxnSpPr>
            <a:endCxn id="93" idx="2"/>
          </p:cNvCxnSpPr>
          <p:nvPr/>
        </p:nvCxnSpPr>
        <p:spPr>
          <a:xfrm flipV="1">
            <a:off x="2665486" y="2642091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5" idx="6"/>
          </p:cNvCxnSpPr>
          <p:nvPr/>
        </p:nvCxnSpPr>
        <p:spPr>
          <a:xfrm flipH="1" flipV="1">
            <a:off x="1629723" y="2574720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6" idx="6"/>
          </p:cNvCxnSpPr>
          <p:nvPr/>
        </p:nvCxnSpPr>
        <p:spPr>
          <a:xfrm flipH="1">
            <a:off x="1632565" y="3194973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205922" y="3194973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>
            <a:off x="2747823" y="2685376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0" name="Straight Arrow Connector 89"/>
          <p:cNvCxnSpPr>
            <a:stCxn id="78" idx="4"/>
            <a:endCxn id="96" idx="0"/>
          </p:cNvCxnSpPr>
          <p:nvPr/>
        </p:nvCxnSpPr>
        <p:spPr>
          <a:xfrm flipH="1">
            <a:off x="4277244" y="3456935"/>
            <a:ext cx="1" cy="508234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34"/>
          <p:cNvSpPr txBox="1"/>
          <p:nvPr/>
        </p:nvSpPr>
        <p:spPr>
          <a:xfrm rot="5400000">
            <a:off x="1422527" y="2921091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 rot="5400000">
            <a:off x="2996622" y="3246609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: Rounded Corners 193"/>
          <p:cNvSpPr/>
          <p:nvPr/>
        </p:nvSpPr>
        <p:spPr>
          <a:xfrm>
            <a:off x="3712695" y="396516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Question X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49"/>
          <p:cNvSpPr txBox="1"/>
          <p:nvPr/>
        </p:nvSpPr>
        <p:spPr>
          <a:xfrm>
            <a:off x="4227040" y="3559914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9" name="Elbow Connector 98"/>
          <p:cNvCxnSpPr>
            <a:stCxn id="77" idx="2"/>
            <a:endCxn id="96" idx="1"/>
          </p:cNvCxnSpPr>
          <p:nvPr/>
        </p:nvCxnSpPr>
        <p:spPr>
          <a:xfrm rot="16200000" flipH="1">
            <a:off x="2801247" y="3300261"/>
            <a:ext cx="775686" cy="1047209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49"/>
          <p:cNvSpPr txBox="1"/>
          <p:nvPr/>
        </p:nvSpPr>
        <p:spPr>
          <a:xfrm>
            <a:off x="2657429" y="395827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17570" y="4733957"/>
            <a:ext cx="31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something generated?</a:t>
            </a:r>
          </a:p>
        </p:txBody>
      </p:sp>
      <p:sp>
        <p:nvSpPr>
          <p:cNvPr id="22" name="Oval 21"/>
          <p:cNvSpPr/>
          <p:nvPr/>
        </p:nvSpPr>
        <p:spPr>
          <a:xfrm>
            <a:off x="5644968" y="231275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47810" y="298508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74986" y="295392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909836" y="293301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378041" y="2159990"/>
            <a:ext cx="1080874" cy="482100"/>
            <a:chOff x="2357727" y="502450"/>
            <a:chExt cx="1080874" cy="482100"/>
          </a:xfrm>
        </p:grpSpPr>
        <p:sp>
          <p:nvSpPr>
            <p:cNvPr id="27" name="Freeform 2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2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915423" y="2642090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879660" y="2574719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882502" y="3194972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455859" y="3194972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4"/>
          <p:cNvSpPr txBox="1"/>
          <p:nvPr/>
        </p:nvSpPr>
        <p:spPr>
          <a:xfrm>
            <a:off x="7997760" y="268537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4" name="Straight Arrow Connector 33"/>
          <p:cNvCxnSpPr>
            <a:stCxn id="25" idx="4"/>
            <a:endCxn id="41" idx="0"/>
          </p:cNvCxnSpPr>
          <p:nvPr/>
        </p:nvCxnSpPr>
        <p:spPr>
          <a:xfrm>
            <a:off x="9527182" y="3456934"/>
            <a:ext cx="0" cy="49281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 rot="5400000">
            <a:off x="6672464" y="2921090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4"/>
          <p:cNvSpPr txBox="1"/>
          <p:nvPr/>
        </p:nvSpPr>
        <p:spPr>
          <a:xfrm rot="5400000">
            <a:off x="8246559" y="3246608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>
            <a:off x="9476977" y="355991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9" name="Elbow Connector 38"/>
          <p:cNvCxnSpPr>
            <a:stCxn id="24" idx="2"/>
            <a:endCxn id="41" idx="2"/>
          </p:cNvCxnSpPr>
          <p:nvPr/>
        </p:nvCxnSpPr>
        <p:spPr>
          <a:xfrm rot="16200000" flipH="1">
            <a:off x="8024786" y="3326658"/>
            <a:ext cx="775686" cy="994413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9"/>
          <p:cNvSpPr txBox="1"/>
          <p:nvPr/>
        </p:nvSpPr>
        <p:spPr>
          <a:xfrm>
            <a:off x="7907366" y="3958270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09836" y="394974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235542" y="74928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38384" y="142160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65560" y="1390449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500410" y="136953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968615" y="596517"/>
            <a:ext cx="1080874" cy="482100"/>
            <a:chOff x="2357727" y="502450"/>
            <a:chExt cx="1080874" cy="482100"/>
          </a:xfrm>
        </p:grpSpPr>
        <p:sp>
          <p:nvSpPr>
            <p:cNvPr id="80" name="Freeform 7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81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82" name="Straight Arrow Connector 81"/>
          <p:cNvCxnSpPr>
            <a:endCxn id="93" idx="2"/>
          </p:cNvCxnSpPr>
          <p:nvPr/>
        </p:nvCxnSpPr>
        <p:spPr>
          <a:xfrm flipV="1">
            <a:off x="2505997" y="1078617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5" idx="6"/>
          </p:cNvCxnSpPr>
          <p:nvPr/>
        </p:nvCxnSpPr>
        <p:spPr>
          <a:xfrm flipH="1" flipV="1">
            <a:off x="1470234" y="1011246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6" idx="6"/>
          </p:cNvCxnSpPr>
          <p:nvPr/>
        </p:nvCxnSpPr>
        <p:spPr>
          <a:xfrm flipH="1">
            <a:off x="1473076" y="1631499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046433" y="1631499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>
            <a:off x="2588334" y="112190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2" name="Text Box 34"/>
          <p:cNvSpPr txBox="1"/>
          <p:nvPr/>
        </p:nvSpPr>
        <p:spPr>
          <a:xfrm rot="5400000">
            <a:off x="1263038" y="1357617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 rot="5400000">
            <a:off x="2837133" y="1683135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705" y="379952"/>
            <a:ext cx="31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something generated?</a:t>
            </a:r>
          </a:p>
        </p:txBody>
      </p:sp>
      <p:sp>
        <p:nvSpPr>
          <p:cNvPr id="22" name="Oval 21"/>
          <p:cNvSpPr/>
          <p:nvPr/>
        </p:nvSpPr>
        <p:spPr>
          <a:xfrm>
            <a:off x="235542" y="250006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8384" y="3172385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65560" y="31412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00410" y="312031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68615" y="2347293"/>
            <a:ext cx="1080874" cy="482100"/>
            <a:chOff x="2357727" y="502450"/>
            <a:chExt cx="1080874" cy="482100"/>
          </a:xfrm>
        </p:grpSpPr>
        <p:sp>
          <p:nvSpPr>
            <p:cNvPr id="27" name="Freeform 2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2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2505997" y="2829393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470234" y="2762022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73076" y="3382275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046433" y="3382275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4"/>
          <p:cNvSpPr txBox="1"/>
          <p:nvPr/>
        </p:nvSpPr>
        <p:spPr>
          <a:xfrm>
            <a:off x="2588334" y="287267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4" name="Straight Arrow Connector 33"/>
          <p:cNvCxnSpPr>
            <a:stCxn id="24" idx="2"/>
            <a:endCxn id="41" idx="0"/>
          </p:cNvCxnSpPr>
          <p:nvPr/>
        </p:nvCxnSpPr>
        <p:spPr>
          <a:xfrm flipH="1">
            <a:off x="2505996" y="3623325"/>
            <a:ext cx="1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 rot="5400000">
            <a:off x="1263038" y="3108393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4"/>
          <p:cNvSpPr txBox="1"/>
          <p:nvPr/>
        </p:nvSpPr>
        <p:spPr>
          <a:xfrm rot="5400000">
            <a:off x="2837133" y="3433911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>
            <a:off x="4117756" y="3696309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0" name="Text Box 49"/>
          <p:cNvSpPr txBox="1"/>
          <p:nvPr/>
        </p:nvSpPr>
        <p:spPr>
          <a:xfrm>
            <a:off x="1633358" y="3650887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88650" y="393515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00410" y="3935157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1" idx="6"/>
            <a:endCxn id="44" idx="2"/>
          </p:cNvCxnSpPr>
          <p:nvPr/>
        </p:nvCxnSpPr>
        <p:spPr>
          <a:xfrm>
            <a:off x="3123342" y="4197119"/>
            <a:ext cx="377068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4"/>
            <a:endCxn id="44" idx="0"/>
          </p:cNvCxnSpPr>
          <p:nvPr/>
        </p:nvCxnSpPr>
        <p:spPr>
          <a:xfrm>
            <a:off x="4117756" y="3644237"/>
            <a:ext cx="0" cy="29092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>
            <a:off x="2752684" y="4391291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0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6928" y="43734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9770" y="110966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6946" y="1078509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91796" y="105759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60001" y="284577"/>
            <a:ext cx="1080874" cy="482100"/>
            <a:chOff x="2357727" y="502450"/>
            <a:chExt cx="1080874" cy="482100"/>
          </a:xfrm>
        </p:grpSpPr>
        <p:sp>
          <p:nvSpPr>
            <p:cNvPr id="9" name="Freeform 8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10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2697383" y="766677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661620" y="699306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64462" y="1319559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37819" y="1319559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4"/>
          <p:cNvSpPr txBox="1"/>
          <p:nvPr/>
        </p:nvSpPr>
        <p:spPr>
          <a:xfrm>
            <a:off x="2779720" y="80996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697382" y="1560609"/>
            <a:ext cx="1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4"/>
          <p:cNvSpPr txBox="1"/>
          <p:nvPr/>
        </p:nvSpPr>
        <p:spPr>
          <a:xfrm rot="5400000">
            <a:off x="1454424" y="1045677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Text Box 34"/>
          <p:cNvSpPr txBox="1"/>
          <p:nvPr/>
        </p:nvSpPr>
        <p:spPr>
          <a:xfrm rot="5400000">
            <a:off x="3028519" y="1371195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49"/>
          <p:cNvSpPr txBox="1"/>
          <p:nvPr/>
        </p:nvSpPr>
        <p:spPr>
          <a:xfrm>
            <a:off x="4309142" y="163359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49"/>
          <p:cNvSpPr txBox="1"/>
          <p:nvPr/>
        </p:nvSpPr>
        <p:spPr>
          <a:xfrm>
            <a:off x="1824744" y="158817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80036" y="187244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1796" y="1872441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14728" y="2134403"/>
            <a:ext cx="377068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09142" y="1581521"/>
            <a:ext cx="0" cy="29092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49"/>
          <p:cNvSpPr txBox="1"/>
          <p:nvPr/>
        </p:nvSpPr>
        <p:spPr>
          <a:xfrm>
            <a:off x="2975969" y="2264777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56945" y="2708197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DecisionMaking K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V="1">
            <a:off x="2697382" y="2396365"/>
            <a:ext cx="0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24370" y="3502129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 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24369" y="407627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 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1"/>
            <a:endCxn id="26" idx="2"/>
          </p:cNvCxnSpPr>
          <p:nvPr/>
        </p:nvCxnSpPr>
        <p:spPr>
          <a:xfrm rot="10800000">
            <a:off x="2697382" y="3190297"/>
            <a:ext cx="226988" cy="552882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2" idx="1"/>
            <a:endCxn id="26" idx="2"/>
          </p:cNvCxnSpPr>
          <p:nvPr/>
        </p:nvCxnSpPr>
        <p:spPr>
          <a:xfrm rot="10800000">
            <a:off x="2697383" y="3190297"/>
            <a:ext cx="226987" cy="1127030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404793" y="34812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P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04793" y="4054978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Q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1" idx="3"/>
          </p:cNvCxnSpPr>
          <p:nvPr/>
        </p:nvCxnSpPr>
        <p:spPr>
          <a:xfrm flipH="1">
            <a:off x="4005243" y="3743179"/>
            <a:ext cx="399550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32" idx="3"/>
          </p:cNvCxnSpPr>
          <p:nvPr/>
        </p:nvCxnSpPr>
        <p:spPr>
          <a:xfrm flipH="1">
            <a:off x="4005242" y="4316940"/>
            <a:ext cx="399551" cy="387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404793" y="4795429"/>
            <a:ext cx="1234692" cy="544009"/>
          </a:xfrm>
          <a:prstGeom prst="ellipse">
            <a:avLst/>
          </a:prstGeom>
          <a:solidFill>
            <a:srgbClr val="FFFFD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Fact R 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9" name="Straight Arrow Connector 48"/>
          <p:cNvCxnSpPr>
            <a:stCxn id="48" idx="0"/>
            <a:endCxn id="39" idx="4"/>
          </p:cNvCxnSpPr>
          <p:nvPr/>
        </p:nvCxnSpPr>
        <p:spPr>
          <a:xfrm flipV="1">
            <a:off x="5022139" y="4578902"/>
            <a:ext cx="0" cy="21652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/>
          <p:nvPr/>
        </p:nvSpPr>
        <p:spPr>
          <a:xfrm>
            <a:off x="3310548" y="2712202"/>
            <a:ext cx="925864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Text Box 49"/>
          <p:cNvSpPr txBox="1"/>
          <p:nvPr/>
        </p:nvSpPr>
        <p:spPr>
          <a:xfrm>
            <a:off x="1826080" y="2456170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7" name="Text Box 49"/>
          <p:cNvSpPr txBox="1"/>
          <p:nvPr/>
        </p:nvSpPr>
        <p:spPr>
          <a:xfrm rot="5400000">
            <a:off x="2132590" y="365948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4" name="Elbow Connector 83"/>
          <p:cNvCxnSpPr>
            <a:stCxn id="22" idx="4"/>
            <a:endCxn id="26" idx="3"/>
          </p:cNvCxnSpPr>
          <p:nvPr/>
        </p:nvCxnSpPr>
        <p:spPr>
          <a:xfrm rot="5400000">
            <a:off x="3497039" y="2137144"/>
            <a:ext cx="552882" cy="1071324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3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1621" y="5474001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certain input data use?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725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potential input data was not used (i.e. what options were discarded)?</a:t>
            </a:r>
          </a:p>
        </p:txBody>
      </p:sp>
      <p:sp>
        <p:nvSpPr>
          <p:cNvPr id="42" name="Oval 41"/>
          <p:cNvSpPr/>
          <p:nvPr/>
        </p:nvSpPr>
        <p:spPr>
          <a:xfrm>
            <a:off x="3357246" y="381089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60088" y="446904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357245" y="315577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7" name="Rectangle: Rounded Corners 192"/>
          <p:cNvSpPr/>
          <p:nvPr/>
        </p:nvSpPr>
        <p:spPr>
          <a:xfrm>
            <a:off x="1784910" y="3826316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Choose Input Data B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Rectangle: Rounded Corners 192"/>
          <p:cNvSpPr/>
          <p:nvPr/>
        </p:nvSpPr>
        <p:spPr>
          <a:xfrm>
            <a:off x="1784910" y="3155777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Choose Input Data A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Rectangle: Rounded Corners 193"/>
          <p:cNvSpPr/>
          <p:nvPr/>
        </p:nvSpPr>
        <p:spPr>
          <a:xfrm>
            <a:off x="294361" y="3555318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X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0" name="Straight Arrow Connector 59"/>
          <p:cNvCxnSpPr>
            <a:stCxn id="57" idx="1"/>
          </p:cNvCxnSpPr>
          <p:nvPr/>
        </p:nvCxnSpPr>
        <p:spPr>
          <a:xfrm flipH="1" flipV="1">
            <a:off x="1413674" y="3801859"/>
            <a:ext cx="371236" cy="2709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193"/>
          <p:cNvSpPr/>
          <p:nvPr/>
        </p:nvSpPr>
        <p:spPr>
          <a:xfrm>
            <a:off x="294361" y="4188777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Y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>
            <a:off x="1413674" y="4072856"/>
            <a:ext cx="371236" cy="3624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4"/>
          <p:cNvSpPr txBox="1"/>
          <p:nvPr/>
        </p:nvSpPr>
        <p:spPr>
          <a:xfrm rot="5400000">
            <a:off x="1380901" y="3997965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Rectangle: Rounded Corners 193"/>
          <p:cNvSpPr/>
          <p:nvPr/>
        </p:nvSpPr>
        <p:spPr>
          <a:xfrm>
            <a:off x="294361" y="2921859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W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7" name="Straight Arrow Connector 66"/>
          <p:cNvCxnSpPr>
            <a:stCxn id="58" idx="1"/>
            <a:endCxn id="59" idx="3"/>
          </p:cNvCxnSpPr>
          <p:nvPr/>
        </p:nvCxnSpPr>
        <p:spPr>
          <a:xfrm flipH="1">
            <a:off x="1423458" y="3402317"/>
            <a:ext cx="361452" cy="39954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1"/>
            <a:endCxn id="66" idx="3"/>
          </p:cNvCxnSpPr>
          <p:nvPr/>
        </p:nvCxnSpPr>
        <p:spPr>
          <a:xfrm flipH="1" flipV="1">
            <a:off x="1423458" y="3168399"/>
            <a:ext cx="361452" cy="2339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34"/>
          <p:cNvSpPr txBox="1"/>
          <p:nvPr/>
        </p:nvSpPr>
        <p:spPr>
          <a:xfrm rot="5400000">
            <a:off x="1365962" y="3363216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6" name="Straight Arrow Connector 75"/>
          <p:cNvCxnSpPr>
            <a:stCxn id="42" idx="2"/>
            <a:endCxn id="57" idx="3"/>
          </p:cNvCxnSpPr>
          <p:nvPr/>
        </p:nvCxnSpPr>
        <p:spPr>
          <a:xfrm flipH="1">
            <a:off x="2914007" y="4072856"/>
            <a:ext cx="443239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 rot="5400000">
            <a:off x="2821298" y="4044497"/>
            <a:ext cx="731814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1" name="Straight Arrow Connector 80"/>
          <p:cNvCxnSpPr>
            <a:endCxn id="42" idx="6"/>
          </p:cNvCxnSpPr>
          <p:nvPr/>
        </p:nvCxnSpPr>
        <p:spPr>
          <a:xfrm flipH="1" flipV="1">
            <a:off x="4591938" y="4072856"/>
            <a:ext cx="495325" cy="59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43" idx="6"/>
          </p:cNvCxnSpPr>
          <p:nvPr/>
        </p:nvCxnSpPr>
        <p:spPr>
          <a:xfrm flipH="1">
            <a:off x="4594780" y="4672322"/>
            <a:ext cx="492483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34"/>
          <p:cNvSpPr txBox="1"/>
          <p:nvPr/>
        </p:nvSpPr>
        <p:spPr>
          <a:xfrm rot="5400000">
            <a:off x="4384741" y="4398439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Rectangle: Rounded Corners 193"/>
          <p:cNvSpPr/>
          <p:nvPr/>
        </p:nvSpPr>
        <p:spPr>
          <a:xfrm>
            <a:off x="1784909" y="2486340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Which Input Data should I choose?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0" name="Elbow Connector 89"/>
          <p:cNvCxnSpPr>
            <a:stCxn id="58" idx="0"/>
            <a:endCxn id="89" idx="3"/>
          </p:cNvCxnSpPr>
          <p:nvPr/>
        </p:nvCxnSpPr>
        <p:spPr>
          <a:xfrm rot="5400000" flipH="1" flipV="1">
            <a:off x="2420284" y="2662056"/>
            <a:ext cx="422897" cy="564547"/>
          </a:xfrm>
          <a:prstGeom prst="bentConnector4">
            <a:avLst>
              <a:gd name="adj1" fmla="val 20851"/>
              <a:gd name="adj2" fmla="val 1404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7" idx="0"/>
            <a:endCxn id="89" idx="3"/>
          </p:cNvCxnSpPr>
          <p:nvPr/>
        </p:nvCxnSpPr>
        <p:spPr>
          <a:xfrm rot="5400000" flipH="1" flipV="1">
            <a:off x="2085014" y="2997325"/>
            <a:ext cx="1093436" cy="564547"/>
          </a:xfrm>
          <a:prstGeom prst="bentConnector4">
            <a:avLst>
              <a:gd name="adj1" fmla="val 8911"/>
              <a:gd name="adj2" fmla="val 1404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42" idx="6"/>
            <a:endCxn id="89" idx="0"/>
          </p:cNvCxnSpPr>
          <p:nvPr/>
        </p:nvCxnSpPr>
        <p:spPr>
          <a:xfrm flipH="1" flipV="1">
            <a:off x="2349458" y="2486340"/>
            <a:ext cx="2242480" cy="1586516"/>
          </a:xfrm>
          <a:prstGeom prst="bentConnector4">
            <a:avLst>
              <a:gd name="adj1" fmla="val -10194"/>
              <a:gd name="adj2" fmla="val 114409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49"/>
          <p:cNvSpPr txBox="1"/>
          <p:nvPr/>
        </p:nvSpPr>
        <p:spPr>
          <a:xfrm>
            <a:off x="3735926" y="2272690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latin typeface="Calibri" charset="0"/>
                <a:ea typeface="Calibri" charset="0"/>
              </a:rPr>
              <a:t>wasDerivedFrom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7" name="Text Box 49"/>
          <p:cNvSpPr txBox="1"/>
          <p:nvPr/>
        </p:nvSpPr>
        <p:spPr>
          <a:xfrm rot="5400000">
            <a:off x="2869277" y="2959968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969874" y="380852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972716" y="4466668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969873" y="315340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3" idx="1"/>
            <a:endCxn id="71" idx="6"/>
          </p:cNvCxnSpPr>
          <p:nvPr/>
        </p:nvCxnSpPr>
        <p:spPr>
          <a:xfrm flipH="1" flipV="1">
            <a:off x="7030662" y="3794933"/>
            <a:ext cx="386627" cy="2619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3" idx="1"/>
            <a:endCxn id="72" idx="6"/>
          </p:cNvCxnSpPr>
          <p:nvPr/>
        </p:nvCxnSpPr>
        <p:spPr>
          <a:xfrm flipH="1">
            <a:off x="7018327" y="4056895"/>
            <a:ext cx="398962" cy="3839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4"/>
          <p:cNvSpPr txBox="1"/>
          <p:nvPr/>
        </p:nvSpPr>
        <p:spPr>
          <a:xfrm rot="5400000">
            <a:off x="6993529" y="3995591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0" name="Straight Arrow Connector 39"/>
          <p:cNvCxnSpPr>
            <a:stCxn id="65" idx="1"/>
            <a:endCxn id="71" idx="6"/>
          </p:cNvCxnSpPr>
          <p:nvPr/>
        </p:nvCxnSpPr>
        <p:spPr>
          <a:xfrm flipH="1">
            <a:off x="7030662" y="3399943"/>
            <a:ext cx="386627" cy="3949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5" idx="1"/>
            <a:endCxn id="69" idx="6"/>
          </p:cNvCxnSpPr>
          <p:nvPr/>
        </p:nvCxnSpPr>
        <p:spPr>
          <a:xfrm flipH="1" flipV="1">
            <a:off x="7026302" y="3169229"/>
            <a:ext cx="390987" cy="23071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34"/>
          <p:cNvSpPr txBox="1"/>
          <p:nvPr/>
        </p:nvSpPr>
        <p:spPr>
          <a:xfrm rot="5400000">
            <a:off x="6978590" y="3360842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6" name="Straight Arrow Connector 45"/>
          <p:cNvCxnSpPr>
            <a:stCxn id="29" idx="2"/>
            <a:endCxn id="73" idx="3"/>
          </p:cNvCxnSpPr>
          <p:nvPr/>
        </p:nvCxnSpPr>
        <p:spPr>
          <a:xfrm flipH="1" flipV="1">
            <a:off x="8498162" y="4056895"/>
            <a:ext cx="471712" cy="1358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34"/>
          <p:cNvSpPr txBox="1"/>
          <p:nvPr/>
        </p:nvSpPr>
        <p:spPr>
          <a:xfrm rot="5400000">
            <a:off x="8433926" y="4096987"/>
            <a:ext cx="731814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10204566" y="4070482"/>
            <a:ext cx="495325" cy="59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0207408" y="4669948"/>
            <a:ext cx="492483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4"/>
          <p:cNvSpPr txBox="1"/>
          <p:nvPr/>
        </p:nvSpPr>
        <p:spPr>
          <a:xfrm rot="5400000">
            <a:off x="9997369" y="4396065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2" name="Elbow Connector 51"/>
          <p:cNvCxnSpPr>
            <a:stCxn id="65" idx="0"/>
            <a:endCxn id="68" idx="6"/>
          </p:cNvCxnSpPr>
          <p:nvPr/>
        </p:nvCxnSpPr>
        <p:spPr>
          <a:xfrm rot="5400000" flipH="1" flipV="1">
            <a:off x="8052206" y="2636027"/>
            <a:ext cx="428387" cy="617346"/>
          </a:xfrm>
          <a:prstGeom prst="bentConnector4">
            <a:avLst>
              <a:gd name="adj1" fmla="val 19424"/>
              <a:gd name="adj2" fmla="val 137029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68" idx="6"/>
          </p:cNvCxnSpPr>
          <p:nvPr/>
        </p:nvCxnSpPr>
        <p:spPr>
          <a:xfrm rot="5400000" flipH="1" flipV="1">
            <a:off x="7721861" y="2970732"/>
            <a:ext cx="1093437" cy="612986"/>
          </a:xfrm>
          <a:prstGeom prst="bentConnector4">
            <a:avLst>
              <a:gd name="adj1" fmla="val 9588"/>
              <a:gd name="adj2" fmla="val 1372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9" idx="6"/>
            <a:endCxn id="68" idx="0"/>
          </p:cNvCxnSpPr>
          <p:nvPr/>
        </p:nvCxnSpPr>
        <p:spPr>
          <a:xfrm flipH="1" flipV="1">
            <a:off x="7957726" y="2468544"/>
            <a:ext cx="2246840" cy="1601938"/>
          </a:xfrm>
          <a:prstGeom prst="bentConnector4">
            <a:avLst>
              <a:gd name="adj1" fmla="val -10174"/>
              <a:gd name="adj2" fmla="val 11427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/>
          <p:nvPr/>
        </p:nvSpPr>
        <p:spPr>
          <a:xfrm>
            <a:off x="9439994" y="2215452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latin typeface="Calibri" charset="0"/>
                <a:ea typeface="Calibri" charset="0"/>
              </a:rPr>
              <a:t>wasDerivedFrom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Text Box 49"/>
          <p:cNvSpPr txBox="1"/>
          <p:nvPr/>
        </p:nvSpPr>
        <p:spPr>
          <a:xfrm rot="5400000">
            <a:off x="8536769" y="2911874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17289" y="315889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340380" y="2468544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Which input dataset?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5791610" y="290726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W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795970" y="353297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783635" y="417883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7289" y="3815845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Dataset B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972631" y="2401281"/>
            <a:ext cx="1080874" cy="482100"/>
            <a:chOff x="2357727" y="502450"/>
            <a:chExt cx="1080874" cy="482100"/>
          </a:xfrm>
        </p:grpSpPr>
        <p:sp>
          <p:nvSpPr>
            <p:cNvPr id="16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96957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V="1">
            <a:off x="251001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4"/>
          <p:cNvSpPr txBox="1"/>
          <p:nvPr/>
        </p:nvSpPr>
        <p:spPr>
          <a:xfrm>
            <a:off x="204885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9276" y="2401281"/>
            <a:ext cx="1080874" cy="482100"/>
            <a:chOff x="2357727" y="502450"/>
            <a:chExt cx="1080874" cy="482100"/>
          </a:xfrm>
        </p:grpSpPr>
        <p:sp>
          <p:nvSpPr>
            <p:cNvPr id="22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24" name="Straight Arrow Connector 23"/>
          <p:cNvCxnSpPr>
            <a:endCxn id="23" idx="1"/>
          </p:cNvCxnSpPr>
          <p:nvPr/>
        </p:nvCxnSpPr>
        <p:spPr>
          <a:xfrm flipH="1">
            <a:off x="1478450" y="2644261"/>
            <a:ext cx="4941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193"/>
          <p:cNvSpPr/>
          <p:nvPr/>
        </p:nvSpPr>
        <p:spPr>
          <a:xfrm>
            <a:off x="367761" y="4084142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Rubbish out or else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7" name="Straight Arrow Connector 26"/>
          <p:cNvCxnSpPr>
            <a:stCxn id="59" idx="1"/>
            <a:endCxn id="26" idx="3"/>
          </p:cNvCxnSpPr>
          <p:nvPr/>
        </p:nvCxnSpPr>
        <p:spPr>
          <a:xfrm flipH="1">
            <a:off x="1496858" y="4330682"/>
            <a:ext cx="45797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193"/>
          <p:cNvSpPr/>
          <p:nvPr/>
        </p:nvSpPr>
        <p:spPr>
          <a:xfrm>
            <a:off x="3581516" y="492835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What should Nick do?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4" name="Straight Arrow Connector 43"/>
          <p:cNvCxnSpPr>
            <a:stCxn id="39" idx="1"/>
            <a:endCxn id="59" idx="2"/>
          </p:cNvCxnSpPr>
          <p:nvPr/>
        </p:nvCxnSpPr>
        <p:spPr>
          <a:xfrm flipH="1" flipV="1">
            <a:off x="2519381" y="4577222"/>
            <a:ext cx="1062135" cy="597677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9" idx="0"/>
            <a:endCxn id="18" idx="2"/>
          </p:cNvCxnSpPr>
          <p:nvPr/>
        </p:nvCxnSpPr>
        <p:spPr>
          <a:xfrm flipH="1" flipV="1">
            <a:off x="251001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4"/>
          <p:cNvSpPr txBox="1"/>
          <p:nvPr/>
        </p:nvSpPr>
        <p:spPr>
          <a:xfrm>
            <a:off x="205822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Rectangle: Rounded Corners 192"/>
          <p:cNvSpPr/>
          <p:nvPr/>
        </p:nvSpPr>
        <p:spPr>
          <a:xfrm>
            <a:off x="1954832" y="4084142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Choosing to take out rubbish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154597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1" name="Straight Arrow Connector 70"/>
          <p:cNvCxnSpPr>
            <a:stCxn id="22" idx="2"/>
            <a:endCxn id="26" idx="0"/>
          </p:cNvCxnSpPr>
          <p:nvPr/>
        </p:nvCxnSpPr>
        <p:spPr>
          <a:xfrm flipH="1">
            <a:off x="932310" y="2883381"/>
            <a:ext cx="4349" cy="1200761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34"/>
          <p:cNvSpPr txBox="1"/>
          <p:nvPr/>
        </p:nvSpPr>
        <p:spPr>
          <a:xfrm>
            <a:off x="128863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actedOnBehalfOf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0" name="Text Box 34"/>
          <p:cNvSpPr txBox="1"/>
          <p:nvPr/>
        </p:nvSpPr>
        <p:spPr>
          <a:xfrm>
            <a:off x="42968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330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did an Agent do something?</a:t>
            </a:r>
          </a:p>
        </p:txBody>
      </p:sp>
      <p:sp>
        <p:nvSpPr>
          <p:cNvPr id="42" name="Rectangle: Rounded Corners 193"/>
          <p:cNvSpPr/>
          <p:nvPr/>
        </p:nvSpPr>
        <p:spPr>
          <a:xfrm>
            <a:off x="3581517" y="3237124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What should Nick do?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3" name="Straight Arrow Connector 42"/>
          <p:cNvCxnSpPr>
            <a:stCxn id="18" idx="3"/>
            <a:endCxn id="42" idx="1"/>
          </p:cNvCxnSpPr>
          <p:nvPr/>
        </p:nvCxnSpPr>
        <p:spPr>
          <a:xfrm>
            <a:off x="3050449" y="3478174"/>
            <a:ext cx="531068" cy="5490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9"/>
          <p:cNvSpPr txBox="1"/>
          <p:nvPr/>
        </p:nvSpPr>
        <p:spPr>
          <a:xfrm rot="5400000">
            <a:off x="3039351" y="3373484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476070" y="4068720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>
            <a:stCxn id="59" idx="3"/>
            <a:endCxn id="46" idx="2"/>
          </p:cNvCxnSpPr>
          <p:nvPr/>
        </p:nvCxnSpPr>
        <p:spPr>
          <a:xfrm>
            <a:off x="3083929" y="4330682"/>
            <a:ext cx="392141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4"/>
          <p:cNvSpPr txBox="1"/>
          <p:nvPr/>
        </p:nvSpPr>
        <p:spPr>
          <a:xfrm rot="5400000">
            <a:off x="297050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endCxn id="46" idx="1"/>
          </p:cNvCxnSpPr>
          <p:nvPr/>
        </p:nvCxnSpPr>
        <p:spPr>
          <a:xfrm>
            <a:off x="3058833" y="3730204"/>
            <a:ext cx="598053" cy="41524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4"/>
          <p:cNvSpPr txBox="1"/>
          <p:nvPr/>
        </p:nvSpPr>
        <p:spPr>
          <a:xfrm>
            <a:off x="3494057" y="3839004"/>
            <a:ext cx="265420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Rectangle: Rounded Corners 193"/>
          <p:cNvSpPr/>
          <p:nvPr/>
        </p:nvSpPr>
        <p:spPr>
          <a:xfrm>
            <a:off x="349353" y="4928360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Have fun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Rectangle: Rounded Corners 192"/>
          <p:cNvSpPr/>
          <p:nvPr/>
        </p:nvSpPr>
        <p:spPr>
          <a:xfrm>
            <a:off x="1954832" y="492835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Choosing to do modelling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8" name="Straight Arrow Connector 67"/>
          <p:cNvCxnSpPr>
            <a:stCxn id="39" idx="1"/>
            <a:endCxn id="65" idx="3"/>
          </p:cNvCxnSpPr>
          <p:nvPr/>
        </p:nvCxnSpPr>
        <p:spPr>
          <a:xfrm flipH="1">
            <a:off x="3083929" y="5174899"/>
            <a:ext cx="497587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9"/>
          <p:cNvSpPr txBox="1"/>
          <p:nvPr/>
        </p:nvSpPr>
        <p:spPr>
          <a:xfrm rot="5400000">
            <a:off x="2906640" y="5012690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3" name="Straight Arrow Connector 72"/>
          <p:cNvCxnSpPr>
            <a:stCxn id="65" idx="1"/>
            <a:endCxn id="64" idx="3"/>
          </p:cNvCxnSpPr>
          <p:nvPr/>
        </p:nvCxnSpPr>
        <p:spPr>
          <a:xfrm flipH="1">
            <a:off x="1478450" y="5174899"/>
            <a:ext cx="476382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34"/>
          <p:cNvSpPr txBox="1"/>
          <p:nvPr/>
        </p:nvSpPr>
        <p:spPr>
          <a:xfrm rot="5400000">
            <a:off x="1545974" y="505207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205791" y="2401281"/>
            <a:ext cx="1080874" cy="482100"/>
            <a:chOff x="2357727" y="502450"/>
            <a:chExt cx="1080874" cy="482100"/>
          </a:xfrm>
        </p:grpSpPr>
        <p:sp>
          <p:nvSpPr>
            <p:cNvPr id="49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820273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72" idx="2"/>
          </p:cNvCxnSpPr>
          <p:nvPr/>
        </p:nvCxnSpPr>
        <p:spPr>
          <a:xfrm flipV="1">
            <a:off x="874317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28201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632436" y="2401281"/>
            <a:ext cx="1080874" cy="482100"/>
            <a:chOff x="2357727" y="502450"/>
            <a:chExt cx="1080874" cy="482100"/>
          </a:xfrm>
        </p:grpSpPr>
        <p:sp>
          <p:nvSpPr>
            <p:cNvPr id="5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>
            <a:off x="7711610" y="2644261"/>
            <a:ext cx="4941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6" idx="1"/>
            <a:endCxn id="98" idx="6"/>
          </p:cNvCxnSpPr>
          <p:nvPr/>
        </p:nvCxnSpPr>
        <p:spPr>
          <a:xfrm flipH="1">
            <a:off x="7791888" y="4336171"/>
            <a:ext cx="420216" cy="60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96" idx="2"/>
          </p:cNvCxnSpPr>
          <p:nvPr/>
        </p:nvCxnSpPr>
        <p:spPr>
          <a:xfrm flipH="1" flipV="1">
            <a:off x="8752541" y="4577221"/>
            <a:ext cx="1062136" cy="597679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74317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34"/>
          <p:cNvSpPr txBox="1"/>
          <p:nvPr/>
        </p:nvSpPr>
        <p:spPr>
          <a:xfrm>
            <a:off x="829138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6" name="Text Box 34"/>
          <p:cNvSpPr txBox="1"/>
          <p:nvPr/>
        </p:nvSpPr>
        <p:spPr>
          <a:xfrm rot="5400000">
            <a:off x="777913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752179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actedOnBehalfOf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53" idx="3"/>
            <a:endCxn id="101" idx="2"/>
          </p:cNvCxnSpPr>
          <p:nvPr/>
        </p:nvCxnSpPr>
        <p:spPr>
          <a:xfrm>
            <a:off x="9283609" y="3478174"/>
            <a:ext cx="475790" cy="1831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 rot="5400000">
            <a:off x="9235935" y="3373484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761954" y="407800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>
            <a:stCxn id="96" idx="3"/>
            <a:endCxn id="84" idx="2"/>
          </p:cNvCxnSpPr>
          <p:nvPr/>
        </p:nvCxnSpPr>
        <p:spPr>
          <a:xfrm>
            <a:off x="9292977" y="4336171"/>
            <a:ext cx="468977" cy="3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 rot="5400000">
            <a:off x="920366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7" name="Straight Arrow Connector 86"/>
          <p:cNvCxnSpPr>
            <a:endCxn id="84" idx="1"/>
          </p:cNvCxnSpPr>
          <p:nvPr/>
        </p:nvCxnSpPr>
        <p:spPr>
          <a:xfrm>
            <a:off x="9283609" y="3738173"/>
            <a:ext cx="659161" cy="4165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9727217" y="3839004"/>
            <a:ext cx="265420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2" name="Straight Arrow Connector 91"/>
          <p:cNvCxnSpPr>
            <a:stCxn id="97" idx="2"/>
            <a:endCxn id="99" idx="3"/>
          </p:cNvCxnSpPr>
          <p:nvPr/>
        </p:nvCxnSpPr>
        <p:spPr>
          <a:xfrm flipH="1">
            <a:off x="9287962" y="5148349"/>
            <a:ext cx="473992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49"/>
          <p:cNvSpPr txBox="1"/>
          <p:nvPr/>
        </p:nvSpPr>
        <p:spPr>
          <a:xfrm rot="5400000">
            <a:off x="9139800" y="5012690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99" idx="1"/>
            <a:endCxn id="100" idx="6"/>
          </p:cNvCxnSpPr>
          <p:nvPr/>
        </p:nvCxnSpPr>
        <p:spPr>
          <a:xfrm flipH="1">
            <a:off x="7780180" y="5148349"/>
            <a:ext cx="426909" cy="11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34"/>
          <p:cNvSpPr txBox="1"/>
          <p:nvPr/>
        </p:nvSpPr>
        <p:spPr>
          <a:xfrm rot="5400000">
            <a:off x="7779134" y="505207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12104" y="40951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to take out rubbish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9761954" y="488638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557196" y="408028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Rubbish out or else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07089" y="4907299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to do modelling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545488" y="489751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Have fun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759399" y="321804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58" idx="2"/>
            <a:endCxn id="98" idx="0"/>
          </p:cNvCxnSpPr>
          <p:nvPr/>
        </p:nvCxnSpPr>
        <p:spPr>
          <a:xfrm>
            <a:off x="7169819" y="2883381"/>
            <a:ext cx="4723" cy="1196905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666284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9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499338" y="266785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/>
          <p:cNvSpPr txBox="1"/>
          <p:nvPr/>
        </p:nvSpPr>
        <p:spPr>
          <a:xfrm>
            <a:off x="533110" y="243355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035285" y="30109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4185451" y="1538626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517537" y="184052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616573" y="272883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34"/>
          <p:cNvSpPr txBox="1"/>
          <p:nvPr/>
        </p:nvSpPr>
        <p:spPr>
          <a:xfrm>
            <a:off x="476469" y="1551512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92406" y="296675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54713" y="2435686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2973" y="2435686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11186" y="1812384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9600" y="1812384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28014" y="1812384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9167857" y="212000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34"/>
          <p:cNvSpPr txBox="1"/>
          <p:nvPr/>
        </p:nvSpPr>
        <p:spPr>
          <a:xfrm>
            <a:off x="9201629" y="188570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127908" y="291592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01630" y="3533011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Text Box 34"/>
          <p:cNvSpPr txBox="1"/>
          <p:nvPr/>
        </p:nvSpPr>
        <p:spPr>
          <a:xfrm>
            <a:off x="9201630" y="2642163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124720" y="4125597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smtClean="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9201629" y="473279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3" name="Rectangle: Rounded Corners 192"/>
          <p:cNvSpPr/>
          <p:nvPr/>
        </p:nvSpPr>
        <p:spPr>
          <a:xfrm>
            <a:off x="7877508" y="4732794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Rectangle: Rounded Corners 193"/>
          <p:cNvSpPr/>
          <p:nvPr/>
        </p:nvSpPr>
        <p:spPr>
          <a:xfrm>
            <a:off x="7877508" y="5329900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7810425" y="2642163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Rectangle: Rounded Corners 198"/>
          <p:cNvSpPr/>
          <p:nvPr/>
        </p:nvSpPr>
        <p:spPr>
          <a:xfrm>
            <a:off x="7877510" y="192748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Rectangle: Rounded Corners 193"/>
          <p:cNvSpPr/>
          <p:nvPr/>
        </p:nvSpPr>
        <p:spPr>
          <a:xfrm>
            <a:off x="7877512" y="3533011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Rectangle: Rounded Corners 193"/>
          <p:cNvSpPr/>
          <p:nvPr/>
        </p:nvSpPr>
        <p:spPr>
          <a:xfrm>
            <a:off x="7877512" y="293033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9" name="Text Box 34"/>
          <p:cNvSpPr txBox="1"/>
          <p:nvPr/>
        </p:nvSpPr>
        <p:spPr>
          <a:xfrm>
            <a:off x="9285092" y="218098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0" name="Text Box 34"/>
          <p:cNvSpPr txBox="1"/>
          <p:nvPr/>
        </p:nvSpPr>
        <p:spPr>
          <a:xfrm>
            <a:off x="8426122" y="1538626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9160925" y="241890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192"/>
          <p:cNvSpPr/>
          <p:nvPr/>
        </p:nvSpPr>
        <p:spPr>
          <a:xfrm>
            <a:off x="7877509" y="4135688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3" name="Text Box 34"/>
          <p:cNvSpPr txBox="1"/>
          <p:nvPr/>
        </p:nvSpPr>
        <p:spPr>
          <a:xfrm>
            <a:off x="10459114" y="1538625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DecPROV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65117" y="3861572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65116" y="446700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91005" y="191980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491005" y="2567062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491005" y="32143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1412532" y="33788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/>
          <p:cNvSpPr txBox="1"/>
          <p:nvPr/>
        </p:nvSpPr>
        <p:spPr>
          <a:xfrm>
            <a:off x="1446304" y="314458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75929" y="25314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9651" y="314849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ext Box 34"/>
          <p:cNvSpPr txBox="1"/>
          <p:nvPr/>
        </p:nvSpPr>
        <p:spPr>
          <a:xfrm>
            <a:off x="2949651" y="225764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949650" y="3723761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5114153" y="484134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1430731" y="255155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1529767" y="343986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34"/>
          <p:cNvSpPr txBox="1"/>
          <p:nvPr/>
        </p:nvSpPr>
        <p:spPr>
          <a:xfrm>
            <a:off x="1389663" y="2262542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405600" y="367778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640301" y="3571695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450376" y="355078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481166" y="3550783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478571" y="42877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7" idx="6"/>
            <a:endCxn id="37" idx="1"/>
          </p:cNvCxnSpPr>
          <p:nvPr/>
        </p:nvCxnSpPr>
        <p:spPr>
          <a:xfrm>
            <a:off x="7715858" y="3812745"/>
            <a:ext cx="924443" cy="7623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  <a:endCxn id="26" idx="6"/>
          </p:cNvCxnSpPr>
          <p:nvPr/>
        </p:nvCxnSpPr>
        <p:spPr>
          <a:xfrm flipH="1">
            <a:off x="5685068" y="3812745"/>
            <a:ext cx="7960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34"/>
          <p:cNvSpPr txBox="1"/>
          <p:nvPr/>
        </p:nvSpPr>
        <p:spPr>
          <a:xfrm>
            <a:off x="8272977" y="4080937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wasStartedBy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1" name="Text Box 34"/>
          <p:cNvSpPr txBox="1"/>
          <p:nvPr/>
        </p:nvSpPr>
        <p:spPr>
          <a:xfrm>
            <a:off x="7691472" y="3487854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>
            <a:off x="5574574" y="3499065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49"/>
          <p:cNvSpPr txBox="1"/>
          <p:nvPr/>
        </p:nvSpPr>
        <p:spPr>
          <a:xfrm>
            <a:off x="8797994" y="2512043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7677172" y="481805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6" name="Straight Arrow Connector 35"/>
          <p:cNvCxnSpPr>
            <a:stCxn id="23" idx="1"/>
            <a:endCxn id="27" idx="6"/>
          </p:cNvCxnSpPr>
          <p:nvPr/>
        </p:nvCxnSpPr>
        <p:spPr>
          <a:xfrm flipH="1">
            <a:off x="7715858" y="3812745"/>
            <a:ext cx="924443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640301" y="43340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6558075" y="25288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</a:t>
            </a:r>
            <a:r>
              <a:rPr lang="en-US" sz="1000" err="1" smtClean="0">
                <a:solidFill>
                  <a:schemeClr val="tx1"/>
                </a:solidFill>
              </a:rPr>
              <a:t>rov:Agent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7" idx="0"/>
          </p:cNvCxnSpPr>
          <p:nvPr/>
        </p:nvCxnSpPr>
        <p:spPr>
          <a:xfrm flipV="1">
            <a:off x="7098512" y="3010952"/>
            <a:ext cx="0" cy="5398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2" idx="2"/>
            <a:endCxn id="23" idx="0"/>
          </p:cNvCxnSpPr>
          <p:nvPr/>
        </p:nvCxnSpPr>
        <p:spPr>
          <a:xfrm>
            <a:off x="7638949" y="2771832"/>
            <a:ext cx="1541789" cy="799863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2" idx="1"/>
            <a:endCxn id="37" idx="3"/>
          </p:cNvCxnSpPr>
          <p:nvPr/>
        </p:nvCxnSpPr>
        <p:spPr>
          <a:xfrm>
            <a:off x="7637249" y="2771832"/>
            <a:ext cx="2083925" cy="1803239"/>
          </a:xfrm>
          <a:prstGeom prst="bentConnector3">
            <a:avLst>
              <a:gd name="adj1" fmla="val 11097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>
            <a:off x="7087128" y="3130152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wasAttributedTo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4" name="Elbow Connector 53"/>
          <p:cNvCxnSpPr>
            <a:stCxn id="28" idx="4"/>
            <a:endCxn id="37" idx="2"/>
          </p:cNvCxnSpPr>
          <p:nvPr/>
        </p:nvCxnSpPr>
        <p:spPr>
          <a:xfrm rot="16200000" flipH="1">
            <a:off x="8136087" y="3771470"/>
            <a:ext cx="4480" cy="2084821"/>
          </a:xfrm>
          <a:prstGeom prst="bentConnector3">
            <a:avLst>
              <a:gd name="adj1" fmla="val 520267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198"/>
          <p:cNvSpPr/>
          <p:nvPr/>
        </p:nvSpPr>
        <p:spPr>
          <a:xfrm>
            <a:off x="4506414" y="430178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8" name="Straight Arrow Connector 57"/>
          <p:cNvCxnSpPr>
            <a:stCxn id="27" idx="3"/>
            <a:endCxn id="57" idx="0"/>
          </p:cNvCxnSpPr>
          <p:nvPr/>
        </p:nvCxnSpPr>
        <p:spPr>
          <a:xfrm flipH="1">
            <a:off x="5070963" y="3997980"/>
            <a:ext cx="1591019" cy="3038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28" idx="2"/>
          </p:cNvCxnSpPr>
          <p:nvPr/>
        </p:nvCxnSpPr>
        <p:spPr>
          <a:xfrm>
            <a:off x="5635511" y="4549679"/>
            <a:ext cx="8430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34"/>
          <p:cNvSpPr txBox="1"/>
          <p:nvPr/>
        </p:nvSpPr>
        <p:spPr>
          <a:xfrm>
            <a:off x="5637074" y="4241174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5" name="Straight Arrow Connector 74"/>
          <p:cNvCxnSpPr>
            <a:stCxn id="37" idx="0"/>
            <a:endCxn id="23" idx="2"/>
          </p:cNvCxnSpPr>
          <p:nvPr/>
        </p:nvCxnSpPr>
        <p:spPr>
          <a:xfrm flipV="1">
            <a:off x="9180738" y="4053795"/>
            <a:ext cx="0" cy="2802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6" idx="0"/>
            <a:endCxn id="23" idx="3"/>
          </p:cNvCxnSpPr>
          <p:nvPr/>
        </p:nvCxnSpPr>
        <p:spPr>
          <a:xfrm rot="16200000" flipH="1">
            <a:off x="7263467" y="1355038"/>
            <a:ext cx="261962" cy="4653452"/>
          </a:xfrm>
          <a:prstGeom prst="bentConnector4">
            <a:avLst>
              <a:gd name="adj1" fmla="val -453776"/>
              <a:gd name="adj2" fmla="val 10844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34"/>
          <p:cNvSpPr txBox="1"/>
          <p:nvPr/>
        </p:nvSpPr>
        <p:spPr>
          <a:xfrm>
            <a:off x="5067722" y="2336308"/>
            <a:ext cx="922309" cy="1628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wasStartedBy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116" idx="0"/>
            <a:endCxn id="113" idx="2"/>
          </p:cNvCxnSpPr>
          <p:nvPr/>
        </p:nvCxnSpPr>
        <p:spPr>
          <a:xfrm flipV="1">
            <a:off x="8059736" y="1555371"/>
            <a:ext cx="1032" cy="3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198"/>
          <p:cNvSpPr/>
          <p:nvPr/>
        </p:nvSpPr>
        <p:spPr>
          <a:xfrm>
            <a:off x="3788929" y="365882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935" y="235974"/>
            <a:ext cx="18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Decision Ontology</a:t>
            </a:r>
          </a:p>
        </p:txBody>
      </p:sp>
      <p:sp>
        <p:nvSpPr>
          <p:cNvPr id="8" name="Rectangle: Rounded Corners 198"/>
          <p:cNvSpPr/>
          <p:nvPr/>
        </p:nvSpPr>
        <p:spPr>
          <a:xfrm>
            <a:off x="5050689" y="365882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98"/>
          <p:cNvSpPr/>
          <p:nvPr/>
        </p:nvSpPr>
        <p:spPr>
          <a:xfrm>
            <a:off x="2509450" y="365882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Context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98"/>
          <p:cNvSpPr/>
          <p:nvPr/>
        </p:nvSpPr>
        <p:spPr>
          <a:xfrm>
            <a:off x="2508127" y="2792327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Problem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98"/>
          <p:cNvSpPr/>
          <p:nvPr/>
        </p:nvSpPr>
        <p:spPr>
          <a:xfrm>
            <a:off x="4487464" y="2793863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8"/>
          <p:cNvSpPr/>
          <p:nvPr/>
        </p:nvSpPr>
        <p:spPr>
          <a:xfrm>
            <a:off x="5235795" y="105959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6024956" y="192246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Rectangle: Rounded Corners 198"/>
          <p:cNvSpPr/>
          <p:nvPr/>
        </p:nvSpPr>
        <p:spPr>
          <a:xfrm>
            <a:off x="7496220" y="3659014"/>
            <a:ext cx="1129097" cy="4957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8"/>
          <p:cNvSpPr/>
          <p:nvPr/>
        </p:nvSpPr>
        <p:spPr>
          <a:xfrm>
            <a:off x="7496220" y="2793443"/>
            <a:ext cx="1129097" cy="4957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Rectangle: Rounded Corners 198"/>
          <p:cNvSpPr/>
          <p:nvPr/>
        </p:nvSpPr>
        <p:spPr>
          <a:xfrm>
            <a:off x="3947598" y="1925830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Situation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Straight Arrow Connector 23"/>
          <p:cNvCxnSpPr>
            <a:stCxn id="116" idx="2"/>
            <a:endCxn id="18" idx="0"/>
          </p:cNvCxnSpPr>
          <p:nvPr/>
        </p:nvCxnSpPr>
        <p:spPr>
          <a:xfrm>
            <a:off x="8059736" y="2418243"/>
            <a:ext cx="1033" cy="37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7" idx="0"/>
          </p:cNvCxnSpPr>
          <p:nvPr/>
        </p:nvCxnSpPr>
        <p:spPr>
          <a:xfrm>
            <a:off x="8060769" y="3289222"/>
            <a:ext cx="0" cy="36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116" idx="1"/>
          </p:cNvCxnSpPr>
          <p:nvPr/>
        </p:nvCxnSpPr>
        <p:spPr>
          <a:xfrm>
            <a:off x="7154053" y="2170354"/>
            <a:ext cx="341134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8" idx="1"/>
          </p:cNvCxnSpPr>
          <p:nvPr/>
        </p:nvCxnSpPr>
        <p:spPr>
          <a:xfrm>
            <a:off x="7154053" y="2170354"/>
            <a:ext cx="342167" cy="87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110" idx="1"/>
          </p:cNvCxnSpPr>
          <p:nvPr/>
        </p:nvCxnSpPr>
        <p:spPr>
          <a:xfrm>
            <a:off x="5616561" y="3041753"/>
            <a:ext cx="408395" cy="20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3" idx="1"/>
            <a:endCxn id="13" idx="3"/>
          </p:cNvCxnSpPr>
          <p:nvPr/>
        </p:nvCxnSpPr>
        <p:spPr>
          <a:xfrm flipH="1" flipV="1">
            <a:off x="6364892" y="1307482"/>
            <a:ext cx="1131327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0"/>
            <a:endCxn id="13" idx="1"/>
          </p:cNvCxnSpPr>
          <p:nvPr/>
        </p:nvCxnSpPr>
        <p:spPr>
          <a:xfrm flipV="1">
            <a:off x="4512147" y="1307482"/>
            <a:ext cx="723648" cy="6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21" idx="2"/>
          </p:cNvCxnSpPr>
          <p:nvPr/>
        </p:nvCxnSpPr>
        <p:spPr>
          <a:xfrm flipV="1">
            <a:off x="3638547" y="2421609"/>
            <a:ext cx="873600" cy="148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3"/>
            <a:endCxn id="21" idx="2"/>
          </p:cNvCxnSpPr>
          <p:nvPr/>
        </p:nvCxnSpPr>
        <p:spPr>
          <a:xfrm flipV="1">
            <a:off x="3637224" y="2421609"/>
            <a:ext cx="874923" cy="6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0"/>
            <a:endCxn id="21" idx="2"/>
          </p:cNvCxnSpPr>
          <p:nvPr/>
        </p:nvCxnSpPr>
        <p:spPr>
          <a:xfrm flipH="1" flipV="1">
            <a:off x="4512147" y="2421609"/>
            <a:ext cx="539866" cy="37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0" idx="0"/>
            <a:endCxn id="21" idx="2"/>
          </p:cNvCxnSpPr>
          <p:nvPr/>
        </p:nvCxnSpPr>
        <p:spPr>
          <a:xfrm flipH="1" flipV="1">
            <a:off x="4512147" y="2421609"/>
            <a:ext cx="2077358" cy="57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0"/>
            <a:endCxn id="12" idx="2"/>
          </p:cNvCxnSpPr>
          <p:nvPr/>
        </p:nvCxnSpPr>
        <p:spPr>
          <a:xfrm flipV="1">
            <a:off x="4353478" y="3289642"/>
            <a:ext cx="69853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" idx="0"/>
            <a:endCxn id="12" idx="2"/>
          </p:cNvCxnSpPr>
          <p:nvPr/>
        </p:nvCxnSpPr>
        <p:spPr>
          <a:xfrm flipH="1" flipV="1">
            <a:off x="5052013" y="3289642"/>
            <a:ext cx="56322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8" idx="3"/>
            <a:endCxn id="13" idx="0"/>
          </p:cNvCxnSpPr>
          <p:nvPr/>
        </p:nvCxnSpPr>
        <p:spPr>
          <a:xfrm flipH="1" flipV="1">
            <a:off x="5800344" y="1059592"/>
            <a:ext cx="2824973" cy="1981741"/>
          </a:xfrm>
          <a:prstGeom prst="bentConnector4">
            <a:avLst>
              <a:gd name="adj1" fmla="val -8092"/>
              <a:gd name="adj2" fmla="val 1115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92"/>
          <p:cNvSpPr/>
          <p:nvPr/>
        </p:nvSpPr>
        <p:spPr>
          <a:xfrm>
            <a:off x="6024956" y="2999347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3" name="Rectangle: Rounded Corners 193"/>
          <p:cNvSpPr/>
          <p:nvPr/>
        </p:nvSpPr>
        <p:spPr>
          <a:xfrm>
            <a:off x="7496219" y="1062291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6" name="Rectangle: Rounded Corners 193"/>
          <p:cNvSpPr/>
          <p:nvPr/>
        </p:nvSpPr>
        <p:spPr>
          <a:xfrm>
            <a:off x="7495187" y="1925163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Decision Making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20" name="Straight Arrow Connector 119"/>
          <p:cNvCxnSpPr>
            <a:stCxn id="16" idx="1"/>
            <a:endCxn id="21" idx="3"/>
          </p:cNvCxnSpPr>
          <p:nvPr/>
        </p:nvCxnSpPr>
        <p:spPr>
          <a:xfrm flipH="1">
            <a:off x="5076695" y="2170354"/>
            <a:ext cx="948261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8" idx="1"/>
            <a:endCxn id="21" idx="3"/>
          </p:cNvCxnSpPr>
          <p:nvPr/>
        </p:nvCxnSpPr>
        <p:spPr>
          <a:xfrm flipH="1" flipV="1">
            <a:off x="5076695" y="2173720"/>
            <a:ext cx="2419525" cy="8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 Box 34"/>
          <p:cNvSpPr txBox="1"/>
          <p:nvPr/>
        </p:nvSpPr>
        <p:spPr>
          <a:xfrm>
            <a:off x="6786795" y="1713694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_result_of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5" name="Text Box 34"/>
          <p:cNvSpPr txBox="1"/>
          <p:nvPr/>
        </p:nvSpPr>
        <p:spPr>
          <a:xfrm>
            <a:off x="6548238" y="2461359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indicates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6" name="Text Box 34"/>
          <p:cNvSpPr txBox="1"/>
          <p:nvPr/>
        </p:nvSpPr>
        <p:spPr>
          <a:xfrm>
            <a:off x="7586394" y="2454251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7" name="Text Box 34"/>
          <p:cNvSpPr txBox="1"/>
          <p:nvPr/>
        </p:nvSpPr>
        <p:spPr>
          <a:xfrm>
            <a:off x="7623888" y="3329838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8" name="Text Box 34"/>
          <p:cNvSpPr txBox="1"/>
          <p:nvPr/>
        </p:nvSpPr>
        <p:spPr>
          <a:xfrm rot="5400000">
            <a:off x="8305166" y="1831162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9" name="Text Box 34"/>
          <p:cNvSpPr txBox="1"/>
          <p:nvPr/>
        </p:nvSpPr>
        <p:spPr>
          <a:xfrm>
            <a:off x="5275267" y="3245315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has_answer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9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001513" y="102267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4"/>
          <p:cNvSpPr txBox="1"/>
          <p:nvPr/>
        </p:nvSpPr>
        <p:spPr>
          <a:xfrm>
            <a:off x="2035285" y="788384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8376" y="302827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smtClean="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5285" y="363546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ectangle: Rounded Corners 192"/>
          <p:cNvSpPr/>
          <p:nvPr/>
        </p:nvSpPr>
        <p:spPr>
          <a:xfrm>
            <a:off x="711164" y="363546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3"/>
          <p:cNvSpPr/>
          <p:nvPr/>
        </p:nvSpPr>
        <p:spPr>
          <a:xfrm>
            <a:off x="711164" y="423257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644081" y="1544838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8"/>
          <p:cNvSpPr/>
          <p:nvPr/>
        </p:nvSpPr>
        <p:spPr>
          <a:xfrm>
            <a:off x="711166" y="83015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711168" y="2435686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711168" y="183300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34"/>
          <p:cNvSpPr txBox="1"/>
          <p:nvPr/>
        </p:nvSpPr>
        <p:spPr>
          <a:xfrm>
            <a:off x="2118748" y="1083657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1259778" y="441301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94581" y="13215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13440" y="157856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7259" y="274372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98477" y="2166638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smtClean="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1"/>
            <a:endCxn id="20" idx="5"/>
          </p:cNvCxnSpPr>
          <p:nvPr/>
        </p:nvCxnSpPr>
        <p:spPr>
          <a:xfrm flipH="1" flipV="1">
            <a:off x="7367316" y="2025764"/>
            <a:ext cx="511977" cy="217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0" idx="3"/>
            <a:endCxn id="23" idx="0"/>
          </p:cNvCxnSpPr>
          <p:nvPr/>
        </p:nvCxnSpPr>
        <p:spPr>
          <a:xfrm rot="16200000" flipH="1">
            <a:off x="6391995" y="2128025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3" idx="0"/>
            <a:endCxn id="20" idx="5"/>
          </p:cNvCxnSpPr>
          <p:nvPr/>
        </p:nvCxnSpPr>
        <p:spPr>
          <a:xfrm rot="5400000" flipH="1" flipV="1">
            <a:off x="6828525" y="2204936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0" idx="2"/>
          </p:cNvCxnSpPr>
          <p:nvPr/>
        </p:nvCxnSpPr>
        <p:spPr>
          <a:xfrm rot="10800000" flipV="1">
            <a:off x="5773004" y="1840529"/>
            <a:ext cx="540436" cy="26196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3" idx="1"/>
          </p:cNvCxnSpPr>
          <p:nvPr/>
        </p:nvCxnSpPr>
        <p:spPr>
          <a:xfrm rot="10800000">
            <a:off x="5773005" y="2584591"/>
            <a:ext cx="694255" cy="40018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5205571" y="210527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23" idx="3"/>
            <a:endCxn id="23" idx="2"/>
          </p:cNvCxnSpPr>
          <p:nvPr/>
        </p:nvCxnSpPr>
        <p:spPr>
          <a:xfrm flipH="1">
            <a:off x="7007696" y="2984777"/>
            <a:ext cx="540436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9" idx="4"/>
            <a:endCxn id="39" idx="9"/>
          </p:cNvCxnSpPr>
          <p:nvPr/>
        </p:nvCxnSpPr>
        <p:spPr>
          <a:xfrm flipV="1">
            <a:off x="5205572" y="2348259"/>
            <a:ext cx="1698" cy="239120"/>
          </a:xfrm>
          <a:prstGeom prst="curvedConnector3">
            <a:avLst>
              <a:gd name="adj1" fmla="val -249489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0" idx="7"/>
            <a:endCxn id="20" idx="1"/>
          </p:cNvCxnSpPr>
          <p:nvPr/>
        </p:nvCxnSpPr>
        <p:spPr>
          <a:xfrm rot="16200000" flipV="1">
            <a:off x="6930786" y="1218764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4"/>
          <p:cNvSpPr txBox="1"/>
          <p:nvPr/>
        </p:nvSpPr>
        <p:spPr>
          <a:xfrm>
            <a:off x="5312089" y="2960893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wasAssociatedWith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2" name="Text Box 34"/>
          <p:cNvSpPr txBox="1"/>
          <p:nvPr/>
        </p:nvSpPr>
        <p:spPr>
          <a:xfrm>
            <a:off x="6387739" y="113137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wasGeneratedFrom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34"/>
          <p:cNvSpPr txBox="1"/>
          <p:nvPr/>
        </p:nvSpPr>
        <p:spPr>
          <a:xfrm>
            <a:off x="6186302" y="3384963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Text Box 34"/>
          <p:cNvSpPr txBox="1"/>
          <p:nvPr/>
        </p:nvSpPr>
        <p:spPr>
          <a:xfrm>
            <a:off x="4465330" y="2115912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actedOnBehalfOf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Text Box 34"/>
          <p:cNvSpPr txBox="1"/>
          <p:nvPr/>
        </p:nvSpPr>
        <p:spPr>
          <a:xfrm>
            <a:off x="5312089" y="164649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Text Box 34"/>
          <p:cNvSpPr txBox="1"/>
          <p:nvPr/>
        </p:nvSpPr>
        <p:spPr>
          <a:xfrm>
            <a:off x="6904364" y="2209287"/>
            <a:ext cx="868986" cy="15052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7" name="Text Box 34"/>
          <p:cNvSpPr txBox="1"/>
          <p:nvPr/>
        </p:nvSpPr>
        <p:spPr>
          <a:xfrm>
            <a:off x="6435492" y="2367729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8660851" y="382918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814670" y="4994348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86" idx="3"/>
          </p:cNvCxnSpPr>
          <p:nvPr/>
        </p:nvCxnSpPr>
        <p:spPr>
          <a:xfrm rot="16200000" flipH="1">
            <a:off x="8739406" y="4378646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86" idx="5"/>
          </p:cNvCxnSpPr>
          <p:nvPr/>
        </p:nvCxnSpPr>
        <p:spPr>
          <a:xfrm rot="5400000" flipH="1" flipV="1">
            <a:off x="9175936" y="4455557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6" idx="3"/>
          </p:cNvCxnSpPr>
          <p:nvPr/>
        </p:nvCxnSpPr>
        <p:spPr>
          <a:xfrm flipH="1" flipV="1">
            <a:off x="10661198" y="4297273"/>
            <a:ext cx="540435" cy="473477"/>
          </a:xfrm>
          <a:prstGeom prst="curvedConnector4">
            <a:avLst>
              <a:gd name="adj1" fmla="val -42299"/>
              <a:gd name="adj2" fmla="val 150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3"/>
          </p:cNvCxnSpPr>
          <p:nvPr/>
        </p:nvCxnSpPr>
        <p:spPr>
          <a:xfrm flipV="1">
            <a:off x="9895543" y="4770750"/>
            <a:ext cx="765655" cy="4646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10120759" y="4288650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9" idx="1"/>
            <a:endCxn id="69" idx="2"/>
          </p:cNvCxnSpPr>
          <p:nvPr/>
        </p:nvCxnSpPr>
        <p:spPr>
          <a:xfrm rot="10800000" flipH="1" flipV="1">
            <a:off x="8814669" y="5235398"/>
            <a:ext cx="540437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68" idx="6"/>
          </p:cNvCxnSpPr>
          <p:nvPr/>
        </p:nvCxnSpPr>
        <p:spPr>
          <a:xfrm rot="16200000" flipV="1">
            <a:off x="10175310" y="3811384"/>
            <a:ext cx="206123" cy="76565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6" idx="7"/>
            <a:endCxn id="86" idx="1"/>
          </p:cNvCxnSpPr>
          <p:nvPr/>
        </p:nvCxnSpPr>
        <p:spPr>
          <a:xfrm rot="16200000" flipV="1">
            <a:off x="9278197" y="3469385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10125983" y="514853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wasAssociatedWith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8735150" y="3381991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wasDerivedFrom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4"/>
          <p:cNvSpPr txBox="1"/>
          <p:nvPr/>
        </p:nvSpPr>
        <p:spPr>
          <a:xfrm>
            <a:off x="9148443" y="5574238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wasInformedBy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34"/>
          <p:cNvSpPr txBox="1"/>
          <p:nvPr/>
        </p:nvSpPr>
        <p:spPr>
          <a:xfrm>
            <a:off x="10656784" y="3846381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actedOnBehalfOf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>
            <a:off x="9793710" y="3886737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wasAttributedTo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4"/>
          <p:cNvSpPr txBox="1"/>
          <p:nvPr/>
        </p:nvSpPr>
        <p:spPr>
          <a:xfrm>
            <a:off x="9251775" y="4459908"/>
            <a:ext cx="868986" cy="15052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wasGeneratedBy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4"/>
          <p:cNvSpPr txBox="1"/>
          <p:nvPr/>
        </p:nvSpPr>
        <p:spPr>
          <a:xfrm>
            <a:off x="8782903" y="4618350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used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2"/>
          <p:cNvSpPr/>
          <p:nvPr/>
        </p:nvSpPr>
        <p:spPr>
          <a:xfrm>
            <a:off x="711165" y="3038363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7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001513" y="102267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4"/>
          <p:cNvSpPr txBox="1"/>
          <p:nvPr/>
        </p:nvSpPr>
        <p:spPr>
          <a:xfrm>
            <a:off x="2035285" y="788384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8376" y="302827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smtClean="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5285" y="363546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ectangle: Rounded Corners 192"/>
          <p:cNvSpPr/>
          <p:nvPr/>
        </p:nvSpPr>
        <p:spPr>
          <a:xfrm>
            <a:off x="711164" y="363546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3"/>
          <p:cNvSpPr/>
          <p:nvPr/>
        </p:nvSpPr>
        <p:spPr>
          <a:xfrm>
            <a:off x="711164" y="423257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644081" y="1544838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8"/>
          <p:cNvSpPr/>
          <p:nvPr/>
        </p:nvSpPr>
        <p:spPr>
          <a:xfrm>
            <a:off x="711166" y="83015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711168" y="2435686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711168" y="183300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34"/>
          <p:cNvSpPr txBox="1"/>
          <p:nvPr/>
        </p:nvSpPr>
        <p:spPr>
          <a:xfrm>
            <a:off x="2118748" y="1083657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1259778" y="441301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94581" y="13215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347145" y="96062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00964" y="212578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86" idx="3"/>
          </p:cNvCxnSpPr>
          <p:nvPr/>
        </p:nvCxnSpPr>
        <p:spPr>
          <a:xfrm rot="16200000" flipH="1">
            <a:off x="3425700" y="1510083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86" idx="5"/>
          </p:cNvCxnSpPr>
          <p:nvPr/>
        </p:nvCxnSpPr>
        <p:spPr>
          <a:xfrm rot="5400000" flipH="1" flipV="1">
            <a:off x="3862230" y="1586994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6" idx="3"/>
          </p:cNvCxnSpPr>
          <p:nvPr/>
        </p:nvCxnSpPr>
        <p:spPr>
          <a:xfrm flipH="1" flipV="1">
            <a:off x="5347492" y="1428710"/>
            <a:ext cx="540435" cy="473477"/>
          </a:xfrm>
          <a:prstGeom prst="curvedConnector4">
            <a:avLst>
              <a:gd name="adj1" fmla="val -42299"/>
              <a:gd name="adj2" fmla="val 150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3"/>
          </p:cNvCxnSpPr>
          <p:nvPr/>
        </p:nvCxnSpPr>
        <p:spPr>
          <a:xfrm flipV="1">
            <a:off x="4581837" y="1902187"/>
            <a:ext cx="765655" cy="4646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4807053" y="1420087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9" idx="1"/>
            <a:endCxn id="69" idx="2"/>
          </p:cNvCxnSpPr>
          <p:nvPr/>
        </p:nvCxnSpPr>
        <p:spPr>
          <a:xfrm rot="10800000" flipH="1" flipV="1">
            <a:off x="3500963" y="2366835"/>
            <a:ext cx="540437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68" idx="6"/>
          </p:cNvCxnSpPr>
          <p:nvPr/>
        </p:nvCxnSpPr>
        <p:spPr>
          <a:xfrm rot="16200000" flipV="1">
            <a:off x="4861604" y="942821"/>
            <a:ext cx="206123" cy="76565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6" idx="7"/>
            <a:endCxn id="86" idx="1"/>
          </p:cNvCxnSpPr>
          <p:nvPr/>
        </p:nvCxnSpPr>
        <p:spPr>
          <a:xfrm rot="16200000" flipV="1">
            <a:off x="3964491" y="600822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4739550" y="2056451"/>
            <a:ext cx="1075650" cy="17373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wasAssociatedWith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3421444" y="513428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wasDerivedFrom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4"/>
          <p:cNvSpPr txBox="1"/>
          <p:nvPr/>
        </p:nvSpPr>
        <p:spPr>
          <a:xfrm>
            <a:off x="3834737" y="2705675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wasInformedBy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>
            <a:off x="4480004" y="1018174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wasAttributedTo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4"/>
          <p:cNvSpPr txBox="1"/>
          <p:nvPr/>
        </p:nvSpPr>
        <p:spPr>
          <a:xfrm>
            <a:off x="3938069" y="1591345"/>
            <a:ext cx="868986" cy="15052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wasGeneratedBy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4"/>
          <p:cNvSpPr txBox="1"/>
          <p:nvPr/>
        </p:nvSpPr>
        <p:spPr>
          <a:xfrm>
            <a:off x="3469197" y="1749787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used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2"/>
          <p:cNvSpPr/>
          <p:nvPr/>
        </p:nvSpPr>
        <p:spPr>
          <a:xfrm>
            <a:off x="711165" y="3038363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9520503" y="2129122"/>
            <a:ext cx="1032" cy="3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98"/>
          <p:cNvSpPr/>
          <p:nvPr/>
        </p:nvSpPr>
        <p:spPr>
          <a:xfrm>
            <a:off x="5249696" y="4232575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1" name="Rectangle: Rounded Corners 198"/>
          <p:cNvSpPr/>
          <p:nvPr/>
        </p:nvSpPr>
        <p:spPr>
          <a:xfrm>
            <a:off x="6511456" y="4232575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2" name="Rectangle: Rounded Corners 198"/>
          <p:cNvSpPr/>
          <p:nvPr/>
        </p:nvSpPr>
        <p:spPr>
          <a:xfrm>
            <a:off x="3970217" y="423257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Context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3" name="Rectangle: Rounded Corners 198"/>
          <p:cNvSpPr/>
          <p:nvPr/>
        </p:nvSpPr>
        <p:spPr>
          <a:xfrm>
            <a:off x="3968894" y="336607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Problem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4" name="Rectangle: Rounded Corners 198"/>
          <p:cNvSpPr/>
          <p:nvPr/>
        </p:nvSpPr>
        <p:spPr>
          <a:xfrm>
            <a:off x="5948231" y="336761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5" name="Rectangle: Rounded Corners 198"/>
          <p:cNvSpPr/>
          <p:nvPr/>
        </p:nvSpPr>
        <p:spPr>
          <a:xfrm>
            <a:off x="6696562" y="163334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6" name="Rectangle: Rounded Corners 198"/>
          <p:cNvSpPr/>
          <p:nvPr/>
        </p:nvSpPr>
        <p:spPr>
          <a:xfrm>
            <a:off x="7485723" y="2496215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7" name="Rectangle: Rounded Corners 198"/>
          <p:cNvSpPr/>
          <p:nvPr/>
        </p:nvSpPr>
        <p:spPr>
          <a:xfrm>
            <a:off x="8956987" y="4232765"/>
            <a:ext cx="1129097" cy="4957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8" name="Rectangle: Rounded Corners 198"/>
          <p:cNvSpPr/>
          <p:nvPr/>
        </p:nvSpPr>
        <p:spPr>
          <a:xfrm>
            <a:off x="8956987" y="3367194"/>
            <a:ext cx="1129097" cy="4957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9" name="Rectangle: Rounded Corners 198"/>
          <p:cNvSpPr/>
          <p:nvPr/>
        </p:nvSpPr>
        <p:spPr>
          <a:xfrm>
            <a:off x="5408365" y="2499581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Situation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20" name="Straight Arrow Connector 119"/>
          <p:cNvCxnSpPr>
            <a:endCxn id="125" idx="0"/>
          </p:cNvCxnSpPr>
          <p:nvPr/>
        </p:nvCxnSpPr>
        <p:spPr>
          <a:xfrm>
            <a:off x="9520503" y="2991994"/>
            <a:ext cx="1033" cy="37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5" idx="2"/>
            <a:endCxn id="124" idx="0"/>
          </p:cNvCxnSpPr>
          <p:nvPr/>
        </p:nvCxnSpPr>
        <p:spPr>
          <a:xfrm>
            <a:off x="9521536" y="3862973"/>
            <a:ext cx="0" cy="36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3" idx="3"/>
          </p:cNvCxnSpPr>
          <p:nvPr/>
        </p:nvCxnSpPr>
        <p:spPr>
          <a:xfrm>
            <a:off x="8614820" y="2744105"/>
            <a:ext cx="341134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3" idx="3"/>
            <a:endCxn id="125" idx="1"/>
          </p:cNvCxnSpPr>
          <p:nvPr/>
        </p:nvCxnSpPr>
        <p:spPr>
          <a:xfrm>
            <a:off x="8614820" y="2744105"/>
            <a:ext cx="342167" cy="87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9" idx="3"/>
          </p:cNvCxnSpPr>
          <p:nvPr/>
        </p:nvCxnSpPr>
        <p:spPr>
          <a:xfrm>
            <a:off x="7077328" y="3615504"/>
            <a:ext cx="408395" cy="20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20" idx="3"/>
          </p:cNvCxnSpPr>
          <p:nvPr/>
        </p:nvCxnSpPr>
        <p:spPr>
          <a:xfrm flipH="1" flipV="1">
            <a:off x="7825659" y="1881233"/>
            <a:ext cx="1131327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8" idx="0"/>
            <a:endCxn id="120" idx="1"/>
          </p:cNvCxnSpPr>
          <p:nvPr/>
        </p:nvCxnSpPr>
        <p:spPr>
          <a:xfrm flipV="1">
            <a:off x="5972914" y="1881233"/>
            <a:ext cx="723648" cy="6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7" idx="3"/>
            <a:endCxn id="128" idx="2"/>
          </p:cNvCxnSpPr>
          <p:nvPr/>
        </p:nvCxnSpPr>
        <p:spPr>
          <a:xfrm flipV="1">
            <a:off x="5099314" y="2995360"/>
            <a:ext cx="873600" cy="148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8" idx="3"/>
            <a:endCxn id="128" idx="2"/>
          </p:cNvCxnSpPr>
          <p:nvPr/>
        </p:nvCxnSpPr>
        <p:spPr>
          <a:xfrm flipV="1">
            <a:off x="5097991" y="2995360"/>
            <a:ext cx="874923" cy="6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9" idx="0"/>
            <a:endCxn id="128" idx="2"/>
          </p:cNvCxnSpPr>
          <p:nvPr/>
        </p:nvCxnSpPr>
        <p:spPr>
          <a:xfrm flipH="1" flipV="1">
            <a:off x="5972914" y="2995360"/>
            <a:ext cx="539866" cy="37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8" idx="2"/>
          </p:cNvCxnSpPr>
          <p:nvPr/>
        </p:nvCxnSpPr>
        <p:spPr>
          <a:xfrm flipH="1" flipV="1">
            <a:off x="5972914" y="2995360"/>
            <a:ext cx="2077358" cy="57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2" idx="0"/>
            <a:endCxn id="119" idx="2"/>
          </p:cNvCxnSpPr>
          <p:nvPr/>
        </p:nvCxnSpPr>
        <p:spPr>
          <a:xfrm flipV="1">
            <a:off x="5814245" y="3863393"/>
            <a:ext cx="69853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5" idx="0"/>
            <a:endCxn id="119" idx="2"/>
          </p:cNvCxnSpPr>
          <p:nvPr/>
        </p:nvCxnSpPr>
        <p:spPr>
          <a:xfrm flipH="1" flipV="1">
            <a:off x="6512780" y="3863393"/>
            <a:ext cx="56322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5" idx="3"/>
            <a:endCxn id="120" idx="0"/>
          </p:cNvCxnSpPr>
          <p:nvPr/>
        </p:nvCxnSpPr>
        <p:spPr>
          <a:xfrm flipH="1" flipV="1">
            <a:off x="7261111" y="1633343"/>
            <a:ext cx="2824973" cy="1981741"/>
          </a:xfrm>
          <a:prstGeom prst="bentConnector4">
            <a:avLst>
              <a:gd name="adj1" fmla="val -8092"/>
              <a:gd name="adj2" fmla="val 1115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92"/>
          <p:cNvSpPr/>
          <p:nvPr/>
        </p:nvSpPr>
        <p:spPr>
          <a:xfrm>
            <a:off x="7485723" y="3573098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5" name="Rectangle: Rounded Corners 193"/>
          <p:cNvSpPr/>
          <p:nvPr/>
        </p:nvSpPr>
        <p:spPr>
          <a:xfrm>
            <a:off x="8956986" y="163604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6" name="Rectangle: Rounded Corners 193"/>
          <p:cNvSpPr/>
          <p:nvPr/>
        </p:nvSpPr>
        <p:spPr>
          <a:xfrm>
            <a:off x="8955954" y="249891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Decision Making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7" name="Straight Arrow Connector 136"/>
          <p:cNvCxnSpPr>
            <a:stCxn id="123" idx="1"/>
            <a:endCxn id="128" idx="3"/>
          </p:cNvCxnSpPr>
          <p:nvPr/>
        </p:nvCxnSpPr>
        <p:spPr>
          <a:xfrm flipH="1">
            <a:off x="6537462" y="2744105"/>
            <a:ext cx="948261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5" idx="1"/>
            <a:endCxn id="128" idx="3"/>
          </p:cNvCxnSpPr>
          <p:nvPr/>
        </p:nvCxnSpPr>
        <p:spPr>
          <a:xfrm flipH="1" flipV="1">
            <a:off x="6537462" y="2747471"/>
            <a:ext cx="2419525" cy="8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 Box 34"/>
          <p:cNvSpPr txBox="1"/>
          <p:nvPr/>
        </p:nvSpPr>
        <p:spPr>
          <a:xfrm>
            <a:off x="8247562" y="2287445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_result_of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0" name="Text Box 34"/>
          <p:cNvSpPr txBox="1"/>
          <p:nvPr/>
        </p:nvSpPr>
        <p:spPr>
          <a:xfrm>
            <a:off x="8009005" y="303511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indicates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1" name="Text Box 34"/>
          <p:cNvSpPr txBox="1"/>
          <p:nvPr/>
        </p:nvSpPr>
        <p:spPr>
          <a:xfrm>
            <a:off x="9047161" y="3028002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2" name="Text Box 34"/>
          <p:cNvSpPr txBox="1"/>
          <p:nvPr/>
        </p:nvSpPr>
        <p:spPr>
          <a:xfrm>
            <a:off x="9084655" y="3903589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3" name="Text Box 34"/>
          <p:cNvSpPr txBox="1"/>
          <p:nvPr/>
        </p:nvSpPr>
        <p:spPr>
          <a:xfrm rot="5400000">
            <a:off x="9765933" y="2404913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4" name="Text Box 34"/>
          <p:cNvSpPr txBox="1"/>
          <p:nvPr/>
        </p:nvSpPr>
        <p:spPr>
          <a:xfrm>
            <a:off x="6736034" y="3819066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has_answer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7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50"/>
          <p:cNvSpPr/>
          <p:nvPr/>
        </p:nvSpPr>
        <p:spPr>
          <a:xfrm>
            <a:off x="4961800" y="3651559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Minimum age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Rectangle: Rounded Corners 151"/>
          <p:cNvSpPr/>
          <p:nvPr/>
        </p:nvSpPr>
        <p:spPr>
          <a:xfrm>
            <a:off x="4970587" y="4271760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amoxicillin </a:t>
            </a:r>
            <a:r>
              <a:rPr lang="en-AU" sz="800">
                <a:effectLst/>
                <a:ea typeface="Calibri" charset="0"/>
                <a:cs typeface="Calibri" charset="0"/>
              </a:rPr>
              <a:t>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Rectangle: Rounded Corners 152"/>
          <p:cNvSpPr/>
          <p:nvPr/>
        </p:nvSpPr>
        <p:spPr>
          <a:xfrm>
            <a:off x="6774666" y="4269104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a typeface="Calibri" charset="0"/>
                <a:cs typeface="Calibri" charset="0"/>
              </a:rPr>
              <a:t>Patient not allergic to </a:t>
            </a:r>
            <a:r>
              <a:rPr lang="en-AU" sz="800" err="1" smtClean="0">
                <a:effectLst/>
                <a:ea typeface="Calibri" charset="0"/>
                <a:cs typeface="Calibri" charset="0"/>
              </a:rPr>
              <a:t>amoxicilin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Rectangle: Rounded Corners 153"/>
          <p:cNvSpPr/>
          <p:nvPr/>
        </p:nvSpPr>
        <p:spPr>
          <a:xfrm>
            <a:off x="4967074" y="3055594"/>
            <a:ext cx="1129097" cy="476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allergy</a:t>
            </a:r>
            <a:r>
              <a:rPr lang="en-AU" sz="1200">
                <a:effectLst/>
                <a:ea typeface="Times New Roman" charset="0"/>
                <a:cs typeface="Calibri" charset="0"/>
              </a:rPr>
              <a:t> 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54"/>
          <p:cNvSpPr/>
          <p:nvPr/>
        </p:nvSpPr>
        <p:spPr>
          <a:xfrm>
            <a:off x="4968829" y="4878152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Has penicillin allergy</a:t>
            </a:r>
            <a:endParaRPr lang="en-GB" sz="12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55"/>
          <p:cNvSpPr/>
          <p:nvPr/>
        </p:nvSpPr>
        <p:spPr>
          <a:xfrm>
            <a:off x="6774666" y="3043616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Patient not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56"/>
          <p:cNvSpPr/>
          <p:nvPr/>
        </p:nvSpPr>
        <p:spPr>
          <a:xfrm>
            <a:off x="6767088" y="4885985"/>
            <a:ext cx="1129097" cy="4939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accent2"/>
                </a:solidFill>
                <a:ea typeface="Calibri" charset="0"/>
                <a:cs typeface="Calibri" charset="0"/>
              </a:rPr>
              <a:t>Patient allergic to </a:t>
            </a:r>
            <a:r>
              <a:rPr lang="en-AU" sz="800" smtClean="0">
                <a:solidFill>
                  <a:schemeClr val="accent2"/>
                </a:solidFill>
                <a:effectLst/>
                <a:ea typeface="Calibri" charset="0"/>
                <a:cs typeface="Calibri" charset="0"/>
              </a:rPr>
              <a:t>penicillin</a:t>
            </a:r>
            <a:endParaRPr lang="en-GB" sz="1200">
              <a:solidFill>
                <a:schemeClr val="accent2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: Rounded Corners 158"/>
          <p:cNvSpPr/>
          <p:nvPr/>
        </p:nvSpPr>
        <p:spPr>
          <a:xfrm>
            <a:off x="3232859" y="3352824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59"/>
          <p:cNvSpPr/>
          <p:nvPr/>
        </p:nvSpPr>
        <p:spPr>
          <a:xfrm>
            <a:off x="3232859" y="4262206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amoxicillin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4361956" y="3293607"/>
            <a:ext cx="605118" cy="30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" idx="1"/>
          </p:cNvCxnSpPr>
          <p:nvPr/>
        </p:nvCxnSpPr>
        <p:spPr>
          <a:xfrm>
            <a:off x="4361956" y="3599814"/>
            <a:ext cx="599844" cy="29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4361956" y="4509196"/>
            <a:ext cx="608631" cy="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 flipV="1">
            <a:off x="4361956" y="3898549"/>
            <a:ext cx="599844" cy="61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4361956" y="4509196"/>
            <a:ext cx="606873" cy="61594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9" idx="1"/>
          </p:cNvCxnSpPr>
          <p:nvPr/>
        </p:nvCxnSpPr>
        <p:spPr>
          <a:xfrm>
            <a:off x="6090897" y="3898549"/>
            <a:ext cx="683769" cy="3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 flipV="1">
            <a:off x="6096171" y="3290606"/>
            <a:ext cx="678495" cy="3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6097926" y="5125142"/>
            <a:ext cx="669162" cy="78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 flipV="1">
            <a:off x="6099684" y="4516094"/>
            <a:ext cx="674982" cy="2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5400000">
            <a:off x="5260057" y="4098047"/>
            <a:ext cx="2204684" cy="17203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: Rounded Corners 201"/>
          <p:cNvSpPr/>
          <p:nvPr/>
        </p:nvSpPr>
        <p:spPr>
          <a:xfrm>
            <a:off x="6774666" y="3655635"/>
            <a:ext cx="1129097" cy="493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a typeface="Calibri" charset="0"/>
                <a:cs typeface="Calibri" charset="0"/>
              </a:rPr>
              <a:t>Patient 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s_initiated_by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1" name="Connector: Curved 169"/>
          <p:cNvCxnSpPr>
            <a:stCxn id="204" idx="0"/>
            <a:endCxn id="194" idx="2"/>
          </p:cNvCxnSpPr>
          <p:nvPr/>
        </p:nvCxnSpPr>
        <p:spPr>
          <a:xfrm rot="16200000" flipV="1">
            <a:off x="1652878" y="3312231"/>
            <a:ext cx="1143346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04" idx="3"/>
            <a:endCxn id="14" idx="1"/>
          </p:cNvCxnSpPr>
          <p:nvPr/>
        </p:nvCxnSpPr>
        <p:spPr>
          <a:xfrm flipV="1">
            <a:off x="2789099" y="3599814"/>
            <a:ext cx="443760" cy="530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4" idx="3"/>
            <a:endCxn id="15" idx="1"/>
          </p:cNvCxnSpPr>
          <p:nvPr/>
        </p:nvCxnSpPr>
        <p:spPr>
          <a:xfrm>
            <a:off x="2789099" y="4130445"/>
            <a:ext cx="443760" cy="378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: Rounded Corners 193"/>
          <p:cNvSpPr/>
          <p:nvPr/>
        </p:nvSpPr>
        <p:spPr>
          <a:xfrm>
            <a:off x="1660001" y="224747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 for indicating</a:t>
            </a:r>
            <a:r>
              <a:rPr lang="en-AU" sz="800">
                <a:ea typeface="Calibri" charset="0"/>
                <a:cs typeface="Calibri" charset="0"/>
              </a:rPr>
              <a:t> a therapy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4" name="Rectangle: Rounded Corners 193"/>
          <p:cNvSpPr/>
          <p:nvPr/>
        </p:nvSpPr>
        <p:spPr>
          <a:xfrm>
            <a:off x="1660002" y="3883905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Deciding about</a:t>
            </a:r>
            <a:r>
              <a:rPr lang="en-AU" sz="800">
                <a:ea typeface="Calibri" charset="0"/>
                <a:cs typeface="Calibri" charset="0"/>
              </a:rPr>
              <a:t> a therapy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9" name="Rectangle: Rounded Corners 193"/>
          <p:cNvSpPr/>
          <p:nvPr/>
        </p:nvSpPr>
        <p:spPr>
          <a:xfrm>
            <a:off x="1662351" y="5125657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20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20" name="Straight Arrow Connector 219"/>
          <p:cNvCxnSpPr>
            <a:stCxn id="219" idx="0"/>
            <a:endCxn id="204" idx="2"/>
          </p:cNvCxnSpPr>
          <p:nvPr/>
        </p:nvCxnSpPr>
        <p:spPr>
          <a:xfrm flipH="1" flipV="1">
            <a:off x="2224551" y="4376985"/>
            <a:ext cx="2349" cy="74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169"/>
          <p:cNvCxnSpPr>
            <a:stCxn id="219" idx="3"/>
          </p:cNvCxnSpPr>
          <p:nvPr/>
        </p:nvCxnSpPr>
        <p:spPr>
          <a:xfrm flipV="1">
            <a:off x="2791448" y="4899933"/>
            <a:ext cx="302673" cy="47226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49"/>
          <p:cNvSpPr txBox="1"/>
          <p:nvPr/>
        </p:nvSpPr>
        <p:spPr>
          <a:xfrm rot="5400000">
            <a:off x="2434108" y="5227215"/>
            <a:ext cx="1033501" cy="203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latin typeface="Calibri" charset="0"/>
                <a:ea typeface="Calibri" charset="0"/>
              </a:rPr>
              <a:t>owl:equivalentClass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439011" y="3170526"/>
            <a:ext cx="3094074" cy="1765005"/>
          </a:xfrm>
          <a:custGeom>
            <a:avLst/>
            <a:gdLst>
              <a:gd name="connsiteX0" fmla="*/ 63795 w 3094074"/>
              <a:gd name="connsiteY0" fmla="*/ 574158 h 1765005"/>
              <a:gd name="connsiteX1" fmla="*/ 116958 w 3094074"/>
              <a:gd name="connsiteY1" fmla="*/ 563526 h 1765005"/>
              <a:gd name="connsiteX2" fmla="*/ 148855 w 3094074"/>
              <a:gd name="connsiteY2" fmla="*/ 542260 h 1765005"/>
              <a:gd name="connsiteX3" fmla="*/ 191386 w 3094074"/>
              <a:gd name="connsiteY3" fmla="*/ 531628 h 1765005"/>
              <a:gd name="connsiteX4" fmla="*/ 287079 w 3094074"/>
              <a:gd name="connsiteY4" fmla="*/ 467832 h 1765005"/>
              <a:gd name="connsiteX5" fmla="*/ 425302 w 3094074"/>
              <a:gd name="connsiteY5" fmla="*/ 404037 h 1765005"/>
              <a:gd name="connsiteX6" fmla="*/ 457200 w 3094074"/>
              <a:gd name="connsiteY6" fmla="*/ 382772 h 1765005"/>
              <a:gd name="connsiteX7" fmla="*/ 489097 w 3094074"/>
              <a:gd name="connsiteY7" fmla="*/ 372139 h 1765005"/>
              <a:gd name="connsiteX8" fmla="*/ 542260 w 3094074"/>
              <a:gd name="connsiteY8" fmla="*/ 350874 h 1765005"/>
              <a:gd name="connsiteX9" fmla="*/ 574158 w 3094074"/>
              <a:gd name="connsiteY9" fmla="*/ 329609 h 1765005"/>
              <a:gd name="connsiteX10" fmla="*/ 648586 w 3094074"/>
              <a:gd name="connsiteY10" fmla="*/ 297712 h 1765005"/>
              <a:gd name="connsiteX11" fmla="*/ 754911 w 3094074"/>
              <a:gd name="connsiteY11" fmla="*/ 233916 h 1765005"/>
              <a:gd name="connsiteX12" fmla="*/ 829339 w 3094074"/>
              <a:gd name="connsiteY12" fmla="*/ 191386 h 1765005"/>
              <a:gd name="connsiteX13" fmla="*/ 861237 w 3094074"/>
              <a:gd name="connsiteY13" fmla="*/ 170121 h 1765005"/>
              <a:gd name="connsiteX14" fmla="*/ 925032 w 3094074"/>
              <a:gd name="connsiteY14" fmla="*/ 148856 h 1765005"/>
              <a:gd name="connsiteX15" fmla="*/ 999460 w 3094074"/>
              <a:gd name="connsiteY15" fmla="*/ 116958 h 1765005"/>
              <a:gd name="connsiteX16" fmla="*/ 1105786 w 3094074"/>
              <a:gd name="connsiteY16" fmla="*/ 95693 h 1765005"/>
              <a:gd name="connsiteX17" fmla="*/ 1212111 w 3094074"/>
              <a:gd name="connsiteY17" fmla="*/ 74428 h 1765005"/>
              <a:gd name="connsiteX18" fmla="*/ 1307804 w 3094074"/>
              <a:gd name="connsiteY18" fmla="*/ 63795 h 1765005"/>
              <a:gd name="connsiteX19" fmla="*/ 1456660 w 3094074"/>
              <a:gd name="connsiteY19" fmla="*/ 42530 h 1765005"/>
              <a:gd name="connsiteX20" fmla="*/ 1552353 w 3094074"/>
              <a:gd name="connsiteY20" fmla="*/ 31898 h 1765005"/>
              <a:gd name="connsiteX21" fmla="*/ 1637414 w 3094074"/>
              <a:gd name="connsiteY21" fmla="*/ 21265 h 1765005"/>
              <a:gd name="connsiteX22" fmla="*/ 1807535 w 3094074"/>
              <a:gd name="connsiteY22" fmla="*/ 10632 h 1765005"/>
              <a:gd name="connsiteX23" fmla="*/ 1945758 w 3094074"/>
              <a:gd name="connsiteY23" fmla="*/ 0 h 1765005"/>
              <a:gd name="connsiteX24" fmla="*/ 2243469 w 3094074"/>
              <a:gd name="connsiteY24" fmla="*/ 10632 h 1765005"/>
              <a:gd name="connsiteX25" fmla="*/ 2275367 w 3094074"/>
              <a:gd name="connsiteY25" fmla="*/ 21265 h 1765005"/>
              <a:gd name="connsiteX26" fmla="*/ 2317897 w 3094074"/>
              <a:gd name="connsiteY26" fmla="*/ 31898 h 1765005"/>
              <a:gd name="connsiteX27" fmla="*/ 2392325 w 3094074"/>
              <a:gd name="connsiteY27" fmla="*/ 53163 h 1765005"/>
              <a:gd name="connsiteX28" fmla="*/ 2445488 w 3094074"/>
              <a:gd name="connsiteY28" fmla="*/ 63795 h 1765005"/>
              <a:gd name="connsiteX29" fmla="*/ 2679404 w 3094074"/>
              <a:gd name="connsiteY29" fmla="*/ 74428 h 1765005"/>
              <a:gd name="connsiteX30" fmla="*/ 2743200 w 3094074"/>
              <a:gd name="connsiteY30" fmla="*/ 85060 h 1765005"/>
              <a:gd name="connsiteX31" fmla="*/ 2785730 w 3094074"/>
              <a:gd name="connsiteY31" fmla="*/ 95693 h 1765005"/>
              <a:gd name="connsiteX32" fmla="*/ 2838893 w 3094074"/>
              <a:gd name="connsiteY32" fmla="*/ 106326 h 1765005"/>
              <a:gd name="connsiteX33" fmla="*/ 2881423 w 3094074"/>
              <a:gd name="connsiteY33" fmla="*/ 116958 h 1765005"/>
              <a:gd name="connsiteX34" fmla="*/ 2945218 w 3094074"/>
              <a:gd name="connsiteY34" fmla="*/ 138223 h 1765005"/>
              <a:gd name="connsiteX35" fmla="*/ 2934586 w 3094074"/>
              <a:gd name="connsiteY35" fmla="*/ 170121 h 1765005"/>
              <a:gd name="connsiteX36" fmla="*/ 2987748 w 3094074"/>
              <a:gd name="connsiteY36" fmla="*/ 233916 h 1765005"/>
              <a:gd name="connsiteX37" fmla="*/ 2998381 w 3094074"/>
              <a:gd name="connsiteY37" fmla="*/ 265814 h 1765005"/>
              <a:gd name="connsiteX38" fmla="*/ 3019646 w 3094074"/>
              <a:gd name="connsiteY38" fmla="*/ 350874 h 1765005"/>
              <a:gd name="connsiteX39" fmla="*/ 3040911 w 3094074"/>
              <a:gd name="connsiteY39" fmla="*/ 425302 h 1765005"/>
              <a:gd name="connsiteX40" fmla="*/ 3062176 w 3094074"/>
              <a:gd name="connsiteY40" fmla="*/ 659219 h 1765005"/>
              <a:gd name="connsiteX41" fmla="*/ 3083442 w 3094074"/>
              <a:gd name="connsiteY41" fmla="*/ 839972 h 1765005"/>
              <a:gd name="connsiteX42" fmla="*/ 3094074 w 3094074"/>
              <a:gd name="connsiteY42" fmla="*/ 1148316 h 1765005"/>
              <a:gd name="connsiteX43" fmla="*/ 3083442 w 3094074"/>
              <a:gd name="connsiteY43" fmla="*/ 1424763 h 1765005"/>
              <a:gd name="connsiteX44" fmla="*/ 3062176 w 3094074"/>
              <a:gd name="connsiteY44" fmla="*/ 1499191 h 1765005"/>
              <a:gd name="connsiteX45" fmla="*/ 3051544 w 3094074"/>
              <a:gd name="connsiteY45" fmla="*/ 1541721 h 1765005"/>
              <a:gd name="connsiteX46" fmla="*/ 3030279 w 3094074"/>
              <a:gd name="connsiteY46" fmla="*/ 1605516 h 1765005"/>
              <a:gd name="connsiteX47" fmla="*/ 2987748 w 3094074"/>
              <a:gd name="connsiteY47" fmla="*/ 1669312 h 1765005"/>
              <a:gd name="connsiteX48" fmla="*/ 2966483 w 3094074"/>
              <a:gd name="connsiteY48" fmla="*/ 1701209 h 1765005"/>
              <a:gd name="connsiteX49" fmla="*/ 2838893 w 3094074"/>
              <a:gd name="connsiteY49" fmla="*/ 1743739 h 1765005"/>
              <a:gd name="connsiteX50" fmla="*/ 2806995 w 3094074"/>
              <a:gd name="connsiteY50" fmla="*/ 1754372 h 1765005"/>
              <a:gd name="connsiteX51" fmla="*/ 2615609 w 3094074"/>
              <a:gd name="connsiteY51" fmla="*/ 1765005 h 1765005"/>
              <a:gd name="connsiteX52" fmla="*/ 1754372 w 3094074"/>
              <a:gd name="connsiteY52" fmla="*/ 1743739 h 1765005"/>
              <a:gd name="connsiteX53" fmla="*/ 1679944 w 3094074"/>
              <a:gd name="connsiteY53" fmla="*/ 1733107 h 1765005"/>
              <a:gd name="connsiteX54" fmla="*/ 1446028 w 3094074"/>
              <a:gd name="connsiteY54" fmla="*/ 1690577 h 1765005"/>
              <a:gd name="connsiteX55" fmla="*/ 1339702 w 3094074"/>
              <a:gd name="connsiteY55" fmla="*/ 1679944 h 1765005"/>
              <a:gd name="connsiteX56" fmla="*/ 1286539 w 3094074"/>
              <a:gd name="connsiteY56" fmla="*/ 1669312 h 1765005"/>
              <a:gd name="connsiteX57" fmla="*/ 1127051 w 3094074"/>
              <a:gd name="connsiteY57" fmla="*/ 1658679 h 1765005"/>
              <a:gd name="connsiteX58" fmla="*/ 765544 w 3094074"/>
              <a:gd name="connsiteY58" fmla="*/ 1626781 h 1765005"/>
              <a:gd name="connsiteX59" fmla="*/ 606055 w 3094074"/>
              <a:gd name="connsiteY59" fmla="*/ 1605516 h 1765005"/>
              <a:gd name="connsiteX60" fmla="*/ 467832 w 3094074"/>
              <a:gd name="connsiteY60" fmla="*/ 1573619 h 1765005"/>
              <a:gd name="connsiteX61" fmla="*/ 435935 w 3094074"/>
              <a:gd name="connsiteY61" fmla="*/ 1562986 h 1765005"/>
              <a:gd name="connsiteX62" fmla="*/ 372139 w 3094074"/>
              <a:gd name="connsiteY62" fmla="*/ 1520456 h 1765005"/>
              <a:gd name="connsiteX63" fmla="*/ 329609 w 3094074"/>
              <a:gd name="connsiteY63" fmla="*/ 1456660 h 1765005"/>
              <a:gd name="connsiteX64" fmla="*/ 297711 w 3094074"/>
              <a:gd name="connsiteY64" fmla="*/ 1435395 h 1765005"/>
              <a:gd name="connsiteX65" fmla="*/ 212651 w 3094074"/>
              <a:gd name="connsiteY65" fmla="*/ 1360967 h 1765005"/>
              <a:gd name="connsiteX66" fmla="*/ 159488 w 3094074"/>
              <a:gd name="connsiteY66" fmla="*/ 1297172 h 1765005"/>
              <a:gd name="connsiteX67" fmla="*/ 127590 w 3094074"/>
              <a:gd name="connsiteY67" fmla="*/ 1275907 h 1765005"/>
              <a:gd name="connsiteX68" fmla="*/ 85060 w 3094074"/>
              <a:gd name="connsiteY68" fmla="*/ 1212112 h 1765005"/>
              <a:gd name="connsiteX69" fmla="*/ 63795 w 3094074"/>
              <a:gd name="connsiteY69" fmla="*/ 1180214 h 1765005"/>
              <a:gd name="connsiteX70" fmla="*/ 42530 w 3094074"/>
              <a:gd name="connsiteY70" fmla="*/ 1116419 h 1765005"/>
              <a:gd name="connsiteX71" fmla="*/ 31897 w 3094074"/>
              <a:gd name="connsiteY71" fmla="*/ 1084521 h 1765005"/>
              <a:gd name="connsiteX72" fmla="*/ 21265 w 3094074"/>
              <a:gd name="connsiteY72" fmla="*/ 1020726 h 1765005"/>
              <a:gd name="connsiteX73" fmla="*/ 0 w 3094074"/>
              <a:gd name="connsiteY73" fmla="*/ 818707 h 1765005"/>
              <a:gd name="connsiteX74" fmla="*/ 21265 w 3094074"/>
              <a:gd name="connsiteY74" fmla="*/ 637953 h 1765005"/>
              <a:gd name="connsiteX75" fmla="*/ 42530 w 3094074"/>
              <a:gd name="connsiteY75" fmla="*/ 606056 h 1765005"/>
              <a:gd name="connsiteX76" fmla="*/ 63795 w 3094074"/>
              <a:gd name="connsiteY76" fmla="*/ 574158 h 176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094074" h="1765005">
                <a:moveTo>
                  <a:pt x="63795" y="574158"/>
                </a:moveTo>
                <a:cubicBezTo>
                  <a:pt x="76200" y="567070"/>
                  <a:pt x="100037" y="569872"/>
                  <a:pt x="116958" y="563526"/>
                </a:cubicBezTo>
                <a:cubicBezTo>
                  <a:pt x="128923" y="559039"/>
                  <a:pt x="137110" y="547294"/>
                  <a:pt x="148855" y="542260"/>
                </a:cubicBezTo>
                <a:cubicBezTo>
                  <a:pt x="162287" y="536504"/>
                  <a:pt x="177209" y="535172"/>
                  <a:pt x="191386" y="531628"/>
                </a:cubicBezTo>
                <a:cubicBezTo>
                  <a:pt x="223284" y="510363"/>
                  <a:pt x="251485" y="482070"/>
                  <a:pt x="287079" y="467832"/>
                </a:cubicBezTo>
                <a:cubicBezTo>
                  <a:pt x="331244" y="450166"/>
                  <a:pt x="387000" y="429571"/>
                  <a:pt x="425302" y="404037"/>
                </a:cubicBezTo>
                <a:cubicBezTo>
                  <a:pt x="435935" y="396949"/>
                  <a:pt x="445770" y="388487"/>
                  <a:pt x="457200" y="382772"/>
                </a:cubicBezTo>
                <a:cubicBezTo>
                  <a:pt x="467224" y="377760"/>
                  <a:pt x="478603" y="376074"/>
                  <a:pt x="489097" y="372139"/>
                </a:cubicBezTo>
                <a:cubicBezTo>
                  <a:pt x="506968" y="365437"/>
                  <a:pt x="525189" y="359409"/>
                  <a:pt x="542260" y="350874"/>
                </a:cubicBezTo>
                <a:cubicBezTo>
                  <a:pt x="553690" y="345159"/>
                  <a:pt x="563063" y="335949"/>
                  <a:pt x="574158" y="329609"/>
                </a:cubicBezTo>
                <a:cubicBezTo>
                  <a:pt x="610948" y="308586"/>
                  <a:pt x="612798" y="309640"/>
                  <a:pt x="648586" y="297712"/>
                </a:cubicBezTo>
                <a:cubicBezTo>
                  <a:pt x="707129" y="239166"/>
                  <a:pt x="613883" y="327933"/>
                  <a:pt x="754911" y="233916"/>
                </a:cubicBezTo>
                <a:cubicBezTo>
                  <a:pt x="832626" y="182107"/>
                  <a:pt x="734909" y="245346"/>
                  <a:pt x="829339" y="191386"/>
                </a:cubicBezTo>
                <a:cubicBezTo>
                  <a:pt x="840434" y="185046"/>
                  <a:pt x="849560" y="175311"/>
                  <a:pt x="861237" y="170121"/>
                </a:cubicBezTo>
                <a:cubicBezTo>
                  <a:pt x="881720" y="161017"/>
                  <a:pt x="904983" y="158880"/>
                  <a:pt x="925032" y="148856"/>
                </a:cubicBezTo>
                <a:cubicBezTo>
                  <a:pt x="952299" y="135223"/>
                  <a:pt x="970407" y="123663"/>
                  <a:pt x="999460" y="116958"/>
                </a:cubicBezTo>
                <a:cubicBezTo>
                  <a:pt x="1034678" y="108831"/>
                  <a:pt x="1070721" y="104460"/>
                  <a:pt x="1105786" y="95693"/>
                </a:cubicBezTo>
                <a:cubicBezTo>
                  <a:pt x="1154089" y="83617"/>
                  <a:pt x="1156240" y="81877"/>
                  <a:pt x="1212111" y="74428"/>
                </a:cubicBezTo>
                <a:cubicBezTo>
                  <a:pt x="1243923" y="70186"/>
                  <a:pt x="1275980" y="67946"/>
                  <a:pt x="1307804" y="63795"/>
                </a:cubicBezTo>
                <a:cubicBezTo>
                  <a:pt x="1357505" y="57312"/>
                  <a:pt x="1406844" y="48065"/>
                  <a:pt x="1456660" y="42530"/>
                </a:cubicBezTo>
                <a:lnTo>
                  <a:pt x="1552353" y="31898"/>
                </a:lnTo>
                <a:cubicBezTo>
                  <a:pt x="1580732" y="28559"/>
                  <a:pt x="1608938" y="23638"/>
                  <a:pt x="1637414" y="21265"/>
                </a:cubicBezTo>
                <a:cubicBezTo>
                  <a:pt x="1694035" y="16546"/>
                  <a:pt x="1750852" y="14541"/>
                  <a:pt x="1807535" y="10632"/>
                </a:cubicBezTo>
                <a:lnTo>
                  <a:pt x="1945758" y="0"/>
                </a:lnTo>
                <a:cubicBezTo>
                  <a:pt x="2044995" y="3544"/>
                  <a:pt x="2144375" y="4239"/>
                  <a:pt x="2243469" y="10632"/>
                </a:cubicBezTo>
                <a:cubicBezTo>
                  <a:pt x="2254654" y="11354"/>
                  <a:pt x="2264590" y="18186"/>
                  <a:pt x="2275367" y="21265"/>
                </a:cubicBezTo>
                <a:cubicBezTo>
                  <a:pt x="2289418" y="25280"/>
                  <a:pt x="2303846" y="27884"/>
                  <a:pt x="2317897" y="31898"/>
                </a:cubicBezTo>
                <a:cubicBezTo>
                  <a:pt x="2380038" y="49652"/>
                  <a:pt x="2317566" y="36550"/>
                  <a:pt x="2392325" y="53163"/>
                </a:cubicBezTo>
                <a:cubicBezTo>
                  <a:pt x="2409967" y="57083"/>
                  <a:pt x="2427465" y="62460"/>
                  <a:pt x="2445488" y="63795"/>
                </a:cubicBezTo>
                <a:cubicBezTo>
                  <a:pt x="2523327" y="69561"/>
                  <a:pt x="2601432" y="70884"/>
                  <a:pt x="2679404" y="74428"/>
                </a:cubicBezTo>
                <a:cubicBezTo>
                  <a:pt x="2700669" y="77972"/>
                  <a:pt x="2722060" y="80832"/>
                  <a:pt x="2743200" y="85060"/>
                </a:cubicBezTo>
                <a:cubicBezTo>
                  <a:pt x="2757529" y="87926"/>
                  <a:pt x="2771465" y="92523"/>
                  <a:pt x="2785730" y="95693"/>
                </a:cubicBezTo>
                <a:cubicBezTo>
                  <a:pt x="2803372" y="99614"/>
                  <a:pt x="2821251" y="102406"/>
                  <a:pt x="2838893" y="106326"/>
                </a:cubicBezTo>
                <a:cubicBezTo>
                  <a:pt x="2853158" y="109496"/>
                  <a:pt x="2867426" y="112759"/>
                  <a:pt x="2881423" y="116958"/>
                </a:cubicBezTo>
                <a:cubicBezTo>
                  <a:pt x="2902893" y="123399"/>
                  <a:pt x="2945218" y="138223"/>
                  <a:pt x="2945218" y="138223"/>
                </a:cubicBezTo>
                <a:cubicBezTo>
                  <a:pt x="2941674" y="148856"/>
                  <a:pt x="2932743" y="159066"/>
                  <a:pt x="2934586" y="170121"/>
                </a:cubicBezTo>
                <a:cubicBezTo>
                  <a:pt x="2937547" y="187885"/>
                  <a:pt x="2978167" y="224335"/>
                  <a:pt x="2987748" y="233916"/>
                </a:cubicBezTo>
                <a:cubicBezTo>
                  <a:pt x="2991292" y="244549"/>
                  <a:pt x="2995432" y="255001"/>
                  <a:pt x="2998381" y="265814"/>
                </a:cubicBezTo>
                <a:cubicBezTo>
                  <a:pt x="3006071" y="294010"/>
                  <a:pt x="3010404" y="323148"/>
                  <a:pt x="3019646" y="350874"/>
                </a:cubicBezTo>
                <a:cubicBezTo>
                  <a:pt x="3034900" y="396635"/>
                  <a:pt x="3027561" y="371899"/>
                  <a:pt x="3040911" y="425302"/>
                </a:cubicBezTo>
                <a:cubicBezTo>
                  <a:pt x="3047999" y="503274"/>
                  <a:pt x="3053530" y="581404"/>
                  <a:pt x="3062176" y="659219"/>
                </a:cubicBezTo>
                <a:cubicBezTo>
                  <a:pt x="3075965" y="783311"/>
                  <a:pt x="3068828" y="723066"/>
                  <a:pt x="3083442" y="839972"/>
                </a:cubicBezTo>
                <a:cubicBezTo>
                  <a:pt x="3086986" y="942753"/>
                  <a:pt x="3094074" y="1045474"/>
                  <a:pt x="3094074" y="1148316"/>
                </a:cubicBezTo>
                <a:cubicBezTo>
                  <a:pt x="3094074" y="1240533"/>
                  <a:pt x="3089576" y="1332750"/>
                  <a:pt x="3083442" y="1424763"/>
                </a:cubicBezTo>
                <a:cubicBezTo>
                  <a:pt x="3081997" y="1446441"/>
                  <a:pt x="3068298" y="1477763"/>
                  <a:pt x="3062176" y="1499191"/>
                </a:cubicBezTo>
                <a:cubicBezTo>
                  <a:pt x="3058162" y="1513242"/>
                  <a:pt x="3055743" y="1527724"/>
                  <a:pt x="3051544" y="1541721"/>
                </a:cubicBezTo>
                <a:cubicBezTo>
                  <a:pt x="3045103" y="1563191"/>
                  <a:pt x="3042713" y="1586865"/>
                  <a:pt x="3030279" y="1605516"/>
                </a:cubicBezTo>
                <a:lnTo>
                  <a:pt x="2987748" y="1669312"/>
                </a:lnTo>
                <a:cubicBezTo>
                  <a:pt x="2980660" y="1679944"/>
                  <a:pt x="2978606" y="1697168"/>
                  <a:pt x="2966483" y="1701209"/>
                </a:cubicBezTo>
                <a:lnTo>
                  <a:pt x="2838893" y="1743739"/>
                </a:lnTo>
                <a:cubicBezTo>
                  <a:pt x="2828260" y="1747283"/>
                  <a:pt x="2818186" y="1753750"/>
                  <a:pt x="2806995" y="1754372"/>
                </a:cubicBezTo>
                <a:lnTo>
                  <a:pt x="2615609" y="1765005"/>
                </a:lnTo>
                <a:lnTo>
                  <a:pt x="1754372" y="1743739"/>
                </a:lnTo>
                <a:cubicBezTo>
                  <a:pt x="1729338" y="1742575"/>
                  <a:pt x="1704624" y="1737462"/>
                  <a:pt x="1679944" y="1733107"/>
                </a:cubicBezTo>
                <a:cubicBezTo>
                  <a:pt x="1604909" y="1719866"/>
                  <a:pt x="1521507" y="1698125"/>
                  <a:pt x="1446028" y="1690577"/>
                </a:cubicBezTo>
                <a:cubicBezTo>
                  <a:pt x="1410586" y="1687033"/>
                  <a:pt x="1375008" y="1684651"/>
                  <a:pt x="1339702" y="1679944"/>
                </a:cubicBezTo>
                <a:cubicBezTo>
                  <a:pt x="1321789" y="1677556"/>
                  <a:pt x="1304521" y="1671110"/>
                  <a:pt x="1286539" y="1669312"/>
                </a:cubicBezTo>
                <a:cubicBezTo>
                  <a:pt x="1233523" y="1664010"/>
                  <a:pt x="1180190" y="1662567"/>
                  <a:pt x="1127051" y="1658679"/>
                </a:cubicBezTo>
                <a:cubicBezTo>
                  <a:pt x="753228" y="1631326"/>
                  <a:pt x="963609" y="1650083"/>
                  <a:pt x="765544" y="1626781"/>
                </a:cubicBezTo>
                <a:cubicBezTo>
                  <a:pt x="670023" y="1615543"/>
                  <a:pt x="686999" y="1620233"/>
                  <a:pt x="606055" y="1605516"/>
                </a:cubicBezTo>
                <a:cubicBezTo>
                  <a:pt x="568943" y="1598768"/>
                  <a:pt x="498120" y="1583716"/>
                  <a:pt x="467832" y="1573619"/>
                </a:cubicBezTo>
                <a:cubicBezTo>
                  <a:pt x="457200" y="1570075"/>
                  <a:pt x="445732" y="1568429"/>
                  <a:pt x="435935" y="1562986"/>
                </a:cubicBezTo>
                <a:cubicBezTo>
                  <a:pt x="413594" y="1550574"/>
                  <a:pt x="372139" y="1520456"/>
                  <a:pt x="372139" y="1520456"/>
                </a:cubicBezTo>
                <a:cubicBezTo>
                  <a:pt x="357962" y="1499191"/>
                  <a:pt x="350874" y="1470837"/>
                  <a:pt x="329609" y="1456660"/>
                </a:cubicBezTo>
                <a:cubicBezTo>
                  <a:pt x="318976" y="1449572"/>
                  <a:pt x="307328" y="1443810"/>
                  <a:pt x="297711" y="1435395"/>
                </a:cubicBezTo>
                <a:cubicBezTo>
                  <a:pt x="198189" y="1348314"/>
                  <a:pt x="284431" y="1408821"/>
                  <a:pt x="212651" y="1360967"/>
                </a:cubicBezTo>
                <a:cubicBezTo>
                  <a:pt x="191742" y="1329604"/>
                  <a:pt x="190188" y="1322755"/>
                  <a:pt x="159488" y="1297172"/>
                </a:cubicBezTo>
                <a:cubicBezTo>
                  <a:pt x="149671" y="1288991"/>
                  <a:pt x="138223" y="1282995"/>
                  <a:pt x="127590" y="1275907"/>
                </a:cubicBezTo>
                <a:lnTo>
                  <a:pt x="85060" y="1212112"/>
                </a:lnTo>
                <a:cubicBezTo>
                  <a:pt x="77972" y="1201479"/>
                  <a:pt x="67836" y="1192337"/>
                  <a:pt x="63795" y="1180214"/>
                </a:cubicBezTo>
                <a:lnTo>
                  <a:pt x="42530" y="1116419"/>
                </a:lnTo>
                <a:lnTo>
                  <a:pt x="31897" y="1084521"/>
                </a:lnTo>
                <a:cubicBezTo>
                  <a:pt x="28353" y="1063256"/>
                  <a:pt x="23646" y="1042152"/>
                  <a:pt x="21265" y="1020726"/>
                </a:cubicBezTo>
                <a:cubicBezTo>
                  <a:pt x="-10521" y="734654"/>
                  <a:pt x="27866" y="1013781"/>
                  <a:pt x="0" y="818707"/>
                </a:cubicBezTo>
                <a:cubicBezTo>
                  <a:pt x="1680" y="795179"/>
                  <a:pt x="-2902" y="686287"/>
                  <a:pt x="21265" y="637953"/>
                </a:cubicBezTo>
                <a:cubicBezTo>
                  <a:pt x="26980" y="626524"/>
                  <a:pt x="31694" y="612829"/>
                  <a:pt x="42530" y="606056"/>
                </a:cubicBezTo>
                <a:cubicBezTo>
                  <a:pt x="61538" y="594176"/>
                  <a:pt x="51390" y="581246"/>
                  <a:pt x="63795" y="57415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198"/>
          <p:cNvSpPr/>
          <p:nvPr/>
        </p:nvSpPr>
        <p:spPr>
          <a:xfrm>
            <a:off x="3232858" y="224747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solidFill>
                  <a:schemeClr val="tx1"/>
                </a:solidFill>
                <a:effectLst/>
                <a:ea typeface="Calibri" charset="0"/>
                <a:cs typeface="Calibri" charset="0"/>
              </a:rPr>
              <a:t>Throat Therapy</a:t>
            </a:r>
            <a:endParaRPr lang="en-GB" sz="12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2" name="Elbow Connector 51"/>
          <p:cNvCxnSpPr>
            <a:stCxn id="194" idx="3"/>
            <a:endCxn id="50" idx="1"/>
          </p:cNvCxnSpPr>
          <p:nvPr/>
        </p:nvCxnSpPr>
        <p:spPr>
          <a:xfrm>
            <a:off x="2789098" y="2494019"/>
            <a:ext cx="443760" cy="1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4" idx="1"/>
            <a:endCxn id="91" idx="3"/>
          </p:cNvCxnSpPr>
          <p:nvPr/>
        </p:nvCxnSpPr>
        <p:spPr>
          <a:xfrm flipH="1">
            <a:off x="1209247" y="2494019"/>
            <a:ext cx="450754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9"/>
          <p:cNvSpPr txBox="1"/>
          <p:nvPr/>
        </p:nvSpPr>
        <p:spPr>
          <a:xfrm rot="5400000">
            <a:off x="2386033" y="2388616"/>
            <a:ext cx="1188598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q</a:t>
            </a:r>
            <a:r>
              <a:rPr lang="en-AU" sz="800" smtClean="0">
                <a:latin typeface="Calibri" charset="0"/>
                <a:ea typeface="Calibri" charset="0"/>
              </a:rPr>
              <a:t>uestion_for_indicating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7" name="Rectangle: Rounded Corners 198"/>
          <p:cNvSpPr/>
          <p:nvPr/>
        </p:nvSpPr>
        <p:spPr>
          <a:xfrm>
            <a:off x="5526348" y="239719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a typeface="Calibri" charset="0"/>
                <a:cs typeface="Calibri" charset="0"/>
              </a:rPr>
              <a:t>Penicillin</a:t>
            </a:r>
            <a:endParaRPr lang="en-GB" sz="12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0" name="Elbow Connector 59"/>
          <p:cNvCxnSpPr>
            <a:stCxn id="57" idx="1"/>
            <a:endCxn id="50" idx="3"/>
          </p:cNvCxnSpPr>
          <p:nvPr/>
        </p:nvCxnSpPr>
        <p:spPr>
          <a:xfrm rot="10800000">
            <a:off x="4361956" y="2495370"/>
            <a:ext cx="1164393" cy="1497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5" idx="2"/>
            <a:endCxn id="71" idx="3"/>
          </p:cNvCxnSpPr>
          <p:nvPr/>
        </p:nvCxnSpPr>
        <p:spPr>
          <a:xfrm rot="5400000" flipH="1" flipV="1">
            <a:off x="3890766" y="1991508"/>
            <a:ext cx="2671320" cy="2858036"/>
          </a:xfrm>
          <a:prstGeom prst="bentConnector4">
            <a:avLst>
              <a:gd name="adj1" fmla="val -33859"/>
              <a:gd name="adj2" fmla="val 171151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1" name="Rectangle: Rounded Corners 198"/>
          <p:cNvSpPr/>
          <p:nvPr/>
        </p:nvSpPr>
        <p:spPr>
          <a:xfrm>
            <a:off x="80150" y="2246129"/>
            <a:ext cx="1129097" cy="495779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Answer 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9" name="Text Box 49"/>
          <p:cNvSpPr txBox="1"/>
          <p:nvPr/>
        </p:nvSpPr>
        <p:spPr>
          <a:xfrm rot="5400000">
            <a:off x="1068449" y="2424470"/>
            <a:ext cx="747144" cy="2471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has_answer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0" name="Elbow Connector 99"/>
          <p:cNvCxnSpPr>
            <a:stCxn id="91" idx="0"/>
            <a:endCxn id="71" idx="0"/>
          </p:cNvCxnSpPr>
          <p:nvPr/>
        </p:nvCxnSpPr>
        <p:spPr>
          <a:xfrm rot="5400000" flipH="1" flipV="1">
            <a:off x="3163221" y="-681545"/>
            <a:ext cx="409153" cy="5446197"/>
          </a:xfrm>
          <a:prstGeom prst="bentConnector3">
            <a:avLst>
              <a:gd name="adj1" fmla="val 140325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49"/>
          <p:cNvSpPr txBox="1"/>
          <p:nvPr/>
        </p:nvSpPr>
        <p:spPr>
          <a:xfrm>
            <a:off x="642959" y="183258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12" name="Elbow Connector 111"/>
          <p:cNvCxnSpPr>
            <a:stCxn id="12" idx="2"/>
            <a:endCxn id="11" idx="0"/>
          </p:cNvCxnSpPr>
          <p:nvPr/>
        </p:nvCxnSpPr>
        <p:spPr>
          <a:xfrm rot="5400000" flipH="1" flipV="1">
            <a:off x="6167251" y="4208002"/>
            <a:ext cx="2336349" cy="7578"/>
          </a:xfrm>
          <a:prstGeom prst="bentConnector5">
            <a:avLst>
              <a:gd name="adj1" fmla="val -9784"/>
              <a:gd name="adj2" fmla="val 11969543"/>
              <a:gd name="adj3" fmla="val 109784"/>
            </a:avLst>
          </a:prstGeom>
          <a:ln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49"/>
          <p:cNvSpPr txBox="1"/>
          <p:nvPr/>
        </p:nvSpPr>
        <p:spPr>
          <a:xfrm rot="5400000">
            <a:off x="7843162" y="3326588"/>
            <a:ext cx="1033501" cy="203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accent2"/>
                </a:solidFill>
                <a:latin typeface="Calibri" charset="0"/>
                <a:ea typeface="Calibri" charset="0"/>
              </a:rPr>
              <a:t>o</a:t>
            </a:r>
            <a:r>
              <a:rPr lang="en-AU" sz="800" smtClean="0">
                <a:solidFill>
                  <a:schemeClr val="accent2"/>
                </a:solidFill>
                <a:latin typeface="Calibri" charset="0"/>
                <a:ea typeface="Calibri" charset="0"/>
              </a:rPr>
              <a:t>wl:disjointWith</a:t>
            </a:r>
            <a:endParaRPr lang="en-GB" sz="1200">
              <a:solidFill>
                <a:schemeClr val="accent2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1" name="Rectangle: Rounded Corners 198"/>
          <p:cNvSpPr/>
          <p:nvPr/>
        </p:nvSpPr>
        <p:spPr>
          <a:xfrm>
            <a:off x="5526347" y="1836976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a typeface="Calibri" charset="0"/>
                <a:cs typeface="Calibri" charset="0"/>
              </a:rPr>
              <a:t>Amoxicillin</a:t>
            </a:r>
            <a:endParaRPr lang="en-GB" sz="8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2" name="Elbow Connector 71"/>
          <p:cNvCxnSpPr>
            <a:stCxn id="14" idx="0"/>
            <a:endCxn id="57" idx="3"/>
          </p:cNvCxnSpPr>
          <p:nvPr/>
        </p:nvCxnSpPr>
        <p:spPr>
          <a:xfrm rot="5400000" flipH="1" flipV="1">
            <a:off x="4872558" y="1569938"/>
            <a:ext cx="707736" cy="2858037"/>
          </a:xfrm>
          <a:prstGeom prst="bentConnector4">
            <a:avLst>
              <a:gd name="adj1" fmla="val 56080"/>
              <a:gd name="adj2" fmla="val 107998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3785759" y="2947876"/>
            <a:ext cx="979322" cy="2252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6" name="Elbow Connector 75"/>
          <p:cNvCxnSpPr>
            <a:stCxn id="71" idx="1"/>
            <a:endCxn id="50" idx="3"/>
          </p:cNvCxnSpPr>
          <p:nvPr/>
        </p:nvCxnSpPr>
        <p:spPr>
          <a:xfrm rot="10800000" flipV="1">
            <a:off x="4361955" y="2084865"/>
            <a:ext cx="1164392" cy="410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198"/>
          <p:cNvSpPr/>
          <p:nvPr/>
        </p:nvSpPr>
        <p:spPr>
          <a:xfrm>
            <a:off x="7492196" y="2203997"/>
            <a:ext cx="1129097" cy="495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Patient X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64" idx="2"/>
            <a:endCxn id="49" idx="3"/>
          </p:cNvCxnSpPr>
          <p:nvPr/>
        </p:nvCxnSpPr>
        <p:spPr>
          <a:xfrm rot="5400000">
            <a:off x="7379055" y="3224484"/>
            <a:ext cx="1202399" cy="1529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4" idx="2"/>
            <a:endCxn id="8" idx="3"/>
          </p:cNvCxnSpPr>
          <p:nvPr/>
        </p:nvCxnSpPr>
        <p:spPr>
          <a:xfrm rot="5400000">
            <a:off x="7072095" y="3531444"/>
            <a:ext cx="1816318" cy="1529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2"/>
            <a:endCxn id="12" idx="3"/>
          </p:cNvCxnSpPr>
          <p:nvPr/>
        </p:nvCxnSpPr>
        <p:spPr>
          <a:xfrm rot="5400000">
            <a:off x="6759866" y="3836095"/>
            <a:ext cx="2433199" cy="16056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198"/>
          <p:cNvSpPr/>
          <p:nvPr/>
        </p:nvSpPr>
        <p:spPr>
          <a:xfrm>
            <a:off x="78410" y="5125142"/>
            <a:ext cx="1129097" cy="495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Decision about a therapy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Connector: Curved 169"/>
          <p:cNvCxnSpPr>
            <a:stCxn id="219" idx="1"/>
            <a:endCxn id="68" idx="3"/>
          </p:cNvCxnSpPr>
          <p:nvPr/>
        </p:nvCxnSpPr>
        <p:spPr>
          <a:xfrm rot="10800000" flipV="1">
            <a:off x="1207507" y="5372196"/>
            <a:ext cx="454844" cy="83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49"/>
          <p:cNvSpPr txBox="1"/>
          <p:nvPr/>
        </p:nvSpPr>
        <p:spPr>
          <a:xfrm>
            <a:off x="1094818" y="4966056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is_result_of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4" name="Connector: Curved 169"/>
          <p:cNvCxnSpPr>
            <a:stCxn id="68" idx="0"/>
            <a:endCxn id="15" idx="1"/>
          </p:cNvCxnSpPr>
          <p:nvPr/>
        </p:nvCxnSpPr>
        <p:spPr>
          <a:xfrm rot="5400000" flipH="1" flipV="1">
            <a:off x="1629936" y="3522219"/>
            <a:ext cx="615946" cy="2589900"/>
          </a:xfrm>
          <a:prstGeom prst="curved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49"/>
          <p:cNvSpPr txBox="1"/>
          <p:nvPr/>
        </p:nvSpPr>
        <p:spPr>
          <a:xfrm>
            <a:off x="1252927" y="4695099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49"/>
          <p:cNvSpPr txBox="1"/>
          <p:nvPr/>
        </p:nvSpPr>
        <p:spPr>
          <a:xfrm rot="5400000">
            <a:off x="2479014" y="4084141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</a:t>
            </a:r>
            <a:r>
              <a:rPr lang="en-AU" sz="800" err="1" smtClean="0">
                <a:latin typeface="Calibri" charset="0"/>
                <a:ea typeface="Calibri" charset="0"/>
              </a:rPr>
              <a:t>s_consideration_of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Rectangle: Rounded Corners 157"/>
          <p:cNvSpPr/>
          <p:nvPr/>
        </p:nvSpPr>
        <p:spPr>
          <a:xfrm>
            <a:off x="80901" y="3878216"/>
            <a:ext cx="1129097" cy="4939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Decision Maker Z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81" idx="0"/>
            <a:endCxn id="91" idx="2"/>
          </p:cNvCxnSpPr>
          <p:nvPr/>
        </p:nvCxnSpPr>
        <p:spPr>
          <a:xfrm flipH="1" flipV="1">
            <a:off x="644699" y="2741908"/>
            <a:ext cx="751" cy="113630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9"/>
          <p:cNvSpPr txBox="1"/>
          <p:nvPr/>
        </p:nvSpPr>
        <p:spPr>
          <a:xfrm>
            <a:off x="621591" y="3238422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generated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3" name="Straight Arrow Connector 92"/>
          <p:cNvCxnSpPr>
            <a:stCxn id="81" idx="2"/>
            <a:endCxn id="68" idx="0"/>
          </p:cNvCxnSpPr>
          <p:nvPr/>
        </p:nvCxnSpPr>
        <p:spPr>
          <a:xfrm flipH="1">
            <a:off x="642959" y="4372196"/>
            <a:ext cx="2491" cy="75294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9"/>
          <p:cNvSpPr txBox="1"/>
          <p:nvPr/>
        </p:nvSpPr>
        <p:spPr>
          <a:xfrm>
            <a:off x="634750" y="4604625"/>
            <a:ext cx="489972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made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7" name="&quot;No&quot; Symbol 76"/>
          <p:cNvSpPr/>
          <p:nvPr/>
        </p:nvSpPr>
        <p:spPr>
          <a:xfrm>
            <a:off x="3630628" y="2905853"/>
            <a:ext cx="1342815" cy="223336"/>
          </a:xfrm>
          <a:prstGeom prst="noSmoking">
            <a:avLst>
              <a:gd name="adj" fmla="val 36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stCxn id="105" idx="3"/>
            <a:endCxn id="106" idx="2"/>
          </p:cNvCxnSpPr>
          <p:nvPr/>
        </p:nvCxnSpPr>
        <p:spPr>
          <a:xfrm flipV="1">
            <a:off x="4343218" y="3294379"/>
            <a:ext cx="586545" cy="305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5" idx="3"/>
            <a:endCxn id="107" idx="2"/>
          </p:cNvCxnSpPr>
          <p:nvPr/>
        </p:nvCxnSpPr>
        <p:spPr>
          <a:xfrm>
            <a:off x="4343218" y="3599873"/>
            <a:ext cx="575194" cy="29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4" idx="3"/>
            <a:endCxn id="108" idx="2"/>
          </p:cNvCxnSpPr>
          <p:nvPr/>
        </p:nvCxnSpPr>
        <p:spPr>
          <a:xfrm flipV="1">
            <a:off x="4339642" y="4509607"/>
            <a:ext cx="575201" cy="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4" idx="3"/>
            <a:endCxn id="107" idx="2"/>
          </p:cNvCxnSpPr>
          <p:nvPr/>
        </p:nvCxnSpPr>
        <p:spPr>
          <a:xfrm flipV="1">
            <a:off x="4339642" y="3898138"/>
            <a:ext cx="578770" cy="61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4" idx="3"/>
            <a:endCxn id="109" idx="2"/>
          </p:cNvCxnSpPr>
          <p:nvPr/>
        </p:nvCxnSpPr>
        <p:spPr>
          <a:xfrm>
            <a:off x="4339642" y="4510154"/>
            <a:ext cx="575201" cy="61740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7" idx="6"/>
            <a:endCxn id="95" idx="2"/>
          </p:cNvCxnSpPr>
          <p:nvPr/>
        </p:nvCxnSpPr>
        <p:spPr>
          <a:xfrm>
            <a:off x="6153104" y="3898138"/>
            <a:ext cx="552808" cy="503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9" idx="6"/>
            <a:endCxn id="98" idx="2"/>
          </p:cNvCxnSpPr>
          <p:nvPr/>
        </p:nvCxnSpPr>
        <p:spPr>
          <a:xfrm>
            <a:off x="6149535" y="5127563"/>
            <a:ext cx="560593" cy="1516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8" idx="6"/>
            <a:endCxn id="97" idx="2"/>
          </p:cNvCxnSpPr>
          <p:nvPr/>
        </p:nvCxnSpPr>
        <p:spPr>
          <a:xfrm>
            <a:off x="6149535" y="4509607"/>
            <a:ext cx="568545" cy="55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5400000">
            <a:off x="5669736" y="4459930"/>
            <a:ext cx="1445485" cy="2074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wasDerivedFrom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1" name="Connector: Curved 169"/>
          <p:cNvCxnSpPr>
            <a:stCxn id="102" idx="0"/>
            <a:endCxn id="85" idx="4"/>
          </p:cNvCxnSpPr>
          <p:nvPr/>
        </p:nvCxnSpPr>
        <p:spPr>
          <a:xfrm rot="16200000" flipV="1">
            <a:off x="1039796" y="3944751"/>
            <a:ext cx="2370631" cy="2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02" idx="3"/>
            <a:endCxn id="105" idx="1"/>
          </p:cNvCxnSpPr>
          <p:nvPr/>
        </p:nvCxnSpPr>
        <p:spPr>
          <a:xfrm flipV="1">
            <a:off x="2766628" y="3599873"/>
            <a:ext cx="495717" cy="17723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02" idx="3"/>
            <a:endCxn id="104" idx="1"/>
          </p:cNvCxnSpPr>
          <p:nvPr/>
        </p:nvCxnSpPr>
        <p:spPr>
          <a:xfrm flipV="1">
            <a:off x="2766628" y="4510154"/>
            <a:ext cx="492141" cy="86204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5" idx="6"/>
            <a:endCxn id="86" idx="2"/>
          </p:cNvCxnSpPr>
          <p:nvPr/>
        </p:nvCxnSpPr>
        <p:spPr>
          <a:xfrm flipV="1">
            <a:off x="2841376" y="2495370"/>
            <a:ext cx="330755" cy="3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5" idx="2"/>
            <a:endCxn id="70" idx="6"/>
          </p:cNvCxnSpPr>
          <p:nvPr/>
        </p:nvCxnSpPr>
        <p:spPr>
          <a:xfrm flipH="1" flipV="1">
            <a:off x="1267961" y="2497518"/>
            <a:ext cx="338723" cy="103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9"/>
          <p:cNvSpPr txBox="1"/>
          <p:nvPr/>
        </p:nvSpPr>
        <p:spPr>
          <a:xfrm rot="5400000">
            <a:off x="2402659" y="2444997"/>
            <a:ext cx="1188598" cy="149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9" name="Elbow Connector 78"/>
          <p:cNvCxnSpPr>
            <a:stCxn id="104" idx="2"/>
            <a:endCxn id="87" idx="6"/>
          </p:cNvCxnSpPr>
          <p:nvPr/>
        </p:nvCxnSpPr>
        <p:spPr>
          <a:xfrm rot="5400000" flipH="1" flipV="1">
            <a:off x="3913890" y="1969708"/>
            <a:ext cx="2666812" cy="2896180"/>
          </a:xfrm>
          <a:prstGeom prst="bentConnector4">
            <a:avLst>
              <a:gd name="adj1" fmla="val -32723"/>
              <a:gd name="adj2" fmla="val 170764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generated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9" name="Text Box 49"/>
          <p:cNvSpPr txBox="1"/>
          <p:nvPr/>
        </p:nvSpPr>
        <p:spPr>
          <a:xfrm rot="5400000">
            <a:off x="1098648" y="2454670"/>
            <a:ext cx="816926" cy="1169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influenced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0" name="Elbow Connector 99"/>
          <p:cNvCxnSpPr>
            <a:stCxn id="70" idx="0"/>
            <a:endCxn id="87" idx="0"/>
          </p:cNvCxnSpPr>
          <p:nvPr/>
        </p:nvCxnSpPr>
        <p:spPr>
          <a:xfrm rot="5400000" flipH="1" flipV="1">
            <a:off x="3157764" y="-684719"/>
            <a:ext cx="413126" cy="5427425"/>
          </a:xfrm>
          <a:prstGeom prst="bentConnector3">
            <a:avLst>
              <a:gd name="adj1" fmla="val 138011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49"/>
          <p:cNvSpPr txBox="1"/>
          <p:nvPr/>
        </p:nvSpPr>
        <p:spPr>
          <a:xfrm>
            <a:off x="642959" y="183258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wasInfluencedBy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92" idx="4"/>
            <a:endCxn id="95" idx="6"/>
          </p:cNvCxnSpPr>
          <p:nvPr/>
        </p:nvCxnSpPr>
        <p:spPr>
          <a:xfrm rot="5400000">
            <a:off x="7404013" y="3250439"/>
            <a:ext cx="1189322" cy="11614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92" idx="4"/>
            <a:endCxn id="97" idx="6"/>
          </p:cNvCxnSpPr>
          <p:nvPr/>
        </p:nvCxnSpPr>
        <p:spPr>
          <a:xfrm rot="5400000">
            <a:off x="7104102" y="3562518"/>
            <a:ext cx="1801312" cy="10397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2" idx="4"/>
            <a:endCxn id="98" idx="6"/>
          </p:cNvCxnSpPr>
          <p:nvPr/>
        </p:nvCxnSpPr>
        <p:spPr>
          <a:xfrm rot="5400000">
            <a:off x="6793167" y="3865501"/>
            <a:ext cx="2415231" cy="111924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169"/>
          <p:cNvCxnSpPr>
            <a:stCxn id="102" idx="1"/>
            <a:endCxn id="78" idx="6"/>
          </p:cNvCxnSpPr>
          <p:nvPr/>
        </p:nvCxnSpPr>
        <p:spPr>
          <a:xfrm rot="10800000">
            <a:off x="1267961" y="5372133"/>
            <a:ext cx="417794" cy="6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49"/>
          <p:cNvSpPr txBox="1"/>
          <p:nvPr/>
        </p:nvSpPr>
        <p:spPr>
          <a:xfrm>
            <a:off x="1078722" y="4999858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generated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49"/>
          <p:cNvSpPr txBox="1"/>
          <p:nvPr/>
        </p:nvSpPr>
        <p:spPr>
          <a:xfrm>
            <a:off x="2519452" y="4870105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endCxn id="70" idx="4"/>
          </p:cNvCxnSpPr>
          <p:nvPr/>
        </p:nvCxnSpPr>
        <p:spPr>
          <a:xfrm flipV="1">
            <a:off x="645451" y="2759480"/>
            <a:ext cx="5164" cy="111873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9"/>
          <p:cNvSpPr txBox="1"/>
          <p:nvPr/>
        </p:nvSpPr>
        <p:spPr>
          <a:xfrm>
            <a:off x="621591" y="3238422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wasAttributedTo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3" name="Straight Arrow Connector 92"/>
          <p:cNvCxnSpPr>
            <a:endCxn id="78" idx="0"/>
          </p:cNvCxnSpPr>
          <p:nvPr/>
        </p:nvCxnSpPr>
        <p:spPr>
          <a:xfrm>
            <a:off x="645451" y="4372196"/>
            <a:ext cx="5164" cy="737974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9"/>
          <p:cNvSpPr txBox="1"/>
          <p:nvPr/>
        </p:nvSpPr>
        <p:spPr>
          <a:xfrm>
            <a:off x="636942" y="4622316"/>
            <a:ext cx="97313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wasAttributedTo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3269" y="223555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102521" y="388390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3269" y="511017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 about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606684" y="223659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for indicating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172131" y="22334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460694" y="182243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Amoxicillin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7439398" y="218992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Patient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705912" y="36412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older than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718080" y="425319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not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6710128" y="48671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85755" y="513114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58769" y="426910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262345" y="335882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penicillin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929763" y="30324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penicillin allergy</a:t>
            </a:r>
            <a:r>
              <a:rPr lang="en-AU" sz="1600">
                <a:solidFill>
                  <a:schemeClr val="tx1"/>
                </a:solidFill>
                <a:ea typeface="Times New Roman" charset="0"/>
                <a:cs typeface="Calibri" charset="0"/>
              </a:rPr>
              <a:t> 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918412" y="36361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Minimum age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914843" y="424764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amoxicillin allerg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914843" y="486560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Has penicillin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39" name="Connector: Curved 169"/>
          <p:cNvCxnSpPr>
            <a:stCxn id="105" idx="0"/>
            <a:endCxn id="92" idx="2"/>
          </p:cNvCxnSpPr>
          <p:nvPr/>
        </p:nvCxnSpPr>
        <p:spPr>
          <a:xfrm rot="5400000" flipH="1" flipV="1">
            <a:off x="5167622" y="1087047"/>
            <a:ext cx="906937" cy="36366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69"/>
          <p:cNvCxnSpPr>
            <a:stCxn id="104" idx="0"/>
            <a:endCxn id="92" idx="2"/>
          </p:cNvCxnSpPr>
          <p:nvPr/>
        </p:nvCxnSpPr>
        <p:spPr>
          <a:xfrm rot="5400000" flipH="1" flipV="1">
            <a:off x="4710693" y="1540399"/>
            <a:ext cx="1817218" cy="364019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49"/>
          <p:cNvSpPr txBox="1"/>
          <p:nvPr/>
        </p:nvSpPr>
        <p:spPr>
          <a:xfrm>
            <a:off x="6927259" y="2488648"/>
            <a:ext cx="404191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stCxn id="87" idx="2"/>
            <a:endCxn id="86" idx="6"/>
          </p:cNvCxnSpPr>
          <p:nvPr/>
        </p:nvCxnSpPr>
        <p:spPr>
          <a:xfrm flipH="1">
            <a:off x="4406823" y="2084392"/>
            <a:ext cx="1053871" cy="4109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4343218" y="3294379"/>
            <a:ext cx="586545" cy="305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343218" y="3599873"/>
            <a:ext cx="575194" cy="29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339642" y="4509607"/>
            <a:ext cx="575201" cy="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339642" y="3898138"/>
            <a:ext cx="578770" cy="61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39642" y="4510154"/>
            <a:ext cx="575201" cy="617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53104" y="3898138"/>
            <a:ext cx="552808" cy="503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49535" y="5127563"/>
            <a:ext cx="560593" cy="151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49535" y="4509607"/>
            <a:ext cx="568545" cy="55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9"/>
          <p:cNvSpPr txBox="1"/>
          <p:nvPr/>
        </p:nvSpPr>
        <p:spPr>
          <a:xfrm rot="5400000">
            <a:off x="5669736" y="4459930"/>
            <a:ext cx="1445485" cy="2074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wasDerivedFrom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" name="Connector: Curved 169"/>
          <p:cNvCxnSpPr/>
          <p:nvPr/>
        </p:nvCxnSpPr>
        <p:spPr>
          <a:xfrm rot="16200000" flipV="1">
            <a:off x="1039796" y="3944751"/>
            <a:ext cx="2370631" cy="2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66628" y="3599873"/>
            <a:ext cx="495717" cy="17723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66628" y="4510154"/>
            <a:ext cx="492141" cy="86204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1376" y="2495370"/>
            <a:ext cx="330755" cy="3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9"/>
          <p:cNvSpPr txBox="1"/>
          <p:nvPr/>
        </p:nvSpPr>
        <p:spPr>
          <a:xfrm rot="5400000">
            <a:off x="2402659" y="2444997"/>
            <a:ext cx="1188598" cy="149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5400000" flipH="1" flipV="1">
            <a:off x="3913890" y="1969708"/>
            <a:ext cx="2666812" cy="2896180"/>
          </a:xfrm>
          <a:prstGeom prst="bentConnector4">
            <a:avLst>
              <a:gd name="adj1" fmla="val -32723"/>
              <a:gd name="adj2" fmla="val 170764"/>
            </a:avLst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2" name="Elbow Connector 21"/>
          <p:cNvCxnSpPr>
            <a:stCxn id="40" idx="0"/>
            <a:endCxn id="38" idx="0"/>
          </p:cNvCxnSpPr>
          <p:nvPr/>
        </p:nvCxnSpPr>
        <p:spPr>
          <a:xfrm rot="16200000" flipH="1" flipV="1">
            <a:off x="3943954" y="102506"/>
            <a:ext cx="414162" cy="3854010"/>
          </a:xfrm>
          <a:prstGeom prst="bentConnector3">
            <a:avLst>
              <a:gd name="adj1" fmla="val -55196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9"/>
          <p:cNvSpPr txBox="1"/>
          <p:nvPr/>
        </p:nvSpPr>
        <p:spPr>
          <a:xfrm>
            <a:off x="2224030" y="1584264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4406823" y="2084864"/>
            <a:ext cx="1119524" cy="410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7404013" y="3250439"/>
            <a:ext cx="1189322" cy="11614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7104102" y="3562518"/>
            <a:ext cx="1801312" cy="103972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6793167" y="3865501"/>
            <a:ext cx="2415231" cy="11192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49"/>
          <p:cNvSpPr txBox="1"/>
          <p:nvPr/>
        </p:nvSpPr>
        <p:spPr>
          <a:xfrm>
            <a:off x="2519452" y="4870105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>
            <a:off x="665617" y="1388429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>
            <a:off x="615916" y="5125497"/>
            <a:ext cx="97313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02521" y="388390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06684" y="2236592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for indicating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72131" y="22334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60694" y="1822430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Amoxicillin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39398" y="218992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Patient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05912" y="36412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older than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18080" y="425319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not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710128" y="48671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85755" y="5131147"/>
            <a:ext cx="1080873" cy="482100"/>
          </a:xfrm>
          <a:prstGeom prst="rect">
            <a:avLst/>
          </a:prstGeom>
          <a:solidFill>
            <a:srgbClr val="C495FF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58769" y="4269104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62345" y="335882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penicillin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929763" y="30324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penicillin allergy</a:t>
            </a:r>
            <a:r>
              <a:rPr lang="en-AU" sz="1600">
                <a:solidFill>
                  <a:schemeClr val="tx1"/>
                </a:solidFill>
                <a:ea typeface="Times New Roman" charset="0"/>
                <a:cs typeface="Calibri" charset="0"/>
              </a:rPr>
              <a:t> 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918412" y="363617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Minimum age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14843" y="424764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amoxicillin allerg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14843" y="486560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Has penicillin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52" name="Connector: Curved 169"/>
          <p:cNvCxnSpPr/>
          <p:nvPr/>
        </p:nvCxnSpPr>
        <p:spPr>
          <a:xfrm rot="5400000" flipH="1" flipV="1">
            <a:off x="5167622" y="1087047"/>
            <a:ext cx="906937" cy="36366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169"/>
          <p:cNvCxnSpPr/>
          <p:nvPr/>
        </p:nvCxnSpPr>
        <p:spPr>
          <a:xfrm rot="5400000" flipH="1" flipV="1">
            <a:off x="4710693" y="1540399"/>
            <a:ext cx="1817218" cy="364019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49"/>
          <p:cNvSpPr txBox="1"/>
          <p:nvPr/>
        </p:nvSpPr>
        <p:spPr>
          <a:xfrm>
            <a:off x="6927259" y="2488648"/>
            <a:ext cx="404191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Elbow Connector 54"/>
          <p:cNvCxnSpPr>
            <a:stCxn id="45" idx="1"/>
          </p:cNvCxnSpPr>
          <p:nvPr/>
        </p:nvCxnSpPr>
        <p:spPr>
          <a:xfrm rot="10800000">
            <a:off x="641171" y="4381267"/>
            <a:ext cx="1044584" cy="990930"/>
          </a:xfrm>
          <a:prstGeom prst="bentConnector2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0" idx="7"/>
            <a:endCxn id="36" idx="0"/>
          </p:cNvCxnSpPr>
          <p:nvPr/>
        </p:nvCxnSpPr>
        <p:spPr>
          <a:xfrm rot="16200000" flipH="1" flipV="1">
            <a:off x="2586390" y="-44275"/>
            <a:ext cx="1984748" cy="5871612"/>
          </a:xfrm>
          <a:prstGeom prst="bentConnector4">
            <a:avLst>
              <a:gd name="adj1" fmla="val -28661"/>
              <a:gd name="adj2" fmla="val 100005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6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93"/>
          <p:cNvSpPr/>
          <p:nvPr/>
        </p:nvSpPr>
        <p:spPr>
          <a:xfrm>
            <a:off x="3543127" y="1045554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HMSIWT?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8"/>
          <p:cNvSpPr/>
          <p:nvPr/>
        </p:nvSpPr>
        <p:spPr>
          <a:xfrm>
            <a:off x="5021885" y="104741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3"/>
          <p:cNvSpPr/>
          <p:nvPr/>
        </p:nvSpPr>
        <p:spPr>
          <a:xfrm>
            <a:off x="1802336" y="104555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Deciding HMSIWT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Rectangle: Rounded Corners 193"/>
          <p:cNvSpPr/>
          <p:nvPr/>
        </p:nvSpPr>
        <p:spPr>
          <a:xfrm>
            <a:off x="3540292" y="2146158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Should I abandon crop?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3540292" y="3548010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Should I water at all?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3540291" y="453319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How much should I water?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Rectangle: Rounded Corners 192"/>
          <p:cNvSpPr/>
          <p:nvPr/>
        </p:nvSpPr>
        <p:spPr>
          <a:xfrm>
            <a:off x="5021885" y="1832442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Abandon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Rectangle: Rounded Corners 192"/>
          <p:cNvSpPr/>
          <p:nvPr/>
        </p:nvSpPr>
        <p:spPr>
          <a:xfrm>
            <a:off x="5021885" y="3229235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Do not water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3" name="Rectangle: Rounded Corners 192"/>
          <p:cNvSpPr/>
          <p:nvPr/>
        </p:nvSpPr>
        <p:spPr>
          <a:xfrm>
            <a:off x="5021885" y="3842570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7" name="Elbow Connector 26"/>
          <p:cNvCxnSpPr>
            <a:stCxn id="15" idx="2"/>
            <a:endCxn id="17" idx="1"/>
          </p:cNvCxnSpPr>
          <p:nvPr/>
        </p:nvCxnSpPr>
        <p:spPr>
          <a:xfrm rot="16200000" flipH="1">
            <a:off x="2526556" y="1378962"/>
            <a:ext cx="854064" cy="117340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3"/>
            <a:endCxn id="20" idx="1"/>
          </p:cNvCxnSpPr>
          <p:nvPr/>
        </p:nvCxnSpPr>
        <p:spPr>
          <a:xfrm flipV="1">
            <a:off x="4669389" y="2078982"/>
            <a:ext cx="352496" cy="313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21" idx="1"/>
          </p:cNvCxnSpPr>
          <p:nvPr/>
        </p:nvCxnSpPr>
        <p:spPr>
          <a:xfrm>
            <a:off x="4669389" y="2392698"/>
            <a:ext cx="352496" cy="299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1" idx="2"/>
            <a:endCxn id="18" idx="1"/>
          </p:cNvCxnSpPr>
          <p:nvPr/>
        </p:nvCxnSpPr>
        <p:spPr>
          <a:xfrm rot="5400000">
            <a:off x="4135517" y="2343632"/>
            <a:ext cx="855693" cy="2046142"/>
          </a:xfrm>
          <a:prstGeom prst="bentConnector4">
            <a:avLst>
              <a:gd name="adj1" fmla="val 18496"/>
              <a:gd name="adj2" fmla="val 1111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22" idx="1"/>
          </p:cNvCxnSpPr>
          <p:nvPr/>
        </p:nvCxnSpPr>
        <p:spPr>
          <a:xfrm flipV="1">
            <a:off x="4669389" y="3475775"/>
            <a:ext cx="352496" cy="318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3" idx="1"/>
          </p:cNvCxnSpPr>
          <p:nvPr/>
        </p:nvCxnSpPr>
        <p:spPr>
          <a:xfrm>
            <a:off x="4669389" y="3794550"/>
            <a:ext cx="352496" cy="294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3" idx="2"/>
            <a:endCxn id="19" idx="1"/>
          </p:cNvCxnSpPr>
          <p:nvPr/>
        </p:nvCxnSpPr>
        <p:spPr>
          <a:xfrm rot="5400000">
            <a:off x="4341319" y="3534623"/>
            <a:ext cx="444089" cy="2046143"/>
          </a:xfrm>
          <a:prstGeom prst="bentConnector4">
            <a:avLst>
              <a:gd name="adj1" fmla="val 22242"/>
              <a:gd name="adj2" fmla="val 1111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192"/>
          <p:cNvSpPr/>
          <p:nvPr/>
        </p:nvSpPr>
        <p:spPr>
          <a:xfrm>
            <a:off x="5021884" y="453319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Water Xmm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3" name="Straight Arrow Connector 52"/>
          <p:cNvCxnSpPr>
            <a:stCxn id="19" idx="3"/>
            <a:endCxn id="52" idx="1"/>
          </p:cNvCxnSpPr>
          <p:nvPr/>
        </p:nvCxnSpPr>
        <p:spPr>
          <a:xfrm>
            <a:off x="4669388" y="4779739"/>
            <a:ext cx="3524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127396" y="309669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084070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04008" y="236437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0" name="Text Box 34"/>
          <p:cNvSpPr txBox="1"/>
          <p:nvPr/>
        </p:nvSpPr>
        <p:spPr>
          <a:xfrm rot="5400000">
            <a:off x="4396370" y="3744509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1" name="Text Box 34"/>
          <p:cNvSpPr txBox="1"/>
          <p:nvPr/>
        </p:nvSpPr>
        <p:spPr>
          <a:xfrm rot="5400000">
            <a:off x="4396292" y="4831642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2" name="Rectangle: Rounded Corners 193"/>
          <p:cNvSpPr/>
          <p:nvPr/>
        </p:nvSpPr>
        <p:spPr>
          <a:xfrm>
            <a:off x="6601938" y="5093659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pumping max &gt; X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Rectangle: Rounded Corners 198"/>
          <p:cNvSpPr/>
          <p:nvPr/>
        </p:nvSpPr>
        <p:spPr>
          <a:xfrm>
            <a:off x="6607202" y="182974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 0mm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4" name="Straight Arrow Connector 63"/>
          <p:cNvCxnSpPr>
            <a:stCxn id="20" idx="3"/>
            <a:endCxn id="63" idx="1"/>
          </p:cNvCxnSpPr>
          <p:nvPr/>
        </p:nvCxnSpPr>
        <p:spPr>
          <a:xfrm flipV="1">
            <a:off x="6150982" y="2077633"/>
            <a:ext cx="456220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2" idx="0"/>
            <a:endCxn id="63" idx="2"/>
          </p:cNvCxnSpPr>
          <p:nvPr/>
        </p:nvCxnSpPr>
        <p:spPr>
          <a:xfrm rot="5400000" flipH="1" flipV="1">
            <a:off x="5927236" y="1984721"/>
            <a:ext cx="903713" cy="1585317"/>
          </a:xfrm>
          <a:prstGeom prst="bentConnector3">
            <a:avLst>
              <a:gd name="adj1" fmla="val 105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193"/>
          <p:cNvSpPr/>
          <p:nvPr/>
        </p:nvSpPr>
        <p:spPr>
          <a:xfrm>
            <a:off x="6607202" y="4472988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Waterbalance model indicates Xmm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52" idx="3"/>
            <a:endCxn id="62" idx="1"/>
          </p:cNvCxnSpPr>
          <p:nvPr/>
        </p:nvCxnSpPr>
        <p:spPr>
          <a:xfrm>
            <a:off x="6150981" y="4779739"/>
            <a:ext cx="450957" cy="560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2" idx="3"/>
            <a:endCxn id="77" idx="1"/>
          </p:cNvCxnSpPr>
          <p:nvPr/>
        </p:nvCxnSpPr>
        <p:spPr>
          <a:xfrm flipV="1">
            <a:off x="6150981" y="4719528"/>
            <a:ext cx="456221" cy="60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198"/>
          <p:cNvSpPr/>
          <p:nvPr/>
        </p:nvSpPr>
        <p:spPr>
          <a:xfrm>
            <a:off x="8156660" y="260590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 10mm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9" name="Elbow Connector 98"/>
          <p:cNvCxnSpPr>
            <a:stCxn id="63" idx="0"/>
            <a:endCxn id="13" idx="3"/>
          </p:cNvCxnSpPr>
          <p:nvPr/>
        </p:nvCxnSpPr>
        <p:spPr>
          <a:xfrm rot="16200000" flipV="1">
            <a:off x="6394150" y="1052141"/>
            <a:ext cx="534434" cy="102076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4" idx="0"/>
            <a:endCxn id="13" idx="3"/>
          </p:cNvCxnSpPr>
          <p:nvPr/>
        </p:nvCxnSpPr>
        <p:spPr>
          <a:xfrm rot="16200000" flipV="1">
            <a:off x="6780800" y="665492"/>
            <a:ext cx="1310593" cy="257022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2" idx="3"/>
            <a:endCxn id="13" idx="1"/>
          </p:cNvCxnSpPr>
          <p:nvPr/>
        </p:nvCxnSpPr>
        <p:spPr>
          <a:xfrm>
            <a:off x="4672224" y="1292094"/>
            <a:ext cx="349661" cy="3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2" idx="1"/>
            <a:endCxn id="15" idx="3"/>
          </p:cNvCxnSpPr>
          <p:nvPr/>
        </p:nvCxnSpPr>
        <p:spPr>
          <a:xfrm flipH="1">
            <a:off x="2931433" y="1292094"/>
            <a:ext cx="6116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41734" y="2158555"/>
            <a:ext cx="534011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935613" y="1214852"/>
            <a:ext cx="922309" cy="180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366693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question_for_indicating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1" name="Rectangle: Rounded Corners 157"/>
          <p:cNvSpPr/>
          <p:nvPr/>
        </p:nvSpPr>
        <p:spPr>
          <a:xfrm>
            <a:off x="1802337" y="3894288"/>
            <a:ext cx="1129097" cy="4939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Decision Maker Z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8"/>
          <p:cNvSpPr/>
          <p:nvPr/>
        </p:nvSpPr>
        <p:spPr>
          <a:xfrm>
            <a:off x="3540291" y="261881"/>
            <a:ext cx="1129097" cy="495779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Answer X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51" idx="1"/>
            <a:endCxn id="54" idx="1"/>
          </p:cNvCxnSpPr>
          <p:nvPr/>
        </p:nvCxnSpPr>
        <p:spPr>
          <a:xfrm rot="10800000" flipH="1">
            <a:off x="1802337" y="509772"/>
            <a:ext cx="1737954" cy="3631507"/>
          </a:xfrm>
          <a:prstGeom prst="bentConnector3">
            <a:avLst>
              <a:gd name="adj1" fmla="val -2093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49"/>
          <p:cNvSpPr txBox="1"/>
          <p:nvPr/>
        </p:nvSpPr>
        <p:spPr>
          <a:xfrm>
            <a:off x="3272028" y="776884"/>
            <a:ext cx="73435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has_answer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5" name="Text Box 49"/>
          <p:cNvSpPr txBox="1"/>
          <p:nvPr/>
        </p:nvSpPr>
        <p:spPr>
          <a:xfrm>
            <a:off x="5093309" y="5223828"/>
            <a:ext cx="1037704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latin typeface="Calibri" charset="0"/>
                <a:ea typeface="Calibri" charset="0"/>
              </a:rPr>
              <a:t>involves_choosing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0" name="Text Box 34"/>
          <p:cNvSpPr txBox="1"/>
          <p:nvPr/>
        </p:nvSpPr>
        <p:spPr>
          <a:xfrm rot="5400000">
            <a:off x="5912010" y="197213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</a:t>
            </a:r>
            <a:r>
              <a:rPr lang="en-AU" sz="1000">
                <a:effectLst/>
                <a:latin typeface="Calibri" charset="0"/>
                <a:ea typeface="Calibri" charset="0"/>
              </a:rPr>
              <a:t>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54" idx="3"/>
            <a:endCxn id="84" idx="3"/>
          </p:cNvCxnSpPr>
          <p:nvPr/>
        </p:nvCxnSpPr>
        <p:spPr>
          <a:xfrm>
            <a:off x="4669388" y="509771"/>
            <a:ext cx="4616369" cy="2344021"/>
          </a:xfrm>
          <a:prstGeom prst="bentConnector3">
            <a:avLst>
              <a:gd name="adj1" fmla="val 10495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>
            <a:off x="8870425" y="514922"/>
            <a:ext cx="606359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6" name="Elbow Connector 85"/>
          <p:cNvCxnSpPr>
            <a:stCxn id="77" idx="3"/>
            <a:endCxn id="84" idx="2"/>
          </p:cNvCxnSpPr>
          <p:nvPr/>
        </p:nvCxnSpPr>
        <p:spPr>
          <a:xfrm flipV="1">
            <a:off x="7736299" y="3101681"/>
            <a:ext cx="984910" cy="16178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  <a:endCxn id="84" idx="2"/>
          </p:cNvCxnSpPr>
          <p:nvPr/>
        </p:nvCxnSpPr>
        <p:spPr>
          <a:xfrm flipV="1">
            <a:off x="7731035" y="3101681"/>
            <a:ext cx="990174" cy="22385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193"/>
          <p:cNvSpPr/>
          <p:nvPr/>
        </p:nvSpPr>
        <p:spPr>
          <a:xfrm>
            <a:off x="1802338" y="276021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Decision about HMSIWT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8" name="Elbow Connector 87"/>
          <p:cNvCxnSpPr>
            <a:stCxn id="76" idx="1"/>
            <a:endCxn id="15" idx="1"/>
          </p:cNvCxnSpPr>
          <p:nvPr/>
        </p:nvCxnSpPr>
        <p:spPr>
          <a:xfrm rot="10800000">
            <a:off x="1802336" y="1292095"/>
            <a:ext cx="2" cy="1714665"/>
          </a:xfrm>
          <a:prstGeom prst="bentConnector3">
            <a:avLst>
              <a:gd name="adj1" fmla="val 1143010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1" idx="3"/>
            <a:endCxn id="76" idx="3"/>
          </p:cNvCxnSpPr>
          <p:nvPr/>
        </p:nvCxnSpPr>
        <p:spPr>
          <a:xfrm flipV="1">
            <a:off x="2931434" y="3006759"/>
            <a:ext cx="1" cy="1134519"/>
          </a:xfrm>
          <a:prstGeom prst="bentConnector3">
            <a:avLst>
              <a:gd name="adj1" fmla="val 2286010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0"/>
            <a:endCxn id="54" idx="2"/>
          </p:cNvCxnSpPr>
          <p:nvPr/>
        </p:nvCxnSpPr>
        <p:spPr>
          <a:xfrm flipH="1" flipV="1">
            <a:off x="4104840" y="757660"/>
            <a:ext cx="2836" cy="287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49"/>
          <p:cNvSpPr txBox="1"/>
          <p:nvPr/>
        </p:nvSpPr>
        <p:spPr>
          <a:xfrm>
            <a:off x="1424427" y="493303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generated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Text Box 49"/>
          <p:cNvSpPr txBox="1"/>
          <p:nvPr/>
        </p:nvSpPr>
        <p:spPr>
          <a:xfrm>
            <a:off x="2708602" y="3426173"/>
            <a:ext cx="489972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made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&quot;No&quot; Symbol 102"/>
          <p:cNvSpPr/>
          <p:nvPr/>
        </p:nvSpPr>
        <p:spPr>
          <a:xfrm>
            <a:off x="6704795" y="1641691"/>
            <a:ext cx="914400" cy="914400"/>
          </a:xfrm>
          <a:prstGeom prst="noSmoking">
            <a:avLst>
              <a:gd name="adj" fmla="val 36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23" idx="3"/>
            <a:endCxn id="90" idx="1"/>
          </p:cNvCxnSpPr>
          <p:nvPr/>
        </p:nvCxnSpPr>
        <p:spPr>
          <a:xfrm flipV="1">
            <a:off x="6150982" y="4074587"/>
            <a:ext cx="458852" cy="1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193"/>
          <p:cNvSpPr/>
          <p:nvPr/>
        </p:nvSpPr>
        <p:spPr>
          <a:xfrm>
            <a:off x="6609834" y="3828047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 available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1" name="Straight Arrow Connector 90"/>
          <p:cNvCxnSpPr>
            <a:stCxn id="52" idx="3"/>
            <a:endCxn id="90" idx="1"/>
          </p:cNvCxnSpPr>
          <p:nvPr/>
        </p:nvCxnSpPr>
        <p:spPr>
          <a:xfrm flipV="1">
            <a:off x="6150981" y="4074587"/>
            <a:ext cx="458853" cy="705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193"/>
          <p:cNvSpPr/>
          <p:nvPr/>
        </p:nvSpPr>
        <p:spPr>
          <a:xfrm>
            <a:off x="6604570" y="322923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 not available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22" idx="3"/>
            <a:endCxn id="93" idx="1"/>
          </p:cNvCxnSpPr>
          <p:nvPr/>
        </p:nvCxnSpPr>
        <p:spPr>
          <a:xfrm>
            <a:off x="6150982" y="3475775"/>
            <a:ext cx="4535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3" idx="3"/>
            <a:endCxn id="63" idx="3"/>
          </p:cNvCxnSpPr>
          <p:nvPr/>
        </p:nvCxnSpPr>
        <p:spPr>
          <a:xfrm flipV="1">
            <a:off x="7733667" y="2077633"/>
            <a:ext cx="2632" cy="1398142"/>
          </a:xfrm>
          <a:prstGeom prst="bentConnector3">
            <a:avLst>
              <a:gd name="adj1" fmla="val 87854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0" idx="3"/>
            <a:endCxn id="84" idx="2"/>
          </p:cNvCxnSpPr>
          <p:nvPr/>
        </p:nvCxnSpPr>
        <p:spPr>
          <a:xfrm flipV="1">
            <a:off x="7738931" y="3101681"/>
            <a:ext cx="982278" cy="97290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34"/>
          <p:cNvSpPr txBox="1"/>
          <p:nvPr/>
        </p:nvSpPr>
        <p:spPr>
          <a:xfrm rot="5400000">
            <a:off x="7403198" y="4647609"/>
            <a:ext cx="1393204" cy="180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is_satisified_by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4" name="Text Box 34"/>
          <p:cNvSpPr txBox="1"/>
          <p:nvPr/>
        </p:nvSpPr>
        <p:spPr>
          <a:xfrm rot="5400000">
            <a:off x="5383694" y="4292376"/>
            <a:ext cx="1955494" cy="2230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14" name="Curved Connector 113"/>
          <p:cNvCxnSpPr/>
          <p:nvPr/>
        </p:nvCxnSpPr>
        <p:spPr>
          <a:xfrm flipV="1">
            <a:off x="7728402" y="3616945"/>
            <a:ext cx="1" cy="301779"/>
          </a:xfrm>
          <a:prstGeom prst="curvedConnector3">
            <a:avLst>
              <a:gd name="adj1" fmla="val 2286010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34"/>
          <p:cNvSpPr txBox="1"/>
          <p:nvPr/>
        </p:nvSpPr>
        <p:spPr>
          <a:xfrm>
            <a:off x="7995465" y="3641750"/>
            <a:ext cx="616025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o</a:t>
            </a:r>
            <a:r>
              <a:rPr lang="en-AU" sz="1000">
                <a:effectLst/>
                <a:latin typeface="Calibri" charset="0"/>
                <a:ea typeface="Calibri" charset="0"/>
              </a:rPr>
              <a:t>wl:disjoint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6051303" y="2913351"/>
            <a:ext cx="922309" cy="21015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</a:t>
            </a:r>
            <a:r>
              <a:rPr lang="en-AU" sz="1000">
                <a:effectLst/>
                <a:latin typeface="Calibri" charset="0"/>
                <a:ea typeface="Calibri" charset="0"/>
              </a:rPr>
              <a:t>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5" name="Rectangle: Rounded Corners 193"/>
          <p:cNvSpPr/>
          <p:nvPr/>
        </p:nvSpPr>
        <p:spPr>
          <a:xfrm>
            <a:off x="8870426" y="4161708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Waterbalance model indicates 10mm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7" name="Rectangle: Rounded Corners 193"/>
          <p:cNvSpPr/>
          <p:nvPr/>
        </p:nvSpPr>
        <p:spPr>
          <a:xfrm>
            <a:off x="8870426" y="4791211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9" name="Rectangle: Rounded Corners 193"/>
          <p:cNvSpPr/>
          <p:nvPr/>
        </p:nvSpPr>
        <p:spPr>
          <a:xfrm>
            <a:off x="8870425" y="3533829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6" name="Straight Arrow Connector 135"/>
          <p:cNvCxnSpPr>
            <a:stCxn id="127" idx="1"/>
            <a:endCxn id="62" idx="3"/>
          </p:cNvCxnSpPr>
          <p:nvPr/>
        </p:nvCxnSpPr>
        <p:spPr>
          <a:xfrm flipH="1">
            <a:off x="7731035" y="5037751"/>
            <a:ext cx="1139391" cy="30244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5" idx="1"/>
            <a:endCxn id="77" idx="3"/>
          </p:cNvCxnSpPr>
          <p:nvPr/>
        </p:nvCxnSpPr>
        <p:spPr>
          <a:xfrm flipH="1">
            <a:off x="7736299" y="4408248"/>
            <a:ext cx="1134127" cy="31128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9" idx="1"/>
            <a:endCxn id="90" idx="3"/>
          </p:cNvCxnSpPr>
          <p:nvPr/>
        </p:nvCxnSpPr>
        <p:spPr>
          <a:xfrm flipH="1">
            <a:off x="7738931" y="3780369"/>
            <a:ext cx="1131494" cy="29421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2" idx="2"/>
            <a:endCxn id="84" idx="1"/>
          </p:cNvCxnSpPr>
          <p:nvPr/>
        </p:nvCxnSpPr>
        <p:spPr>
          <a:xfrm rot="5400000" flipH="1" flipV="1">
            <a:off x="5785302" y="2654922"/>
            <a:ext cx="2172487" cy="2570227"/>
          </a:xfrm>
          <a:prstGeom prst="curvedConnector4">
            <a:avLst>
              <a:gd name="adj1" fmla="val -10523"/>
              <a:gd name="adj2" fmla="val 204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192"/>
          <p:cNvSpPr/>
          <p:nvPr/>
        </p:nvSpPr>
        <p:spPr>
          <a:xfrm>
            <a:off x="5021885" y="2445777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Do not abandon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34"/>
          <p:cNvSpPr txBox="1"/>
          <p:nvPr/>
        </p:nvSpPr>
        <p:spPr>
          <a:xfrm rot="5400000">
            <a:off x="7403198" y="2298277"/>
            <a:ext cx="1393204" cy="1801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is_satisified_by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1" name="Text Box 49"/>
          <p:cNvSpPr txBox="1"/>
          <p:nvPr/>
        </p:nvSpPr>
        <p:spPr>
          <a:xfrm rot="5400000">
            <a:off x="1279699" y="2180102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is_result_of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6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92" idx="2"/>
            <a:endCxn id="135" idx="2"/>
          </p:cNvCxnSpPr>
          <p:nvPr/>
        </p:nvCxnSpPr>
        <p:spPr>
          <a:xfrm rot="16200000" flipH="1">
            <a:off x="2509244" y="1411472"/>
            <a:ext cx="839464" cy="1122986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5" idx="6"/>
            <a:endCxn id="150" idx="1"/>
          </p:cNvCxnSpPr>
          <p:nvPr/>
        </p:nvCxnSpPr>
        <p:spPr>
          <a:xfrm flipV="1">
            <a:off x="4725161" y="20789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5" idx="6"/>
            <a:endCxn id="149" idx="1"/>
          </p:cNvCxnSpPr>
          <p:nvPr/>
        </p:nvCxnSpPr>
        <p:spPr>
          <a:xfrm>
            <a:off x="4725161" y="2392697"/>
            <a:ext cx="354458" cy="304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2"/>
            <a:endCxn id="134" idx="2"/>
          </p:cNvCxnSpPr>
          <p:nvPr/>
        </p:nvCxnSpPr>
        <p:spPr>
          <a:xfrm rot="5400000">
            <a:off x="4133238" y="2292309"/>
            <a:ext cx="840391" cy="2133246"/>
          </a:xfrm>
          <a:prstGeom prst="bentConnector4">
            <a:avLst>
              <a:gd name="adj1" fmla="val 21357"/>
              <a:gd name="adj2" fmla="val 110716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4" idx="6"/>
            <a:endCxn id="103" idx="1"/>
          </p:cNvCxnSpPr>
          <p:nvPr/>
        </p:nvCxnSpPr>
        <p:spPr>
          <a:xfrm flipV="1">
            <a:off x="4721502" y="3427487"/>
            <a:ext cx="357700" cy="351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4" idx="6"/>
            <a:endCxn id="148" idx="1"/>
          </p:cNvCxnSpPr>
          <p:nvPr/>
        </p:nvCxnSpPr>
        <p:spPr>
          <a:xfrm>
            <a:off x="4721502" y="3779128"/>
            <a:ext cx="351806" cy="328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8" idx="2"/>
            <a:endCxn id="136" idx="2"/>
          </p:cNvCxnSpPr>
          <p:nvPr/>
        </p:nvCxnSpPr>
        <p:spPr>
          <a:xfrm rot="5400000">
            <a:off x="4332700" y="3498693"/>
            <a:ext cx="431433" cy="2130659"/>
          </a:xfrm>
          <a:prstGeom prst="bentConnector4">
            <a:avLst>
              <a:gd name="adj1" fmla="val 25998"/>
              <a:gd name="adj2" fmla="val 11072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6" idx="6"/>
            <a:endCxn id="151" idx="1"/>
          </p:cNvCxnSpPr>
          <p:nvPr/>
        </p:nvCxnSpPr>
        <p:spPr>
          <a:xfrm>
            <a:off x="4717778" y="4779739"/>
            <a:ext cx="361238" cy="54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276254" y="308605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254193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57173" y="2311210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151" idx="3"/>
            <a:endCxn id="129" idx="2"/>
          </p:cNvCxnSpPr>
          <p:nvPr/>
        </p:nvCxnSpPr>
        <p:spPr>
          <a:xfrm>
            <a:off x="6159889" y="4785227"/>
            <a:ext cx="395627" cy="67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1" idx="3"/>
            <a:endCxn id="128" idx="2"/>
          </p:cNvCxnSpPr>
          <p:nvPr/>
        </p:nvCxnSpPr>
        <p:spPr>
          <a:xfrm>
            <a:off x="6159889" y="4785227"/>
            <a:ext cx="395627" cy="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15" idx="0"/>
            <a:endCxn id="105" idx="6"/>
          </p:cNvCxnSpPr>
          <p:nvPr/>
        </p:nvCxnSpPr>
        <p:spPr>
          <a:xfrm rot="16200000" flipV="1">
            <a:off x="6667523" y="880011"/>
            <a:ext cx="875700" cy="174856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" idx="6"/>
            <a:endCxn id="105" idx="2"/>
          </p:cNvCxnSpPr>
          <p:nvPr/>
        </p:nvCxnSpPr>
        <p:spPr>
          <a:xfrm>
            <a:off x="4721502" y="1312183"/>
            <a:ext cx="274896" cy="4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2" idx="3"/>
          </p:cNvCxnSpPr>
          <p:nvPr/>
        </p:nvCxnSpPr>
        <p:spPr>
          <a:xfrm flipH="1">
            <a:off x="2907919" y="1312183"/>
            <a:ext cx="57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20173" y="215303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859320" y="1216715"/>
            <a:ext cx="922309" cy="1763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wasStartedBy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462390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Elbow Connector 68"/>
          <p:cNvCxnSpPr>
            <a:stCxn id="89" idx="4"/>
            <a:endCxn id="96" idx="0"/>
          </p:cNvCxnSpPr>
          <p:nvPr/>
        </p:nvCxnSpPr>
        <p:spPr>
          <a:xfrm rot="5400000">
            <a:off x="3953684" y="899066"/>
            <a:ext cx="301628" cy="6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1543041" y="2788805"/>
            <a:ext cx="493373" cy="4820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3487493" y="22466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86810" y="105022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HMSIWT?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Text Box 49"/>
          <p:cNvSpPr txBox="1"/>
          <p:nvPr/>
        </p:nvSpPr>
        <p:spPr>
          <a:xfrm>
            <a:off x="3107270" y="744985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79202" y="318643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Do not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96398" y="105448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62310" y="2192144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 10mm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55516" y="452564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555516" y="519743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&gt;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486810" y="351716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Should I water at all?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490469" y="213073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Should I abandon crop?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483086" y="451777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How much should I water?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73308" y="386620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79619" y="245663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79017" y="183793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79016" y="454417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Water Xmm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6015380" y="4739940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 rot="5400000">
            <a:off x="7647810" y="31478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 rot="5400000">
            <a:off x="4481790" y="368914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4"/>
          <p:cNvSpPr txBox="1"/>
          <p:nvPr/>
        </p:nvSpPr>
        <p:spPr>
          <a:xfrm rot="5400000">
            <a:off x="4592782" y="4762425"/>
            <a:ext cx="689196" cy="151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87" idx="6"/>
            <a:endCxn id="92" idx="1"/>
          </p:cNvCxnSpPr>
          <p:nvPr/>
        </p:nvCxnSpPr>
        <p:spPr>
          <a:xfrm flipH="1" flipV="1">
            <a:off x="1827046" y="1312183"/>
            <a:ext cx="650" cy="2817315"/>
          </a:xfrm>
          <a:prstGeom prst="bentConnector5">
            <a:avLst>
              <a:gd name="adj1" fmla="val 35169231"/>
              <a:gd name="adj2" fmla="val 50048"/>
              <a:gd name="adj3" fmla="val 35269231"/>
            </a:avLst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9"/>
          <p:cNvSpPr txBox="1"/>
          <p:nvPr/>
        </p:nvSpPr>
        <p:spPr>
          <a:xfrm rot="5400000">
            <a:off x="1168334" y="2071975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wasAssociatedWith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7696" y="3885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748989" y="274207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Decision about HMSIWT</a:t>
            </a:r>
            <a:endParaRPr lang="en-GB" sz="100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7046" y="107113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HMSIWT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8" name="Elbow Connector 107"/>
          <p:cNvCxnSpPr>
            <a:stCxn id="128" idx="6"/>
            <a:endCxn id="115" idx="4"/>
          </p:cNvCxnSpPr>
          <p:nvPr/>
        </p:nvCxnSpPr>
        <p:spPr>
          <a:xfrm flipV="1">
            <a:off x="7790208" y="2716068"/>
            <a:ext cx="189448" cy="20715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29" idx="6"/>
            <a:endCxn id="115" idx="4"/>
          </p:cNvCxnSpPr>
          <p:nvPr/>
        </p:nvCxnSpPr>
        <p:spPr>
          <a:xfrm flipV="1">
            <a:off x="7790208" y="2716068"/>
            <a:ext cx="189448" cy="27433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55516" y="31642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not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555516" y="385263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139100" y="47978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42461" y="347822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39100" y="415370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10mm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37" name="Curved Connector 36"/>
          <p:cNvCxnSpPr>
            <a:stCxn id="151" idx="2"/>
            <a:endCxn id="115" idx="3"/>
          </p:cNvCxnSpPr>
          <p:nvPr/>
        </p:nvCxnSpPr>
        <p:spPr>
          <a:xfrm rot="5400000" flipH="1" flipV="1">
            <a:off x="5387821" y="2870972"/>
            <a:ext cx="2386936" cy="1923673"/>
          </a:xfrm>
          <a:prstGeom prst="curvedConnector3">
            <a:avLst>
              <a:gd name="adj1" fmla="val 80831"/>
            </a:avLst>
          </a:prstGeom>
          <a:ln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6580412" y="2813963"/>
            <a:ext cx="925864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77" idx="2"/>
            <a:endCxn id="61" idx="6"/>
          </p:cNvCxnSpPr>
          <p:nvPr/>
        </p:nvCxnSpPr>
        <p:spPr>
          <a:xfrm flipH="1">
            <a:off x="7790208" y="3740191"/>
            <a:ext cx="352253" cy="3744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128" idx="6"/>
          </p:cNvCxnSpPr>
          <p:nvPr/>
        </p:nvCxnSpPr>
        <p:spPr>
          <a:xfrm flipH="1">
            <a:off x="7790208" y="4415669"/>
            <a:ext cx="348892" cy="371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129" idx="6"/>
          </p:cNvCxnSpPr>
          <p:nvPr/>
        </p:nvCxnSpPr>
        <p:spPr>
          <a:xfrm flipH="1">
            <a:off x="7790208" y="5059767"/>
            <a:ext cx="348892" cy="39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6"/>
            <a:endCxn id="115" idx="4"/>
          </p:cNvCxnSpPr>
          <p:nvPr/>
        </p:nvCxnSpPr>
        <p:spPr>
          <a:xfrm flipV="1">
            <a:off x="7790208" y="2716068"/>
            <a:ext cx="189448" cy="139853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3" idx="3"/>
            <a:endCxn id="60" idx="2"/>
          </p:cNvCxnSpPr>
          <p:nvPr/>
        </p:nvCxnSpPr>
        <p:spPr>
          <a:xfrm flipV="1">
            <a:off x="6160075" y="3426173"/>
            <a:ext cx="395441" cy="1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1" idx="1"/>
          </p:cNvCxnSpPr>
          <p:nvPr/>
        </p:nvCxnSpPr>
        <p:spPr>
          <a:xfrm flipV="1">
            <a:off x="6154181" y="3929363"/>
            <a:ext cx="582151" cy="1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34"/>
          <p:cNvSpPr txBox="1"/>
          <p:nvPr/>
        </p:nvSpPr>
        <p:spPr>
          <a:xfrm rot="5400000">
            <a:off x="5994156" y="3555023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7" name="Elbow Connector 106"/>
          <p:cNvCxnSpPr>
            <a:stCxn id="92" idx="2"/>
            <a:endCxn id="104" idx="0"/>
          </p:cNvCxnSpPr>
          <p:nvPr/>
        </p:nvCxnSpPr>
        <p:spPr>
          <a:xfrm rot="5400000">
            <a:off x="1772486" y="2147082"/>
            <a:ext cx="1188846" cy="1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92" idx="0"/>
            <a:endCxn id="89" idx="2"/>
          </p:cNvCxnSpPr>
          <p:nvPr/>
        </p:nvCxnSpPr>
        <p:spPr>
          <a:xfrm rot="5400000" flipH="1" flipV="1">
            <a:off x="2635237" y="218877"/>
            <a:ext cx="584502" cy="112001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4"/>
          <p:cNvSpPr txBox="1"/>
          <p:nvPr/>
        </p:nvSpPr>
        <p:spPr>
          <a:xfrm>
            <a:off x="2398165" y="457400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1" name="Elbow Connector 140"/>
          <p:cNvCxnSpPr>
            <a:stCxn id="89" idx="6"/>
            <a:endCxn id="115" idx="7"/>
          </p:cNvCxnSpPr>
          <p:nvPr/>
        </p:nvCxnSpPr>
        <p:spPr>
          <a:xfrm>
            <a:off x="4722185" y="486631"/>
            <a:ext cx="3694001" cy="178224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34"/>
          <p:cNvSpPr txBox="1"/>
          <p:nvPr/>
        </p:nvSpPr>
        <p:spPr>
          <a:xfrm>
            <a:off x="7584285" y="46757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owl:sameAs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3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1033</Words>
  <Application>Microsoft Macintosh PowerPoint</Application>
  <PresentationFormat>Widescreen</PresentationFormat>
  <Paragraphs>548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168</cp:revision>
  <dcterms:created xsi:type="dcterms:W3CDTF">2017-06-28T12:36:58Z</dcterms:created>
  <dcterms:modified xsi:type="dcterms:W3CDTF">2017-09-02T07:54:14Z</dcterms:modified>
</cp:coreProperties>
</file>