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98" r:id="rId13"/>
    <p:sldId id="299" r:id="rId14"/>
    <p:sldId id="285" r:id="rId15"/>
    <p:sldId id="300" r:id="rId16"/>
    <p:sldId id="286" r:id="rId17"/>
    <p:sldId id="301" r:id="rId18"/>
    <p:sldId id="290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6F"/>
    <a:srgbClr val="FFDDAB"/>
    <a:srgbClr val="C495FF"/>
    <a:srgbClr val="C42BFF"/>
    <a:srgbClr val="FFFFD6"/>
    <a:srgbClr val="FF6E3C"/>
    <a:srgbClr val="FF4432"/>
    <a:srgbClr val="FFD26D"/>
    <a:srgbClr val="FFD09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3"/>
    <p:restoredTop sz="94720"/>
  </p:normalViewPr>
  <p:slideViewPr>
    <p:cSldViewPr snapToGrid="0" snapToObjects="1">
      <p:cViewPr>
        <p:scale>
          <a:sx n="120" d="100"/>
          <a:sy n="120" d="100"/>
        </p:scale>
        <p:origin x="216" y="-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AppB1: An extension of Figure 6 from Section 5.2 showing Process classes and Questions</a:t>
            </a:r>
            <a:endParaRPr lang="en-US"/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</a:t>
            </a:r>
            <a:r>
              <a:rPr lang="en-AU" sz="800" err="1" smtClean="0">
                <a:latin typeface="Calibri" charset="0"/>
                <a:ea typeface="Calibri" charset="0"/>
              </a:rPr>
              <a:t>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4809358" y="2307512"/>
            <a:ext cx="3528859" cy="1908671"/>
          </a:xfrm>
          <a:prstGeom prst="curvedConnector3">
            <a:avLst>
              <a:gd name="adj1" fmla="val -6478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728304" y="2591805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235542" y="74928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8384" y="142160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65560" y="139044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0410" y="136953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68615" y="596517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505997" y="107861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470234" y="101124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473076" y="163149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46433" y="163149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588334" y="112190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34"/>
          <p:cNvSpPr txBox="1"/>
          <p:nvPr/>
        </p:nvSpPr>
        <p:spPr>
          <a:xfrm rot="5400000">
            <a:off x="1263038" y="135761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837133" y="168313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705" y="379952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235542" y="250006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384" y="3172385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5560" y="31412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0410" y="312031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8615" y="2347293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505997" y="2829393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0234" y="2762022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73076" y="3382275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6433" y="3382275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2588334" y="287267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41" idx="0"/>
          </p:cNvCxnSpPr>
          <p:nvPr/>
        </p:nvCxnSpPr>
        <p:spPr>
          <a:xfrm flipH="1">
            <a:off x="2505996" y="3623325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1263038" y="3108393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2837133" y="3433911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4117756" y="3696309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49"/>
          <p:cNvSpPr txBox="1"/>
          <p:nvPr/>
        </p:nvSpPr>
        <p:spPr>
          <a:xfrm>
            <a:off x="1633358" y="3650887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88650" y="393515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10" y="3935157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123342" y="4197119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4"/>
            <a:endCxn id="44" idx="0"/>
          </p:cNvCxnSpPr>
          <p:nvPr/>
        </p:nvCxnSpPr>
        <p:spPr>
          <a:xfrm>
            <a:off x="4117756" y="3644237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2752684" y="4391291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928" y="43734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770" y="110966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946" y="107850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1796" y="105759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60001" y="284577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697383" y="76667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61620" y="69930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62" y="131955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7819" y="131955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2779720" y="80996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7382" y="1560609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4"/>
          <p:cNvSpPr txBox="1"/>
          <p:nvPr/>
        </p:nvSpPr>
        <p:spPr>
          <a:xfrm rot="5400000">
            <a:off x="1454424" y="104567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 rot="5400000">
            <a:off x="3028519" y="137119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49"/>
          <p:cNvSpPr txBox="1"/>
          <p:nvPr/>
        </p:nvSpPr>
        <p:spPr>
          <a:xfrm>
            <a:off x="4309142" y="163359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49"/>
          <p:cNvSpPr txBox="1"/>
          <p:nvPr/>
        </p:nvSpPr>
        <p:spPr>
          <a:xfrm>
            <a:off x="1824744" y="15881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0036" y="187244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1796" y="187244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14728" y="2134403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9142" y="1581521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9"/>
          <p:cNvSpPr txBox="1"/>
          <p:nvPr/>
        </p:nvSpPr>
        <p:spPr>
          <a:xfrm>
            <a:off x="2975969" y="2264777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45" y="2708197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 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2697382" y="2396365"/>
            <a:ext cx="0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24370" y="350212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 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4369" y="40762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 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1"/>
            <a:endCxn id="26" idx="2"/>
          </p:cNvCxnSpPr>
          <p:nvPr/>
        </p:nvCxnSpPr>
        <p:spPr>
          <a:xfrm rot="10800000">
            <a:off x="2697382" y="3190297"/>
            <a:ext cx="226988" cy="55288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1"/>
            <a:endCxn id="26" idx="2"/>
          </p:cNvCxnSpPr>
          <p:nvPr/>
        </p:nvCxnSpPr>
        <p:spPr>
          <a:xfrm rot="10800000">
            <a:off x="2697383" y="3190297"/>
            <a:ext cx="226987" cy="11270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04793" y="34812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P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04793" y="4054978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Q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1" idx="3"/>
          </p:cNvCxnSpPr>
          <p:nvPr/>
        </p:nvCxnSpPr>
        <p:spPr>
          <a:xfrm flipH="1">
            <a:off x="4005243" y="3743179"/>
            <a:ext cx="39955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32" idx="3"/>
          </p:cNvCxnSpPr>
          <p:nvPr/>
        </p:nvCxnSpPr>
        <p:spPr>
          <a:xfrm flipH="1">
            <a:off x="4005242" y="4316940"/>
            <a:ext cx="399551" cy="387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04793" y="4795429"/>
            <a:ext cx="1234692" cy="544009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Fact R 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9" name="Straight Arrow Connector 48"/>
          <p:cNvCxnSpPr>
            <a:stCxn id="48" idx="0"/>
            <a:endCxn id="39" idx="4"/>
          </p:cNvCxnSpPr>
          <p:nvPr/>
        </p:nvCxnSpPr>
        <p:spPr>
          <a:xfrm flipV="1">
            <a:off x="5022139" y="4578902"/>
            <a:ext cx="0" cy="2165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3310548" y="2712202"/>
            <a:ext cx="92586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49"/>
          <p:cNvSpPr txBox="1"/>
          <p:nvPr/>
        </p:nvSpPr>
        <p:spPr>
          <a:xfrm>
            <a:off x="1826080" y="24561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49"/>
          <p:cNvSpPr txBox="1"/>
          <p:nvPr/>
        </p:nvSpPr>
        <p:spPr>
          <a:xfrm rot="5400000">
            <a:off x="2132590" y="365948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4" name="Elbow Connector 83"/>
          <p:cNvCxnSpPr>
            <a:stCxn id="22" idx="4"/>
            <a:endCxn id="26" idx="3"/>
          </p:cNvCxnSpPr>
          <p:nvPr/>
        </p:nvCxnSpPr>
        <p:spPr>
          <a:xfrm rot="5400000">
            <a:off x="3497039" y="2137144"/>
            <a:ext cx="552882" cy="1071324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34789" y="584303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9639" y="582211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7844" y="5049099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6175226" y="5531199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5662" y="6084081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6257563" y="557448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Text Box 34"/>
          <p:cNvSpPr txBox="1"/>
          <p:nvPr/>
        </p:nvSpPr>
        <p:spPr>
          <a:xfrm rot="5400000">
            <a:off x="6506362" y="613571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07614" y="5880801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80467" y="446141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2" idx="1"/>
            <a:endCxn id="40" idx="6"/>
          </p:cNvCxnSpPr>
          <p:nvPr/>
        </p:nvCxnSpPr>
        <p:spPr>
          <a:xfrm flipH="1" flipV="1">
            <a:off x="1899454" y="4921539"/>
            <a:ext cx="452733" cy="1029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1"/>
            <a:endCxn id="41" idx="6"/>
          </p:cNvCxnSpPr>
          <p:nvPr/>
        </p:nvCxnSpPr>
        <p:spPr>
          <a:xfrm flipH="1">
            <a:off x="1897131" y="5024458"/>
            <a:ext cx="455056" cy="5787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4"/>
          <p:cNvSpPr txBox="1"/>
          <p:nvPr/>
        </p:nvSpPr>
        <p:spPr>
          <a:xfrm rot="5400000">
            <a:off x="1928427" y="4963154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37" idx="1"/>
            <a:endCxn id="40" idx="6"/>
          </p:cNvCxnSpPr>
          <p:nvPr/>
        </p:nvCxnSpPr>
        <p:spPr>
          <a:xfrm flipH="1">
            <a:off x="1899454" y="4261178"/>
            <a:ext cx="452733" cy="6603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1"/>
            <a:endCxn id="39" idx="6"/>
          </p:cNvCxnSpPr>
          <p:nvPr/>
        </p:nvCxnSpPr>
        <p:spPr>
          <a:xfrm flipH="1">
            <a:off x="1897131" y="4261178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4"/>
          <p:cNvSpPr txBox="1"/>
          <p:nvPr/>
        </p:nvSpPr>
        <p:spPr>
          <a:xfrm rot="5400000">
            <a:off x="1913488" y="432840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8" name="Text Box 34"/>
          <p:cNvSpPr txBox="1"/>
          <p:nvPr/>
        </p:nvSpPr>
        <p:spPr>
          <a:xfrm>
            <a:off x="2903381" y="5496471"/>
            <a:ext cx="881517" cy="2228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9" name="Straight Arrow Connector 28"/>
          <p:cNvCxnSpPr>
            <a:stCxn id="6" idx="1"/>
            <a:endCxn id="71" idx="6"/>
          </p:cNvCxnSpPr>
          <p:nvPr/>
        </p:nvCxnSpPr>
        <p:spPr>
          <a:xfrm flipH="1" flipV="1">
            <a:off x="5140728" y="5496471"/>
            <a:ext cx="494061" cy="58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142307" y="6084081"/>
            <a:ext cx="492482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4"/>
          <p:cNvSpPr txBox="1"/>
          <p:nvPr/>
        </p:nvSpPr>
        <p:spPr>
          <a:xfrm rot="5400000">
            <a:off x="4932267" y="5810198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3" name="Elbow Connector 32"/>
          <p:cNvCxnSpPr>
            <a:stCxn id="42" idx="3"/>
            <a:endCxn id="114" idx="3"/>
          </p:cNvCxnSpPr>
          <p:nvPr/>
        </p:nvCxnSpPr>
        <p:spPr>
          <a:xfrm flipV="1">
            <a:off x="3433060" y="3655733"/>
            <a:ext cx="12700" cy="136872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9"/>
          <p:cNvSpPr txBox="1"/>
          <p:nvPr/>
        </p:nvSpPr>
        <p:spPr>
          <a:xfrm rot="5400000">
            <a:off x="3408858" y="402953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52187" y="402012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439" y="339377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2439" y="39992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4762" y="465957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2439" y="534119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52187" y="478340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06036" y="5234509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2" name="Elbow Connector 91"/>
          <p:cNvCxnSpPr>
            <a:stCxn id="71" idx="2"/>
            <a:endCxn id="42" idx="2"/>
          </p:cNvCxnSpPr>
          <p:nvPr/>
        </p:nvCxnSpPr>
        <p:spPr>
          <a:xfrm rot="10800000">
            <a:off x="2892624" y="5265509"/>
            <a:ext cx="1013412" cy="23096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52187" y="341468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Chosing an Input Dataset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37" idx="3"/>
            <a:endCxn id="114" idx="3"/>
          </p:cNvCxnSpPr>
          <p:nvPr/>
        </p:nvCxnSpPr>
        <p:spPr>
          <a:xfrm flipV="1">
            <a:off x="3433060" y="3655733"/>
            <a:ext cx="12700" cy="60544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34"/>
          <p:cNvSpPr txBox="1"/>
          <p:nvPr/>
        </p:nvSpPr>
        <p:spPr>
          <a:xfrm>
            <a:off x="1500045" y="322326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9" name="Straight Arrow Connector 138"/>
          <p:cNvCxnSpPr>
            <a:stCxn id="114" idx="1"/>
            <a:endCxn id="38" idx="6"/>
          </p:cNvCxnSpPr>
          <p:nvPr/>
        </p:nvCxnSpPr>
        <p:spPr>
          <a:xfrm flipH="1">
            <a:off x="1897131" y="3655733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7" idx="2"/>
          </p:cNvCxnSpPr>
          <p:nvPr/>
        </p:nvCxnSpPr>
        <p:spPr>
          <a:xfrm rot="10800000">
            <a:off x="2892625" y="4502228"/>
            <a:ext cx="1087843" cy="221146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34"/>
          <p:cNvSpPr txBox="1"/>
          <p:nvPr/>
        </p:nvSpPr>
        <p:spPr>
          <a:xfrm>
            <a:off x="3032795" y="4499365"/>
            <a:ext cx="881517" cy="2228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0790" y="2315369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7735" y="315121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798172" y="2797469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337015" y="2893921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38839" y="2401281"/>
            <a:ext cx="1080874" cy="482100"/>
            <a:chOff x="6632436" y="2401281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6923132" y="2444514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632436" y="2401281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>
            <a:stCxn id="51" idx="6"/>
            <a:endCxn id="60" idx="1"/>
          </p:cNvCxnSpPr>
          <p:nvPr/>
        </p:nvCxnSpPr>
        <p:spPr>
          <a:xfrm flipH="1" flipV="1">
            <a:off x="6118013" y="2644261"/>
            <a:ext cx="2087778" cy="7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7" idx="6"/>
            <a:endCxn id="89" idx="1"/>
          </p:cNvCxnSpPr>
          <p:nvPr/>
        </p:nvCxnSpPr>
        <p:spPr>
          <a:xfrm>
            <a:off x="4524100" y="4761705"/>
            <a:ext cx="540436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713217" y="2433149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actedOnBehalfOf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Plan to 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852178" cy="2121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81" idx="2"/>
            <a:endCxn id="99" idx="3"/>
          </p:cNvCxnSpPr>
          <p:nvPr/>
        </p:nvCxnSpPr>
        <p:spPr>
          <a:xfrm flipH="1">
            <a:off x="9287962" y="5187151"/>
            <a:ext cx="471437" cy="372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>
            <a:off x="4245851" y="4390415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90877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94600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3289408" y="44997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work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4982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940043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Time available for fun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106" idx="0"/>
          </p:cNvCxnSpPr>
          <p:nvPr/>
        </p:nvCxnSpPr>
        <p:spPr>
          <a:xfrm>
            <a:off x="5576222" y="2883381"/>
            <a:ext cx="3054" cy="90795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5634887" y="3172894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59399" y="492518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C00000"/>
                </a:solidFill>
              </a:rPr>
              <a:t>Plan to do modelling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064536" y="452065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Deciding what to do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>
            <a:stCxn id="89" idx="3"/>
            <a:endCxn id="96" idx="2"/>
          </p:cNvCxnSpPr>
          <p:nvPr/>
        </p:nvCxnSpPr>
        <p:spPr>
          <a:xfrm flipV="1">
            <a:off x="6145409" y="4577221"/>
            <a:ext cx="2607132" cy="184484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9" idx="0"/>
          </p:cNvCxnSpPr>
          <p:nvPr/>
        </p:nvCxnSpPr>
        <p:spPr>
          <a:xfrm>
            <a:off x="6145409" y="4761705"/>
            <a:ext cx="2602117" cy="188122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4"/>
          <p:cNvSpPr txBox="1"/>
          <p:nvPr/>
        </p:nvSpPr>
        <p:spPr>
          <a:xfrm>
            <a:off x="7123996" y="4630126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4" name="Text Box 34"/>
          <p:cNvSpPr txBox="1"/>
          <p:nvPr/>
        </p:nvSpPr>
        <p:spPr>
          <a:xfrm rot="5400000">
            <a:off x="9203663" y="5162659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61930" y="37913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rgbClr val="00B050"/>
                </a:solidFill>
              </a:rPr>
              <a:t>Time available for work</a:t>
            </a:r>
            <a:endParaRPr lang="en-US" sz="1000">
              <a:solidFill>
                <a:srgbClr val="00B05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77530" y="519214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rgbClr val="C00000"/>
                </a:solidFill>
              </a:rPr>
              <a:t>Time available for fun</a:t>
            </a:r>
            <a:endParaRPr lang="en-US" sz="1000">
              <a:solidFill>
                <a:srgbClr val="C00000"/>
              </a:solidFill>
            </a:endParaRPr>
          </a:p>
        </p:txBody>
      </p:sp>
      <p:cxnSp>
        <p:nvCxnSpPr>
          <p:cNvPr id="108" name="Straight Arrow Connector 107"/>
          <p:cNvCxnSpPr>
            <a:stCxn id="100" idx="2"/>
            <a:endCxn id="107" idx="6"/>
          </p:cNvCxnSpPr>
          <p:nvPr/>
        </p:nvCxnSpPr>
        <p:spPr>
          <a:xfrm flipH="1">
            <a:off x="6212222" y="5202005"/>
            <a:ext cx="333266" cy="2521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8" idx="2"/>
            <a:endCxn id="106" idx="6"/>
          </p:cNvCxnSpPr>
          <p:nvPr/>
        </p:nvCxnSpPr>
        <p:spPr>
          <a:xfrm flipH="1" flipV="1">
            <a:off x="6196622" y="4053298"/>
            <a:ext cx="360574" cy="28895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2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67857" y="212000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4"/>
          <p:cNvSpPr txBox="1"/>
          <p:nvPr/>
        </p:nvSpPr>
        <p:spPr>
          <a:xfrm>
            <a:off x="9201629" y="188570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27908" y="29159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01630" y="353301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9201630" y="2642163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24720" y="4125597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01629" y="47327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: Rounded Corners 192"/>
          <p:cNvSpPr/>
          <p:nvPr/>
        </p:nvSpPr>
        <p:spPr>
          <a:xfrm>
            <a:off x="7877508" y="4732794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Rectangle: Rounded Corners 193"/>
          <p:cNvSpPr/>
          <p:nvPr/>
        </p:nvSpPr>
        <p:spPr>
          <a:xfrm>
            <a:off x="7877508" y="532990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810425" y="2642163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Rectangle: Rounded Corners 198"/>
          <p:cNvSpPr/>
          <p:nvPr/>
        </p:nvSpPr>
        <p:spPr>
          <a:xfrm>
            <a:off x="7877510" y="192748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: Rounded Corners 193"/>
          <p:cNvSpPr/>
          <p:nvPr/>
        </p:nvSpPr>
        <p:spPr>
          <a:xfrm>
            <a:off x="7877512" y="3533011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Rectangle: Rounded Corners 193"/>
          <p:cNvSpPr/>
          <p:nvPr/>
        </p:nvSpPr>
        <p:spPr>
          <a:xfrm>
            <a:off x="7877512" y="293033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4"/>
          <p:cNvSpPr txBox="1"/>
          <p:nvPr/>
        </p:nvSpPr>
        <p:spPr>
          <a:xfrm>
            <a:off x="9285092" y="218098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4"/>
          <p:cNvSpPr txBox="1"/>
          <p:nvPr/>
        </p:nvSpPr>
        <p:spPr>
          <a:xfrm>
            <a:off x="8426122" y="1538626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160925" y="241890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92"/>
          <p:cNvSpPr/>
          <p:nvPr/>
        </p:nvSpPr>
        <p:spPr>
          <a:xfrm>
            <a:off x="7877509" y="413568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34"/>
          <p:cNvSpPr txBox="1"/>
          <p:nvPr/>
        </p:nvSpPr>
        <p:spPr>
          <a:xfrm>
            <a:off x="10459114" y="1538625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DecPROV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65117" y="3861572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5116" y="446700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1005" y="191980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1005" y="2567062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1005" y="32143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9470" y="35495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89545" y="35286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420335" y="35286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17740" y="42656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>
            <a:off x="7655027" y="3790645"/>
            <a:ext cx="924443" cy="762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4237" y="37906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8212146" y="4058837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34"/>
          <p:cNvSpPr txBox="1"/>
          <p:nvPr/>
        </p:nvSpPr>
        <p:spPr>
          <a:xfrm>
            <a:off x="7630641" y="352955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49"/>
          <p:cNvSpPr txBox="1"/>
          <p:nvPr/>
        </p:nvSpPr>
        <p:spPr>
          <a:xfrm>
            <a:off x="5513743" y="34769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 Box 49"/>
          <p:cNvSpPr txBox="1"/>
          <p:nvPr/>
        </p:nvSpPr>
        <p:spPr>
          <a:xfrm>
            <a:off x="8737163" y="24899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5" name="Text Box 34"/>
          <p:cNvSpPr txBox="1"/>
          <p:nvPr/>
        </p:nvSpPr>
        <p:spPr>
          <a:xfrm>
            <a:off x="7616341" y="479595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655027" y="37906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79470" y="43119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497244" y="2506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37681" y="29888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7578118" y="27497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7576418" y="2749732"/>
            <a:ext cx="2083925" cy="1803239"/>
          </a:xfrm>
          <a:prstGeom prst="bentConnector3">
            <a:avLst>
              <a:gd name="adj1" fmla="val 11097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9"/>
          <p:cNvSpPr txBox="1"/>
          <p:nvPr/>
        </p:nvSpPr>
        <p:spPr>
          <a:xfrm>
            <a:off x="7026297" y="31080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8075256" y="3749370"/>
            <a:ext cx="4480" cy="2084821"/>
          </a:xfrm>
          <a:prstGeom prst="bentConnector3">
            <a:avLst>
              <a:gd name="adj1" fmla="val 520267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198"/>
          <p:cNvSpPr/>
          <p:nvPr/>
        </p:nvSpPr>
        <p:spPr>
          <a:xfrm>
            <a:off x="4445583" y="427968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010132" y="3975880"/>
            <a:ext cx="1591019" cy="3038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4"/>
          <p:cNvSpPr txBox="1"/>
          <p:nvPr/>
        </p:nvSpPr>
        <p:spPr>
          <a:xfrm>
            <a:off x="5097861" y="499796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19907" y="4031695"/>
            <a:ext cx="0" cy="280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202636" y="13329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/>
          <p:cNvSpPr txBox="1"/>
          <p:nvPr/>
        </p:nvSpPr>
        <p:spPr>
          <a:xfrm>
            <a:off x="5006891" y="23142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7181034" y="2604566"/>
            <a:ext cx="18553" cy="4360356"/>
          </a:xfrm>
          <a:prstGeom prst="bentConnector3">
            <a:avLst>
              <a:gd name="adj1" fmla="val 2650256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 smtClean="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</a:t>
            </a:r>
            <a:r>
              <a:rPr lang="en-AU" sz="800" smtClean="0">
                <a:latin typeface="Calibri" charset="0"/>
                <a:ea typeface="Calibri" charset="0"/>
              </a:rPr>
              <a:t>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</a:t>
            </a:r>
            <a:r>
              <a:rPr lang="en-AU" sz="800" smtClean="0">
                <a:solidFill>
                  <a:schemeClr val="accent2"/>
                </a:solidFill>
                <a:latin typeface="Calibri" charset="0"/>
                <a:ea typeface="Calibri" charset="0"/>
              </a:rPr>
              <a:t>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1145</Words>
  <Application>Microsoft Macintosh PowerPoint</Application>
  <PresentationFormat>Widescreen</PresentationFormat>
  <Paragraphs>598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178</cp:revision>
  <dcterms:created xsi:type="dcterms:W3CDTF">2017-06-28T12:36:58Z</dcterms:created>
  <dcterms:modified xsi:type="dcterms:W3CDTF">2017-09-02T12:10:20Z</dcterms:modified>
</cp:coreProperties>
</file>