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2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A64F-0A3D-0445-B5A4-44E4ED424473}" type="datetimeFigureOut">
              <a:t>9/20/17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160B1-BFBF-FC42-A206-01142FCD6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049B-D61D-714C-A4DA-6EC37AD854AE}" type="datetimeFigureOut"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BBE-E59D-D446-B7A8-709E965A17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049B-D61D-714C-A4DA-6EC37AD854AE}" type="datetimeFigureOut"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BBE-E59D-D446-B7A8-709E965A17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4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049B-D61D-714C-A4DA-6EC37AD854AE}" type="datetimeFigureOut"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BBE-E59D-D446-B7A8-709E965A17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8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049B-D61D-714C-A4DA-6EC37AD854AE}" type="datetimeFigureOut"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BBE-E59D-D446-B7A8-709E965A17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049B-D61D-714C-A4DA-6EC37AD854AE}" type="datetimeFigureOut"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BBE-E59D-D446-B7A8-709E965A17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049B-D61D-714C-A4DA-6EC37AD854AE}" type="datetimeFigureOut"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BBE-E59D-D446-B7A8-709E965A17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049B-D61D-714C-A4DA-6EC37AD854AE}" type="datetimeFigureOut"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BBE-E59D-D446-B7A8-709E965A17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4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049B-D61D-714C-A4DA-6EC37AD854AE}" type="datetimeFigureOut"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BBE-E59D-D446-B7A8-709E965A17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6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049B-D61D-714C-A4DA-6EC37AD854AE}" type="datetimeFigureOut"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BBE-E59D-D446-B7A8-709E965A17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1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049B-D61D-714C-A4DA-6EC37AD854AE}" type="datetimeFigureOut"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BBE-E59D-D446-B7A8-709E965A17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049B-D61D-714C-A4DA-6EC37AD854AE}" type="datetimeFigureOut"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BBE-E59D-D446-B7A8-709E965A17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6049B-D61D-714C-A4DA-6EC37AD854AE}" type="datetimeFigureOut"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ADBBE-E59D-D446-B7A8-709E965A17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7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045980" y="2271726"/>
            <a:ext cx="1414462" cy="771526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Storage System Attribute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55690" y="3526635"/>
            <a:ext cx="1414462" cy="771526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Placement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45980" y="3517113"/>
            <a:ext cx="1414462" cy="771526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Certification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36270" y="3517113"/>
            <a:ext cx="1414462" cy="771526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Media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065393" y="3521874"/>
            <a:ext cx="1414462" cy="771526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Redundancy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53100" y="4760714"/>
            <a:ext cx="1414462" cy="771526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Internet Zone Placement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84173" y="1535911"/>
            <a:ext cx="1414462" cy="771526"/>
          </a:xfrm>
          <a:prstGeom prst="roundRect">
            <a:avLst/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Storage System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79107" y="4762500"/>
            <a:ext cx="1414462" cy="771526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Geographic Placement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026560" y="3517113"/>
            <a:ext cx="1414462" cy="771526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555669" y="4760714"/>
            <a:ext cx="1414462" cy="771526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Power Network Placement</a:t>
            </a:r>
          </a:p>
        </p:txBody>
      </p:sp>
      <p:cxnSp>
        <p:nvCxnSpPr>
          <p:cNvPr id="18" name="Elbow Connector 17"/>
          <p:cNvCxnSpPr>
            <a:stCxn id="14" idx="0"/>
            <a:endCxn id="7" idx="2"/>
          </p:cNvCxnSpPr>
          <p:nvPr/>
        </p:nvCxnSpPr>
        <p:spPr>
          <a:xfrm rot="5400000" flipH="1" flipV="1">
            <a:off x="6542460" y="3042040"/>
            <a:ext cx="464339" cy="29765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0"/>
            <a:endCxn id="7" idx="2"/>
          </p:cNvCxnSpPr>
          <p:nvPr/>
        </p:nvCxnSpPr>
        <p:spPr>
          <a:xfrm rot="5400000" flipH="1" flipV="1">
            <a:off x="7280350" y="3778143"/>
            <a:ext cx="462553" cy="15025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6" idx="0"/>
            <a:endCxn id="7" idx="2"/>
          </p:cNvCxnSpPr>
          <p:nvPr/>
        </p:nvCxnSpPr>
        <p:spPr>
          <a:xfrm rot="5400000" flipH="1" flipV="1">
            <a:off x="8031634" y="4529428"/>
            <a:ext cx="462553" cy="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0"/>
            <a:endCxn id="6" idx="2"/>
          </p:cNvCxnSpPr>
          <p:nvPr/>
        </p:nvCxnSpPr>
        <p:spPr>
          <a:xfrm rot="5400000" flipH="1" flipV="1">
            <a:off x="6516281" y="3280183"/>
            <a:ext cx="47386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0"/>
            <a:endCxn id="6" idx="2"/>
          </p:cNvCxnSpPr>
          <p:nvPr/>
        </p:nvCxnSpPr>
        <p:spPr>
          <a:xfrm rot="16200000" flipV="1">
            <a:off x="7266375" y="2530089"/>
            <a:ext cx="483383" cy="1509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1" idx="0"/>
            <a:endCxn id="6" idx="2"/>
          </p:cNvCxnSpPr>
          <p:nvPr/>
        </p:nvCxnSpPr>
        <p:spPr>
          <a:xfrm rot="16200000" flipV="1">
            <a:off x="8023607" y="1772856"/>
            <a:ext cx="478622" cy="30194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0"/>
            <a:endCxn id="6" idx="2"/>
          </p:cNvCxnSpPr>
          <p:nvPr/>
        </p:nvCxnSpPr>
        <p:spPr>
          <a:xfrm rot="5400000" flipH="1" flipV="1">
            <a:off x="5761426" y="2525328"/>
            <a:ext cx="473861" cy="1509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0"/>
            <a:endCxn id="6" idx="2"/>
          </p:cNvCxnSpPr>
          <p:nvPr/>
        </p:nvCxnSpPr>
        <p:spPr>
          <a:xfrm rot="5400000" flipH="1" flipV="1">
            <a:off x="5006571" y="1770473"/>
            <a:ext cx="473861" cy="30194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3"/>
            <a:endCxn id="6" idx="1"/>
          </p:cNvCxnSpPr>
          <p:nvPr/>
        </p:nvCxnSpPr>
        <p:spPr>
          <a:xfrm>
            <a:off x="4898635" y="1921674"/>
            <a:ext cx="1147345" cy="735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14743" y="1831177"/>
            <a:ext cx="960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hasAttribute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08878" y="563107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in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4579107" y="6005118"/>
            <a:ext cx="1414462" cy="7715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Region</a:t>
            </a:r>
          </a:p>
        </p:txBody>
      </p:sp>
      <p:cxnSp>
        <p:nvCxnSpPr>
          <p:cNvPr id="76" name="Straight Arrow Connector 75"/>
          <p:cNvCxnSpPr>
            <a:stCxn id="14" idx="2"/>
            <a:endCxn id="66" idx="0"/>
          </p:cNvCxnSpPr>
          <p:nvPr/>
        </p:nvCxnSpPr>
        <p:spPr>
          <a:xfrm>
            <a:off x="5286338" y="5534026"/>
            <a:ext cx="0" cy="471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10679902" y="2428864"/>
            <a:ext cx="1414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992376" y="2126834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subClassOf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10679902" y="2022439"/>
            <a:ext cx="14144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1049528" y="1720409"/>
            <a:ext cx="727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10705922" y="384613"/>
            <a:ext cx="1414462" cy="7715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OWL Class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906648" y="57705"/>
            <a:ext cx="960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/>
              <a:t>Element Key</a:t>
            </a:r>
          </a:p>
        </p:txBody>
      </p:sp>
      <p:sp>
        <p:nvSpPr>
          <p:cNvPr id="120" name="TextBox 119"/>
          <p:cNvSpPr txBox="1"/>
          <p:nvPr/>
        </p:nvSpPr>
        <p:spPr>
          <a:xfrm rot="250235">
            <a:off x="1769438" y="3544279"/>
            <a:ext cx="944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latencyTime</a:t>
            </a:r>
          </a:p>
        </p:txBody>
      </p:sp>
      <p:sp>
        <p:nvSpPr>
          <p:cNvPr id="129" name="TextBox 128"/>
          <p:cNvSpPr txBox="1"/>
          <p:nvPr/>
        </p:nvSpPr>
        <p:spPr>
          <a:xfrm rot="20329268">
            <a:off x="1630790" y="4206421"/>
            <a:ext cx="1337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randomReadsIOPS</a:t>
            </a:r>
          </a:p>
        </p:txBody>
      </p:sp>
      <p:sp>
        <p:nvSpPr>
          <p:cNvPr id="130" name="TextBox 129"/>
          <p:cNvSpPr txBox="1"/>
          <p:nvPr/>
        </p:nvSpPr>
        <p:spPr>
          <a:xfrm rot="20146579">
            <a:off x="1744140" y="4633072"/>
            <a:ext cx="1373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randomWritesIOPS</a:t>
            </a:r>
          </a:p>
        </p:txBody>
      </p:sp>
      <p:sp>
        <p:nvSpPr>
          <p:cNvPr id="131" name="TextBox 130"/>
          <p:cNvSpPr txBox="1"/>
          <p:nvPr/>
        </p:nvSpPr>
        <p:spPr>
          <a:xfrm rot="19582329">
            <a:off x="1781270" y="5092638"/>
            <a:ext cx="1498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sequentialReadsIOPS</a:t>
            </a:r>
          </a:p>
        </p:txBody>
      </p:sp>
      <p:sp>
        <p:nvSpPr>
          <p:cNvPr id="132" name="TextBox 131"/>
          <p:cNvSpPr txBox="1"/>
          <p:nvPr/>
        </p:nvSpPr>
        <p:spPr>
          <a:xfrm rot="18135743">
            <a:off x="2167701" y="5255006"/>
            <a:ext cx="1533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sequentialWritesIOPS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0705922" y="1298127"/>
            <a:ext cx="1414462" cy="322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data type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76053" y="3664926"/>
            <a:ext cx="1414462" cy="322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real number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851004" y="5734323"/>
            <a:ext cx="1414462" cy="322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real number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234810" y="5133916"/>
            <a:ext cx="1414462" cy="322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real number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6898" y="4403811"/>
            <a:ext cx="1414462" cy="322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real number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928770" y="6203045"/>
            <a:ext cx="1414462" cy="322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real number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3023881" y="5708669"/>
            <a:ext cx="1414462" cy="322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real number</a:t>
            </a:r>
          </a:p>
        </p:txBody>
      </p:sp>
      <p:sp>
        <p:nvSpPr>
          <p:cNvPr id="143" name="TextBox 142"/>
          <p:cNvSpPr txBox="1"/>
          <p:nvPr/>
        </p:nvSpPr>
        <p:spPr>
          <a:xfrm rot="5400000">
            <a:off x="3461625" y="4836761"/>
            <a:ext cx="892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throughput</a:t>
            </a:r>
          </a:p>
        </p:txBody>
      </p:sp>
      <p:cxnSp>
        <p:nvCxnSpPr>
          <p:cNvPr id="144" name="Straight Arrow Connector 143"/>
          <p:cNvCxnSpPr>
            <a:stCxn id="15" idx="2"/>
            <a:endCxn id="141" idx="0"/>
          </p:cNvCxnSpPr>
          <p:nvPr/>
        </p:nvCxnSpPr>
        <p:spPr>
          <a:xfrm flipH="1">
            <a:off x="2636001" y="4288639"/>
            <a:ext cx="1097790" cy="1914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5" idx="2"/>
            <a:endCxn id="142" idx="0"/>
          </p:cNvCxnSpPr>
          <p:nvPr/>
        </p:nvCxnSpPr>
        <p:spPr>
          <a:xfrm flipH="1">
            <a:off x="3731112" y="4288639"/>
            <a:ext cx="2679" cy="1420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5" idx="1"/>
            <a:endCxn id="137" idx="3"/>
          </p:cNvCxnSpPr>
          <p:nvPr/>
        </p:nvCxnSpPr>
        <p:spPr>
          <a:xfrm flipH="1" flipV="1">
            <a:off x="1490515" y="3826098"/>
            <a:ext cx="1536045" cy="76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5" idx="1"/>
            <a:endCxn id="140" idx="3"/>
          </p:cNvCxnSpPr>
          <p:nvPr/>
        </p:nvCxnSpPr>
        <p:spPr>
          <a:xfrm flipH="1">
            <a:off x="1481360" y="3902876"/>
            <a:ext cx="1545200" cy="6621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" idx="2"/>
            <a:endCxn id="139" idx="3"/>
          </p:cNvCxnSpPr>
          <p:nvPr/>
        </p:nvCxnSpPr>
        <p:spPr>
          <a:xfrm flipH="1">
            <a:off x="1649272" y="4288639"/>
            <a:ext cx="2084519" cy="10064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" idx="2"/>
            <a:endCxn id="138" idx="0"/>
          </p:cNvCxnSpPr>
          <p:nvPr/>
        </p:nvCxnSpPr>
        <p:spPr>
          <a:xfrm flipH="1">
            <a:off x="1558235" y="4288639"/>
            <a:ext cx="2175556" cy="14456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9065393" y="5154211"/>
            <a:ext cx="1414462" cy="322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real number</a:t>
            </a:r>
          </a:p>
        </p:txBody>
      </p:sp>
      <p:cxnSp>
        <p:nvCxnSpPr>
          <p:cNvPr id="171" name="Straight Arrow Connector 170"/>
          <p:cNvCxnSpPr>
            <a:stCxn id="11" idx="2"/>
            <a:endCxn id="170" idx="0"/>
          </p:cNvCxnSpPr>
          <p:nvPr/>
        </p:nvCxnSpPr>
        <p:spPr>
          <a:xfrm>
            <a:off x="9772624" y="4293400"/>
            <a:ext cx="0" cy="860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809065" y="4543836"/>
            <a:ext cx="584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copies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10567984" y="3517075"/>
            <a:ext cx="1414462" cy="771526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Retention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0570275" y="5133916"/>
            <a:ext cx="1414462" cy="322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real number</a:t>
            </a:r>
          </a:p>
        </p:txBody>
      </p:sp>
      <p:cxnSp>
        <p:nvCxnSpPr>
          <p:cNvPr id="179" name="Straight Arrow Connector 178"/>
          <p:cNvCxnSpPr>
            <a:stCxn id="176" idx="2"/>
            <a:endCxn id="178" idx="0"/>
          </p:cNvCxnSpPr>
          <p:nvPr/>
        </p:nvCxnSpPr>
        <p:spPr>
          <a:xfrm>
            <a:off x="11275215" y="4288601"/>
            <a:ext cx="2291" cy="84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1285371" y="4523541"/>
            <a:ext cx="513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years</a:t>
            </a:r>
          </a:p>
        </p:txBody>
      </p:sp>
      <p:cxnSp>
        <p:nvCxnSpPr>
          <p:cNvPr id="183" name="Elbow Connector 182"/>
          <p:cNvCxnSpPr>
            <a:stCxn id="176" idx="0"/>
            <a:endCxn id="6" idx="2"/>
          </p:cNvCxnSpPr>
          <p:nvPr/>
        </p:nvCxnSpPr>
        <p:spPr>
          <a:xfrm rot="16200000" flipV="1">
            <a:off x="8777302" y="1019162"/>
            <a:ext cx="473823" cy="45220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6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-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System X is in France, Availability Zone 1 &amp; 2, stores at least 3 copies and has a retention period of 10 years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12733" y="4522774"/>
            <a:ext cx="1414462" cy="771526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Geographic Placement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58311" y="5706249"/>
            <a:ext cx="1414462" cy="7715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France Av. Zone 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38259" y="3158589"/>
            <a:ext cx="1414462" cy="771526"/>
          </a:xfrm>
          <a:prstGeom prst="roundRect">
            <a:avLst/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System 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0921" y="3896551"/>
            <a:ext cx="960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hasAttribute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019964" y="5706249"/>
            <a:ext cx="1414462" cy="7715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France Av. Zone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5301" y="5449064"/>
            <a:ext cx="584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copies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28070" y="5854619"/>
            <a:ext cx="1414462" cy="322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Straight Arrow Connector 11"/>
          <p:cNvCxnSpPr>
            <a:stCxn id="49" idx="2"/>
            <a:endCxn id="11" idx="0"/>
          </p:cNvCxnSpPr>
          <p:nvPr/>
        </p:nvCxnSpPr>
        <p:spPr>
          <a:xfrm>
            <a:off x="8435301" y="5294300"/>
            <a:ext cx="0" cy="5603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738259" y="4522774"/>
            <a:ext cx="1414462" cy="771526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Retention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38259" y="5854619"/>
            <a:ext cx="1414462" cy="322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8" name="Straight Arrow Connector 17"/>
          <p:cNvCxnSpPr>
            <a:stCxn id="16" idx="2"/>
            <a:endCxn id="17" idx="0"/>
          </p:cNvCxnSpPr>
          <p:nvPr/>
        </p:nvCxnSpPr>
        <p:spPr>
          <a:xfrm>
            <a:off x="6445490" y="5294300"/>
            <a:ext cx="0" cy="5603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97055" y="5435960"/>
            <a:ext cx="513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years</a:t>
            </a:r>
          </a:p>
        </p:txBody>
      </p: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3165542" y="5294300"/>
            <a:ext cx="854422" cy="411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9" idx="0"/>
          </p:cNvCxnSpPr>
          <p:nvPr/>
        </p:nvCxnSpPr>
        <p:spPr>
          <a:xfrm>
            <a:off x="4019964" y="5294300"/>
            <a:ext cx="707231" cy="411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54239" y="5307078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48089" y="5312185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in</a:t>
            </a:r>
          </a:p>
        </p:txBody>
      </p:sp>
      <p:cxnSp>
        <p:nvCxnSpPr>
          <p:cNvPr id="31" name="Straight Arrow Connector 30"/>
          <p:cNvCxnSpPr>
            <a:stCxn id="7" idx="2"/>
            <a:endCxn id="5" idx="0"/>
          </p:cNvCxnSpPr>
          <p:nvPr/>
        </p:nvCxnSpPr>
        <p:spPr>
          <a:xfrm flipH="1">
            <a:off x="4019964" y="3930115"/>
            <a:ext cx="2425526" cy="592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16" idx="0"/>
          </p:cNvCxnSpPr>
          <p:nvPr/>
        </p:nvCxnSpPr>
        <p:spPr>
          <a:xfrm>
            <a:off x="6445490" y="3930115"/>
            <a:ext cx="0" cy="592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74596" y="3972325"/>
            <a:ext cx="960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hasAttribute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728070" y="4522774"/>
            <a:ext cx="1414462" cy="771526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Redundancy</a:t>
            </a:r>
          </a:p>
        </p:txBody>
      </p:sp>
      <p:cxnSp>
        <p:nvCxnSpPr>
          <p:cNvPr id="53" name="Straight Arrow Connector 52"/>
          <p:cNvCxnSpPr>
            <a:stCxn id="7" idx="2"/>
            <a:endCxn id="49" idx="0"/>
          </p:cNvCxnSpPr>
          <p:nvPr/>
        </p:nvCxnSpPr>
        <p:spPr>
          <a:xfrm>
            <a:off x="6445490" y="3930115"/>
            <a:ext cx="1989811" cy="592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90196" y="4122388"/>
            <a:ext cx="960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hasAttribute</a:t>
            </a:r>
          </a:p>
        </p:txBody>
      </p:sp>
    </p:spTree>
    <p:extLst>
      <p:ext uri="{BB962C8B-B14F-4D97-AF65-F5344CB8AC3E}">
        <p14:creationId xmlns:p14="http://schemas.microsoft.com/office/powerpoint/2010/main" val="67638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-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638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From a dataset, find all the systems storing data in France, Availability Zone 1 &amp; 2, with at least 3 copies and a retention period of 10 years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SELECT ?sys  WHERE {</a:t>
            </a:r>
          </a:p>
          <a:p>
            <a:pPr marL="0" indent="0">
              <a:buNone/>
            </a:pPr>
            <a:r>
              <a:rPr lang="en-US"/>
              <a:t>	?sys 	hasAttribute ?gp .</a:t>
            </a:r>
          </a:p>
          <a:p>
            <a:pPr marL="0" indent="0">
              <a:buNone/>
            </a:pPr>
            <a:r>
              <a:rPr lang="en-US"/>
              <a:t>	?gp 	a :GeographicPlacement ;</a:t>
            </a:r>
          </a:p>
          <a:p>
            <a:pPr marL="0" indent="0">
              <a:buNone/>
            </a:pPr>
            <a:r>
              <a:rPr lang="en-US"/>
              <a:t>		in &lt;</a:t>
            </a:r>
            <a:r>
              <a:rPr lang="en-US">
                <a:solidFill>
                  <a:schemeClr val="tx1"/>
                </a:solidFill>
              </a:rPr>
              <a:t>France Av. Zone 1&gt; ,</a:t>
            </a:r>
            <a:r>
              <a:rPr lang="en-US"/>
              <a:t> &lt;</a:t>
            </a:r>
            <a:r>
              <a:rPr lang="en-US">
                <a:solidFill>
                  <a:schemeClr val="tx1"/>
                </a:solidFill>
              </a:rPr>
              <a:t>France Av. Zone 2&gt; .</a:t>
            </a:r>
          </a:p>
          <a:p>
            <a:pPr marL="0" indent="0">
              <a:buNone/>
            </a:pPr>
            <a:r>
              <a:rPr lang="en-US"/>
              <a:t>	?sys hasAtribute ?ret .</a:t>
            </a:r>
          </a:p>
          <a:p>
            <a:pPr marL="0" indent="0">
              <a:buNone/>
            </a:pPr>
            <a:r>
              <a:rPr lang="en-US"/>
              <a:t>	?ret	a :Retention ;</a:t>
            </a:r>
          </a:p>
          <a:p>
            <a:pPr marL="0" indent="0">
              <a:buNone/>
            </a:pPr>
            <a:r>
              <a:rPr lang="en-US"/>
              <a:t>		:years “10”^^owl:real .</a:t>
            </a:r>
          </a:p>
          <a:p>
            <a:pPr marL="0" indent="0">
              <a:buNone/>
            </a:pPr>
            <a:r>
              <a:rPr lang="en-US"/>
              <a:t>	?sys hasAtribute ?red .</a:t>
            </a:r>
          </a:p>
          <a:p>
            <a:pPr marL="0" indent="0">
              <a:buNone/>
            </a:pPr>
            <a:r>
              <a:rPr lang="en-US"/>
              <a:t>	?red	a :Redundancy;</a:t>
            </a:r>
          </a:p>
          <a:p>
            <a:pPr marL="0" indent="0">
              <a:buNone/>
            </a:pPr>
            <a:r>
              <a:rPr lang="en-US"/>
              <a:t>		:copies “3”^^owl:real .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942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146</Words>
  <Application>Microsoft Macintosh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Example - data</vt:lpstr>
      <vt:lpstr>Example - query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8</cp:revision>
  <dcterms:created xsi:type="dcterms:W3CDTF">2017-09-20T14:59:40Z</dcterms:created>
  <dcterms:modified xsi:type="dcterms:W3CDTF">2017-09-20T16:00:44Z</dcterms:modified>
</cp:coreProperties>
</file>