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08cf5a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08cf5a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54e42769298b7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54e42769298b7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08cf5a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08cf5a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08cf5a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08cf5a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54e42769298b7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54e42769298b7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54e42769298b7d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54e42769298b7d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Vegetable Image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Nick Carlin and Nick Bohm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575" y="289788"/>
            <a:ext cx="1813840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2750"/>
            <a:ext cx="1586054" cy="15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446" y="145959"/>
            <a:ext cx="1499625" cy="14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Setup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imported two datasets for this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these to get a new dataset stored as ‘final_data’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datasets using I</a:t>
            </a:r>
            <a:r>
              <a:rPr lang="en"/>
              <a:t>mage Generators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Filepath -&gt; Datatframes -&gt; Image Generators to get ‘test/train/validate’ data to input into our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33575"/>
            <a:ext cx="3005899" cy="2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</a:t>
            </a:r>
            <a:r>
              <a:rPr lang="en"/>
              <a:t> Setup 2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we have 9 total image inputs: a train/test/validate image set for dataset one, two, and three, we 6 different trained models.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on data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on data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on combined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Pre-trained model on data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Pre-trained model on data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Pre-trained model on combined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Model vs Our Model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2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Pre-trained Model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465225"/>
            <a:ext cx="8774501" cy="11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49250"/>
            <a:ext cx="7752802" cy="18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 tested accuracy of our model vs pre-trained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had an 82%, 81%, and 82% accuracy for dataset 1,2 and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Pretrained model had a 99% accuracy for all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Generated a confusion matrix for each predicion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796" y="2736525"/>
            <a:ext cx="3390199" cy="24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Challenges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Generating a dataset that can be using in our model (train_generator.flow_from_dataframe vs BatchDataset)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a model which only predicted pumpkins (softmax activation)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a way to get our X_test and Y_test variables from our test_images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