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9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3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877-F4C0-48DC-ABA8-5780B1CCFE11}" type="datetimeFigureOut">
              <a:rPr lang="en-SG" smtClean="0"/>
              <a:t>24/11/2017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1400" y="2492896"/>
            <a:ext cx="1143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Folder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0" name="Elbow Connector 43"/>
          <p:cNvCxnSpPr>
            <a:stCxn id="11" idx="2"/>
            <a:endCxn id="9" idx="3"/>
          </p:cNvCxnSpPr>
          <p:nvPr/>
        </p:nvCxnSpPr>
        <p:spPr>
          <a:xfrm rot="5400000" flipH="1" flipV="1">
            <a:off x="4226183" y="2604279"/>
            <a:ext cx="424934" cy="571500"/>
          </a:xfrm>
          <a:prstGeom prst="bentConnector4">
            <a:avLst>
              <a:gd name="adj1" fmla="val -53797"/>
              <a:gd name="adj2" fmla="val 14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Flowchart: Decision 10"/>
          <p:cNvSpPr/>
          <p:nvPr/>
        </p:nvSpPr>
        <p:spPr>
          <a:xfrm>
            <a:off x="4038600" y="2873896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333109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is a sub-folder of </a:t>
            </a:r>
          </a:p>
        </p:txBody>
      </p:sp>
      <p:sp>
        <p:nvSpPr>
          <p:cNvPr id="2" name="Isosceles Triangle 1"/>
          <p:cNvSpPr/>
          <p:nvPr/>
        </p:nvSpPr>
        <p:spPr>
          <a:xfrm rot="16200000">
            <a:off x="3619617" y="3485920"/>
            <a:ext cx="130924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2017-06-07T07:25:09Z</dcterms:created>
  <dcterms:modified xsi:type="dcterms:W3CDTF">2017-11-24T09:01:57Z</dcterms:modified>
</cp:coreProperties>
</file>