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6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3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6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2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6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6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7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01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2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2613-D348-4AD8-BC88-BB3F1C2A888F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3411324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3043332" y="354366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3888" y="3997384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EvaluationReport</a:t>
            </a:r>
            <a:endParaRPr lang="en-US" dirty="0"/>
          </a:p>
        </p:txBody>
      </p:sp>
      <p:cxnSp>
        <p:nvCxnSpPr>
          <p:cNvPr id="7" name="Elbow Connector 6"/>
          <p:cNvCxnSpPr>
            <a:stCxn id="5" idx="3"/>
            <a:endCxn id="6" idx="0"/>
          </p:cNvCxnSpPr>
          <p:nvPr/>
        </p:nvCxnSpPr>
        <p:spPr>
          <a:xfrm>
            <a:off x="3233832" y="3619866"/>
            <a:ext cx="1434956" cy="37751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31640" y="3772266"/>
            <a:ext cx="1758717" cy="332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31640" y="3933056"/>
            <a:ext cx="1758717" cy="108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write(String)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read():String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3888" y="4368747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740110"/>
            <a:ext cx="2209800" cy="84913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write(String)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):String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</cp:revision>
  <dcterms:created xsi:type="dcterms:W3CDTF">2017-06-09T03:11:48Z</dcterms:created>
  <dcterms:modified xsi:type="dcterms:W3CDTF">2017-09-10T13:01:52Z</dcterms:modified>
</cp:coreProperties>
</file>