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42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10/9/2017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02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10/9/2017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857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10/9/2017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180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10/9/2017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570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10/9/2017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204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10/9/2017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053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10/9/2017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111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10/9/2017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572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10/9/2017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026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10/9/2017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426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10/9/2017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242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429AC-5462-4B40-8447-F983F8AC2DA9}" type="datetimeFigureOut">
              <a:rPr lang="en-SG" smtClean="0"/>
              <a:t>10/9/2017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171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609600" y="3352800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Board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76600" y="3364468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Square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51" name="Elbow Connector 43"/>
          <p:cNvCxnSpPr>
            <a:stCxn id="49" idx="3"/>
            <a:endCxn id="50" idx="1"/>
          </p:cNvCxnSpPr>
          <p:nvPr/>
        </p:nvCxnSpPr>
        <p:spPr>
          <a:xfrm>
            <a:off x="1752600" y="3537466"/>
            <a:ext cx="1524000" cy="1166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3276600" y="3657600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number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35238" y="3506569"/>
            <a:ext cx="57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100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895600" y="5715000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Snake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55" name="Shape 10"/>
          <p:cNvCxnSpPr>
            <a:stCxn id="54" idx="3"/>
            <a:endCxn id="65" idx="2"/>
          </p:cNvCxnSpPr>
          <p:nvPr/>
        </p:nvCxnSpPr>
        <p:spPr>
          <a:xfrm flipV="1">
            <a:off x="4038600" y="4941332"/>
            <a:ext cx="1181100" cy="95833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hape 52"/>
          <p:cNvCxnSpPr>
            <a:stCxn id="54" idx="1"/>
            <a:endCxn id="64" idx="2"/>
          </p:cNvCxnSpPr>
          <p:nvPr/>
        </p:nvCxnSpPr>
        <p:spPr>
          <a:xfrm rot="10800000">
            <a:off x="2438400" y="4941332"/>
            <a:ext cx="457200" cy="95833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2"/>
          <p:cNvCxnSpPr>
            <a:stCxn id="54" idx="2"/>
            <a:endCxn id="49" idx="1"/>
          </p:cNvCxnSpPr>
          <p:nvPr/>
        </p:nvCxnSpPr>
        <p:spPr>
          <a:xfrm rot="5400000" flipH="1">
            <a:off x="764917" y="3382149"/>
            <a:ext cx="2546866" cy="2857500"/>
          </a:xfrm>
          <a:prstGeom prst="bentConnector4">
            <a:avLst>
              <a:gd name="adj1" fmla="val -8976"/>
              <a:gd name="adj2" fmla="val 108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257800" y="4953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57400" y="4953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29000" y="6096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447800" y="4572000"/>
            <a:ext cx="19812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SnakeHeadSquare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267200" y="4572000"/>
            <a:ext cx="1905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SnakeTailSquare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66" name="Isosceles Triangle 65"/>
          <p:cNvSpPr/>
          <p:nvPr/>
        </p:nvSpPr>
        <p:spPr>
          <a:xfrm>
            <a:off x="3733800" y="4038600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7" name="Shape 52"/>
          <p:cNvCxnSpPr>
            <a:stCxn id="66" idx="3"/>
            <a:endCxn id="64" idx="0"/>
          </p:cNvCxnSpPr>
          <p:nvPr/>
        </p:nvCxnSpPr>
        <p:spPr>
          <a:xfrm rot="5400000">
            <a:off x="2952750" y="3676650"/>
            <a:ext cx="381000" cy="140970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hape 52"/>
          <p:cNvCxnSpPr>
            <a:stCxn id="66" idx="3"/>
            <a:endCxn id="65" idx="0"/>
          </p:cNvCxnSpPr>
          <p:nvPr/>
        </p:nvCxnSpPr>
        <p:spPr>
          <a:xfrm rot="16200000" flipH="1">
            <a:off x="4343400" y="3695700"/>
            <a:ext cx="381000" cy="137160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038600" y="5943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14600" y="5486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941751" y="3217002"/>
            <a:ext cx="612297" cy="369332"/>
            <a:chOff x="664045" y="688050"/>
            <a:chExt cx="612297" cy="369332"/>
          </a:xfrm>
        </p:grpSpPr>
        <p:sp>
          <p:nvSpPr>
            <p:cNvPr id="2" name="Isosceles Triangle 1"/>
            <p:cNvSpPr/>
            <p:nvPr/>
          </p:nvSpPr>
          <p:spPr>
            <a:xfrm rot="5400000">
              <a:off x="1159845" y="820003"/>
              <a:ext cx="127567" cy="10542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64045" y="688050"/>
              <a:ext cx="5068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kern="0" dirty="0">
                  <a:latin typeface="Calibri" pitchFamily="34" charset="0"/>
                </a:rPr>
                <a:t>has</a:t>
              </a:r>
              <a:endParaRPr lang="en-US" b="1" kern="0" dirty="0">
                <a:latin typeface="Calibri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57269" y="5930563"/>
            <a:ext cx="612297" cy="369332"/>
            <a:chOff x="664045" y="688050"/>
            <a:chExt cx="612297" cy="369332"/>
          </a:xfrm>
        </p:grpSpPr>
        <p:sp>
          <p:nvSpPr>
            <p:cNvPr id="28" name="Isosceles Triangle 27"/>
            <p:cNvSpPr/>
            <p:nvPr/>
          </p:nvSpPr>
          <p:spPr>
            <a:xfrm rot="5400000">
              <a:off x="1159845" y="820003"/>
              <a:ext cx="127567" cy="10542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64045" y="688050"/>
              <a:ext cx="5068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kern="0" dirty="0">
                  <a:latin typeface="Calibri" pitchFamily="34" charset="0"/>
                </a:rPr>
                <a:t>has</a:t>
              </a:r>
              <a:endParaRPr lang="en-US" b="1" kern="0" dirty="0">
                <a:latin typeface="Calibri" pitchFamily="34" charset="0"/>
              </a:endParaRPr>
            </a:p>
          </p:txBody>
        </p:sp>
      </p:grpSp>
      <p:pic>
        <p:nvPicPr>
          <p:cNvPr id="1026" name="Picture 2" descr="Image result for snakes and ladder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693" b="10986"/>
          <a:stretch/>
        </p:blipFill>
        <p:spPr bwMode="auto">
          <a:xfrm>
            <a:off x="6705600" y="3093062"/>
            <a:ext cx="3202436" cy="316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36097" y="6348167"/>
            <a:ext cx="447194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Image credit: https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://www.flickr.com/photos/7819129@N07/4366373472</a:t>
            </a:r>
          </a:p>
        </p:txBody>
      </p:sp>
    </p:spTree>
    <p:extLst>
      <p:ext uri="{BB962C8B-B14F-4D97-AF65-F5344CB8AC3E}">
        <p14:creationId xmlns:p14="http://schemas.microsoft.com/office/powerpoint/2010/main" val="235543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25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C. Rajapakse</cp:lastModifiedBy>
  <cp:revision>6</cp:revision>
  <dcterms:created xsi:type="dcterms:W3CDTF">2017-06-07T07:55:55Z</dcterms:created>
  <dcterms:modified xsi:type="dcterms:W3CDTF">2017-09-10T01:54:06Z</dcterms:modified>
</cp:coreProperties>
</file>