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02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857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180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570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204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53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111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72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026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426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242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29AC-5462-4B40-8447-F983F8AC2DA9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171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875506" y="4509120"/>
            <a:ext cx="72778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256506" y="3048794"/>
            <a:ext cx="12954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Man</a:t>
            </a:r>
            <a:endParaRPr lang="en-US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33106" y="3048794"/>
            <a:ext cx="1143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Woman</a:t>
            </a:r>
            <a:endParaRPr lang="en-US" dirty="0"/>
          </a:p>
        </p:txBody>
      </p:sp>
      <p:cxnSp>
        <p:nvCxnSpPr>
          <p:cNvPr id="8" name="Straight Connector 7"/>
          <p:cNvCxnSpPr>
            <a:stCxn id="6" idx="3"/>
            <a:endCxn id="7" idx="1"/>
          </p:cNvCxnSpPr>
          <p:nvPr/>
        </p:nvCxnSpPr>
        <p:spPr>
          <a:xfrm>
            <a:off x="2551906" y="323346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19400" y="2895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owes </a:t>
            </a:r>
            <a:r>
              <a:rPr lang="en-US" dirty="0" smtClean="0"/>
              <a:t>money</a:t>
            </a:r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3504406" y="1448594"/>
            <a:ext cx="1588" cy="3200400"/>
          </a:xfrm>
          <a:prstGeom prst="bentConnector3">
            <a:avLst>
              <a:gd name="adj1" fmla="val 3059037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90800" y="2057400"/>
            <a:ext cx="194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owes </a:t>
            </a:r>
            <a:r>
              <a:rPr lang="en-US" dirty="0" smtClean="0"/>
              <a:t>money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2106" y="32773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3" name="Elbow Connector 26"/>
          <p:cNvCxnSpPr>
            <a:stCxn id="6" idx="2"/>
            <a:endCxn id="6" idx="1"/>
          </p:cNvCxnSpPr>
          <p:nvPr/>
        </p:nvCxnSpPr>
        <p:spPr>
          <a:xfrm rot="5400000" flipH="1">
            <a:off x="1488023" y="3001943"/>
            <a:ext cx="184666" cy="647700"/>
          </a:xfrm>
          <a:prstGeom prst="bentConnector4">
            <a:avLst>
              <a:gd name="adj1" fmla="val -278530"/>
              <a:gd name="adj2" fmla="val 166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26"/>
          <p:cNvCxnSpPr>
            <a:stCxn id="7" idx="3"/>
            <a:endCxn id="7" idx="2"/>
          </p:cNvCxnSpPr>
          <p:nvPr/>
        </p:nvCxnSpPr>
        <p:spPr>
          <a:xfrm flipH="1">
            <a:off x="5104606" y="3233460"/>
            <a:ext cx="571500" cy="184666"/>
          </a:xfrm>
          <a:prstGeom prst="bentConnector4">
            <a:avLst>
              <a:gd name="adj1" fmla="val -65000"/>
              <a:gd name="adj2" fmla="val 3707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76106" y="28201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5400" y="3429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37906" y="26677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51906" y="32011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42306" y="34297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61306" y="26677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75506" y="28201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04606" y="3886200"/>
            <a:ext cx="152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owes </a:t>
            </a:r>
            <a:r>
              <a:rPr lang="en-US" dirty="0" smtClean="0"/>
              <a:t>money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02646" y="4038600"/>
            <a:ext cx="17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owes </a:t>
            </a:r>
            <a:r>
              <a:rPr lang="en-US" dirty="0" smtClean="0"/>
              <a:t>money</a:t>
            </a:r>
            <a:endParaRPr lang="en-US" dirty="0"/>
          </a:p>
        </p:txBody>
      </p:sp>
      <p:cxnSp>
        <p:nvCxnSpPr>
          <p:cNvPr id="24" name="Elbow Connector 26"/>
          <p:cNvCxnSpPr>
            <a:stCxn id="25" idx="1"/>
          </p:cNvCxnSpPr>
          <p:nvPr/>
        </p:nvCxnSpPr>
        <p:spPr>
          <a:xfrm rot="10800000">
            <a:off x="2362200" y="3429000"/>
            <a:ext cx="457200" cy="56566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819400" y="3810000"/>
            <a:ext cx="12954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Marriage</a:t>
            </a:r>
            <a:endParaRPr lang="en-US" b="1" dirty="0" smtClean="0"/>
          </a:p>
        </p:txBody>
      </p:sp>
      <p:cxnSp>
        <p:nvCxnSpPr>
          <p:cNvPr id="26" name="Elbow Connector 26"/>
          <p:cNvCxnSpPr>
            <a:stCxn id="25" idx="3"/>
          </p:cNvCxnSpPr>
          <p:nvPr/>
        </p:nvCxnSpPr>
        <p:spPr>
          <a:xfrm flipV="1">
            <a:off x="4114800" y="3429000"/>
            <a:ext cx="533400" cy="56566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810000" y="5486400"/>
            <a:ext cx="9144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562600" y="5867400"/>
            <a:ext cx="7620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Man</a:t>
            </a:r>
            <a:endParaRPr lang="en-US" dirty="0"/>
          </a:p>
        </p:txBody>
      </p:sp>
      <p:cxnSp>
        <p:nvCxnSpPr>
          <p:cNvPr id="29" name="Elbow Connector 28"/>
          <p:cNvCxnSpPr>
            <a:stCxn id="30" idx="3"/>
            <a:endCxn id="28" idx="1"/>
          </p:cNvCxnSpPr>
          <p:nvPr/>
        </p:nvCxnSpPr>
        <p:spPr>
          <a:xfrm>
            <a:off x="4876800" y="5676900"/>
            <a:ext cx="685800" cy="3751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 rot="16200000">
            <a:off x="4686300" y="5600700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62600" y="5029200"/>
            <a:ext cx="9906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Woman</a:t>
            </a:r>
            <a:endParaRPr lang="en-US" dirty="0"/>
          </a:p>
        </p:txBody>
      </p:sp>
      <p:cxnSp>
        <p:nvCxnSpPr>
          <p:cNvPr id="32" name="Elbow Connector 31"/>
          <p:cNvCxnSpPr>
            <a:stCxn id="30" idx="3"/>
            <a:endCxn id="31" idx="1"/>
          </p:cNvCxnSpPr>
          <p:nvPr/>
        </p:nvCxnSpPr>
        <p:spPr>
          <a:xfrm flipV="1">
            <a:off x="4876800" y="5213866"/>
            <a:ext cx="685800" cy="4630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934200" y="5486400"/>
            <a:ext cx="12954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Marriage</a:t>
            </a:r>
            <a:endParaRPr lang="en-US" b="1" dirty="0" smtClean="0"/>
          </a:p>
        </p:txBody>
      </p:sp>
      <p:cxnSp>
        <p:nvCxnSpPr>
          <p:cNvPr id="34" name="Elbow Connector 26"/>
          <p:cNvCxnSpPr>
            <a:stCxn id="33" idx="2"/>
            <a:endCxn id="28" idx="3"/>
          </p:cNvCxnSpPr>
          <p:nvPr/>
        </p:nvCxnSpPr>
        <p:spPr>
          <a:xfrm rot="5400000">
            <a:off x="6855083" y="5325249"/>
            <a:ext cx="196334" cy="12573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26"/>
          <p:cNvCxnSpPr>
            <a:stCxn id="33" idx="0"/>
            <a:endCxn id="31" idx="3"/>
          </p:cNvCxnSpPr>
          <p:nvPr/>
        </p:nvCxnSpPr>
        <p:spPr>
          <a:xfrm rot="16200000" flipV="1">
            <a:off x="6931283" y="4835783"/>
            <a:ext cx="272534" cy="10287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26"/>
          <p:cNvCxnSpPr>
            <a:stCxn id="27" idx="1"/>
            <a:endCxn id="27" idx="0"/>
          </p:cNvCxnSpPr>
          <p:nvPr/>
        </p:nvCxnSpPr>
        <p:spPr>
          <a:xfrm rot="10800000" flipH="1">
            <a:off x="3810000" y="5486400"/>
            <a:ext cx="457200" cy="184666"/>
          </a:xfrm>
          <a:prstGeom prst="bentConnector4">
            <a:avLst>
              <a:gd name="adj1" fmla="val -50000"/>
              <a:gd name="adj2" fmla="val 22379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05200" y="4876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owes </a:t>
            </a:r>
            <a:r>
              <a:rPr lang="en-US" dirty="0" smtClean="0"/>
              <a:t>money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67200" y="5193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81400" y="5638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629400" y="4876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00800" y="6096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419600" y="3352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62200" y="3429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1148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86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620000" y="5105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20000" y="5867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 rot="5400000">
            <a:off x="4229100" y="4381500"/>
            <a:ext cx="381000" cy="457200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16200000">
            <a:off x="2507335" y="2218732"/>
            <a:ext cx="133451" cy="812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6200000">
            <a:off x="735921" y="4205410"/>
            <a:ext cx="133451" cy="812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rot="16200000">
            <a:off x="3435134" y="5020819"/>
            <a:ext cx="133451" cy="812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6200000">
            <a:off x="5040428" y="4064509"/>
            <a:ext cx="133451" cy="812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5400000" flipH="1">
            <a:off x="4118386" y="3063431"/>
            <a:ext cx="133451" cy="812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3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 animBg="1"/>
      <p:bldP spid="31" grpId="0" animBg="1"/>
      <p:bldP spid="33" grpId="0" animBg="1"/>
      <p:bldP spid="37" grpId="0"/>
      <p:bldP spid="38" grpId="0"/>
      <p:bldP spid="39" grpId="0"/>
      <p:bldP spid="40" grpId="0"/>
      <p:bldP spid="41" grpId="0"/>
      <p:bldP spid="46" grpId="0"/>
      <p:bldP spid="47" grpId="0"/>
      <p:bldP spid="4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2</cp:revision>
  <dcterms:created xsi:type="dcterms:W3CDTF">2017-06-07T07:55:55Z</dcterms:created>
  <dcterms:modified xsi:type="dcterms:W3CDTF">2017-09-04T11:06:28Z</dcterms:modified>
</cp:coreProperties>
</file>