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2007358" y="5181600"/>
            <a:ext cx="241224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07358" y="5562600"/>
            <a:ext cx="2412242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endParaRPr lang="en-US" sz="2000" strike="sngStrike" dirty="0" smtClean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6" name="Flowchart: Extract 75"/>
          <p:cNvSpPr/>
          <p:nvPr/>
        </p:nvSpPr>
        <p:spPr>
          <a:xfrm>
            <a:off x="1767931" y="4267200"/>
            <a:ext cx="289469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7" name="Elbow Connector 7"/>
          <p:cNvCxnSpPr>
            <a:stCxn id="74" idx="0"/>
            <a:endCxn id="76" idx="2"/>
          </p:cNvCxnSpPr>
          <p:nvPr/>
        </p:nvCxnSpPr>
        <p:spPr>
          <a:xfrm rot="16200000" flipV="1">
            <a:off x="2220173" y="4188293"/>
            <a:ext cx="685800" cy="130081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"/>
          <p:cNvCxnSpPr>
            <a:stCxn id="74" idx="0"/>
            <a:endCxn id="79" idx="2"/>
          </p:cNvCxnSpPr>
          <p:nvPr/>
        </p:nvCxnSpPr>
        <p:spPr>
          <a:xfrm rot="5400000" flipH="1" flipV="1">
            <a:off x="3592203" y="4117076"/>
            <a:ext cx="685800" cy="144324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Extract 78"/>
          <p:cNvSpPr/>
          <p:nvPr/>
        </p:nvSpPr>
        <p:spPr>
          <a:xfrm>
            <a:off x="4542427" y="4267200"/>
            <a:ext cx="228600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07358" y="5715000"/>
            <a:ext cx="2412242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teachTutorial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05200" y="2671641"/>
            <a:ext cx="2275765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Staff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5200" y="3128841"/>
            <a:ext cx="2275765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505200" y="3586041"/>
            <a:ext cx="2275765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adjustMySalary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report()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9558" y="2667000"/>
            <a:ext cx="241224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Student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9558" y="3124200"/>
            <a:ext cx="241224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9558" y="3581400"/>
            <a:ext cx="2412242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takeCourse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2017-06-07T07:55:55Z</dcterms:created>
  <dcterms:modified xsi:type="dcterms:W3CDTF">2017-09-04T11:29:39Z</dcterms:modified>
</cp:coreProperties>
</file>