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10/9/2017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3996"/>
              </p:ext>
            </p:extLst>
          </p:nvPr>
        </p:nvGraphicFramePr>
        <p:xfrm>
          <a:off x="6203734" y="556054"/>
          <a:ext cx="2149433" cy="129197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4943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Admin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doAdminStuff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80456"/>
              </p:ext>
            </p:extLst>
          </p:nvPr>
        </p:nvGraphicFramePr>
        <p:xfrm>
          <a:off x="251520" y="1081962"/>
          <a:ext cx="1879804" cy="10125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79804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Payroll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graphicFrame>
        <p:nvGraphicFramePr>
          <p:cNvPr id="1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60998"/>
              </p:ext>
            </p:extLst>
          </p:nvPr>
        </p:nvGraphicFramePr>
        <p:xfrm>
          <a:off x="6211115" y="2130750"/>
          <a:ext cx="2208613" cy="129197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0861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Academic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giveLecture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14" name="Text Box 80"/>
          <p:cNvSpPr txBox="1">
            <a:spLocks noChangeArrowheads="1"/>
          </p:cNvSpPr>
          <p:nvPr/>
        </p:nvSpPr>
        <p:spPr bwMode="auto">
          <a:xfrm>
            <a:off x="2747094" y="1287492"/>
            <a:ext cx="304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6" name="AutoShape 58"/>
          <p:cNvCxnSpPr>
            <a:cxnSpLocks noChangeShapeType="1"/>
            <a:stCxn id="11" idx="3"/>
            <a:endCxn id="9" idx="1"/>
          </p:cNvCxnSpPr>
          <p:nvPr/>
        </p:nvCxnSpPr>
        <p:spPr bwMode="auto">
          <a:xfrm flipV="1">
            <a:off x="2131324" y="1582572"/>
            <a:ext cx="1002407" cy="5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56054"/>
              </p:ext>
            </p:extLst>
          </p:nvPr>
        </p:nvGraphicFramePr>
        <p:xfrm>
          <a:off x="3133731" y="939603"/>
          <a:ext cx="2149433" cy="12859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4943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Staff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salary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45720" marR="45720" horzOverflow="overflow"/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adjustSalary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17" name="Isosceles Triangle 16"/>
          <p:cNvSpPr/>
          <p:nvPr/>
        </p:nvSpPr>
        <p:spPr>
          <a:xfrm rot="16200000">
            <a:off x="5250701" y="135939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3"/>
            <a:endCxn id="10" idx="1"/>
          </p:cNvCxnSpPr>
          <p:nvPr/>
        </p:nvCxnSpPr>
        <p:spPr>
          <a:xfrm flipV="1">
            <a:off x="5441201" y="1202039"/>
            <a:ext cx="762533" cy="2335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2" idx="1"/>
          </p:cNvCxnSpPr>
          <p:nvPr/>
        </p:nvCxnSpPr>
        <p:spPr>
          <a:xfrm>
            <a:off x="5441201" y="1435599"/>
            <a:ext cx="769914" cy="13411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4</cp:revision>
  <dcterms:created xsi:type="dcterms:W3CDTF">2017-06-09T06:23:32Z</dcterms:created>
  <dcterms:modified xsi:type="dcterms:W3CDTF">2017-09-10T14:02:08Z</dcterms:modified>
</cp:coreProperties>
</file>