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30/8/2017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6336" y="2204864"/>
            <a:ext cx="1447800" cy="609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Minefield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1843336" y="2508870"/>
            <a:ext cx="1143000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11760" y="21328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0..1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</cp:revision>
  <dcterms:created xsi:type="dcterms:W3CDTF">2017-07-10T08:37:16Z</dcterms:created>
  <dcterms:modified xsi:type="dcterms:W3CDTF">2017-08-30T10:40:04Z</dcterms:modified>
</cp:coreProperties>
</file>