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074" y="5049181"/>
            <a:ext cx="1384146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&lt;&lt;interface&gt;&gt;</a:t>
            </a:r>
            <a:br>
              <a:rPr lang="en-US" sz="1400" dirty="0" smtClean="0"/>
            </a:br>
            <a:r>
              <a:rPr lang="en-US" sz="1400" dirty="0" smtClean="0"/>
              <a:t>Model</a:t>
            </a:r>
            <a:endParaRPr lang="en-SG" sz="1400" dirty="0"/>
          </a:p>
        </p:txBody>
      </p:sp>
      <p:sp>
        <p:nvSpPr>
          <p:cNvPr id="5" name="Rectangle 4"/>
          <p:cNvSpPr/>
          <p:nvPr/>
        </p:nvSpPr>
        <p:spPr>
          <a:xfrm>
            <a:off x="2339751" y="3916710"/>
            <a:ext cx="1146983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Student</a:t>
            </a: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2411760" y="2620566"/>
            <a:ext cx="770958" cy="3150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Phase</a:t>
            </a:r>
            <a:endParaRPr lang="en-SG" sz="1400" dirty="0"/>
          </a:p>
        </p:txBody>
      </p:sp>
      <p:sp>
        <p:nvSpPr>
          <p:cNvPr id="8" name="Rectangle 7"/>
          <p:cNvSpPr/>
          <p:nvPr/>
        </p:nvSpPr>
        <p:spPr>
          <a:xfrm>
            <a:off x="5705108" y="3501008"/>
            <a:ext cx="985187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SG" sz="1400" dirty="0"/>
          </a:p>
        </p:txBody>
      </p:sp>
      <p:sp>
        <p:nvSpPr>
          <p:cNvPr id="10" name="Isosceles Triangle 9"/>
          <p:cNvSpPr/>
          <p:nvPr/>
        </p:nvSpPr>
        <p:spPr>
          <a:xfrm flipH="1" flipV="1">
            <a:off x="1249384" y="4878921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Elbow Connector 10"/>
          <p:cNvCxnSpPr>
            <a:stCxn id="10" idx="3"/>
            <a:endCxn id="21" idx="1"/>
          </p:cNvCxnSpPr>
          <p:nvPr/>
        </p:nvCxnSpPr>
        <p:spPr>
          <a:xfrm rot="5400000" flipH="1" flipV="1">
            <a:off x="1183997" y="4660493"/>
            <a:ext cx="431578" cy="5278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" name="Elbow Connector 11"/>
          <p:cNvCxnSpPr>
            <a:stCxn id="7" idx="3"/>
            <a:endCxn id="23" idx="0"/>
          </p:cNvCxnSpPr>
          <p:nvPr/>
        </p:nvCxnSpPr>
        <p:spPr>
          <a:xfrm>
            <a:off x="3182718" y="2778070"/>
            <a:ext cx="1025994" cy="452440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0099" y="416735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2602430" y="3277326"/>
            <a:ext cx="646494" cy="362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Team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7120714" y="4488689"/>
            <a:ext cx="782160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SG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4" y="39853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9961" y="4180912"/>
            <a:ext cx="55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6061" y="312462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SG" sz="1400" dirty="0"/>
          </a:p>
        </p:txBody>
      </p:sp>
      <p:sp>
        <p:nvSpPr>
          <p:cNvPr id="20" name="Rectangle 19"/>
          <p:cNvSpPr/>
          <p:nvPr/>
        </p:nvSpPr>
        <p:spPr>
          <a:xfrm>
            <a:off x="3811518" y="4344088"/>
            <a:ext cx="720080" cy="350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Tutor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489036" y="3263925"/>
            <a:ext cx="1826776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ModelManager</a:t>
            </a:r>
            <a:endParaRPr lang="en-SG" sz="1400" dirty="0"/>
          </a:p>
        </p:txBody>
      </p:sp>
      <p:cxnSp>
        <p:nvCxnSpPr>
          <p:cNvPr id="22" name="Elbow Connector 21"/>
          <p:cNvCxnSpPr>
            <a:stCxn id="14" idx="2"/>
            <a:endCxn id="5" idx="0"/>
          </p:cNvCxnSpPr>
          <p:nvPr/>
        </p:nvCxnSpPr>
        <p:spPr>
          <a:xfrm rot="5400000">
            <a:off x="2781045" y="3772078"/>
            <a:ext cx="276830" cy="124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727214" y="3230510"/>
            <a:ext cx="962996" cy="45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MentoringAllocation</a:t>
            </a:r>
            <a:endParaRPr lang="en-SG" sz="1400" dirty="0"/>
          </a:p>
        </p:txBody>
      </p:sp>
      <p:cxnSp>
        <p:nvCxnSpPr>
          <p:cNvPr id="24" name="Elbow Connector 23"/>
          <p:cNvCxnSpPr>
            <a:stCxn id="23" idx="1"/>
            <a:endCxn id="14" idx="3"/>
          </p:cNvCxnSpPr>
          <p:nvPr/>
        </p:nvCxnSpPr>
        <p:spPr>
          <a:xfrm rot="10800000">
            <a:off x="3248924" y="3458603"/>
            <a:ext cx="4782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23" idx="2"/>
            <a:endCxn id="20" idx="0"/>
          </p:cNvCxnSpPr>
          <p:nvPr/>
        </p:nvCxnSpPr>
        <p:spPr>
          <a:xfrm rot="5400000">
            <a:off x="3861439" y="3996814"/>
            <a:ext cx="657393" cy="37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7" idx="2"/>
            <a:endCxn id="14" idx="0"/>
          </p:cNvCxnSpPr>
          <p:nvPr/>
        </p:nvCxnSpPr>
        <p:spPr>
          <a:xfrm rot="16200000" flipH="1">
            <a:off x="2690582" y="3042230"/>
            <a:ext cx="341753" cy="128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247249" y="3501008"/>
            <a:ext cx="532121" cy="310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</a:t>
            </a:r>
            <a:endParaRPr lang="en-SG" sz="1400" dirty="0"/>
          </a:p>
        </p:txBody>
      </p:sp>
      <p:cxnSp>
        <p:nvCxnSpPr>
          <p:cNvPr id="30" name="Elbow Connector 29"/>
          <p:cNvCxnSpPr>
            <a:stCxn id="69" idx="2"/>
            <a:endCxn id="15" idx="0"/>
          </p:cNvCxnSpPr>
          <p:nvPr/>
        </p:nvCxnSpPr>
        <p:spPr>
          <a:xfrm rot="5400000">
            <a:off x="7321185" y="4296564"/>
            <a:ext cx="382735" cy="15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Elbow Connector 30"/>
          <p:cNvCxnSpPr>
            <a:stCxn id="8" idx="1"/>
            <a:endCxn id="20" idx="3"/>
          </p:cNvCxnSpPr>
          <p:nvPr/>
        </p:nvCxnSpPr>
        <p:spPr>
          <a:xfrm rot="10800000" flipV="1">
            <a:off x="4531598" y="3656380"/>
            <a:ext cx="1173510" cy="8627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8" idx="3"/>
            <a:endCxn id="28" idx="1"/>
          </p:cNvCxnSpPr>
          <p:nvPr/>
        </p:nvCxnSpPr>
        <p:spPr>
          <a:xfrm>
            <a:off x="6690295" y="3656380"/>
            <a:ext cx="55695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3" name="Elbow Connector 32"/>
          <p:cNvCxnSpPr>
            <a:endCxn id="7" idx="1"/>
          </p:cNvCxnSpPr>
          <p:nvPr/>
        </p:nvCxnSpPr>
        <p:spPr>
          <a:xfrm>
            <a:off x="1672454" y="2778069"/>
            <a:ext cx="73930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5" idx="1"/>
          </p:cNvCxnSpPr>
          <p:nvPr/>
        </p:nvCxnSpPr>
        <p:spPr>
          <a:xfrm>
            <a:off x="1694576" y="4063735"/>
            <a:ext cx="645175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0"/>
            <a:endCxn id="28" idx="0"/>
          </p:cNvCxnSpPr>
          <p:nvPr/>
        </p:nvCxnSpPr>
        <p:spPr>
          <a:xfrm rot="16200000" flipH="1">
            <a:off x="4715053" y="702752"/>
            <a:ext cx="880442" cy="4716071"/>
          </a:xfrm>
          <a:prstGeom prst="bentConnector3">
            <a:avLst>
              <a:gd name="adj1" fmla="val -25964"/>
            </a:avLst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705107" y="4226319"/>
            <a:ext cx="985187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SG" sz="1400" dirty="0"/>
          </a:p>
        </p:txBody>
      </p:sp>
      <p:cxnSp>
        <p:nvCxnSpPr>
          <p:cNvPr id="38" name="Elbow Connector 37"/>
          <p:cNvCxnSpPr>
            <a:stCxn id="8" idx="2"/>
            <a:endCxn id="37" idx="0"/>
          </p:cNvCxnSpPr>
          <p:nvPr/>
        </p:nvCxnSpPr>
        <p:spPr>
          <a:xfrm rot="5400000">
            <a:off x="5990418" y="4019035"/>
            <a:ext cx="41456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2188111" y="283133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SG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22018" y="458120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SG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0390" y="3702673"/>
            <a:ext cx="520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3..5</a:t>
            </a:r>
            <a:endParaRPr lang="en-SG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54407" y="3579934"/>
            <a:ext cx="520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1..3</a:t>
            </a:r>
            <a:endParaRPr lang="en-SG" sz="1100" dirty="0"/>
          </a:p>
        </p:txBody>
      </p:sp>
      <p:sp>
        <p:nvSpPr>
          <p:cNvPr id="49" name="Rectangle 48"/>
          <p:cNvSpPr/>
          <p:nvPr/>
        </p:nvSpPr>
        <p:spPr>
          <a:xfrm>
            <a:off x="4283968" y="5302809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TextComment</a:t>
            </a:r>
            <a:endParaRPr lang="en-SG" sz="1400" dirty="0"/>
          </a:p>
        </p:txBody>
      </p:sp>
      <p:sp>
        <p:nvSpPr>
          <p:cNvPr id="50" name="Isosceles Triangle 49"/>
          <p:cNvSpPr/>
          <p:nvPr/>
        </p:nvSpPr>
        <p:spPr>
          <a:xfrm rot="10800000" flipH="1" flipV="1">
            <a:off x="6040670" y="4562169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6116285" y="5301208"/>
            <a:ext cx="1360807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Reaction</a:t>
            </a:r>
            <a:endParaRPr lang="en-SG" sz="1400" dirty="0"/>
          </a:p>
        </p:txBody>
      </p:sp>
      <p:cxnSp>
        <p:nvCxnSpPr>
          <p:cNvPr id="54" name="Elbow Connector 53"/>
          <p:cNvCxnSpPr>
            <a:stCxn id="49" idx="0"/>
            <a:endCxn id="50" idx="3"/>
          </p:cNvCxnSpPr>
          <p:nvPr/>
        </p:nvCxnSpPr>
        <p:spPr>
          <a:xfrm rot="5400000" flipH="1" flipV="1">
            <a:off x="5363933" y="4478310"/>
            <a:ext cx="568955" cy="108004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Elbow Connector 56"/>
          <p:cNvCxnSpPr>
            <a:stCxn id="53" idx="0"/>
            <a:endCxn id="50" idx="3"/>
          </p:cNvCxnSpPr>
          <p:nvPr/>
        </p:nvCxnSpPr>
        <p:spPr>
          <a:xfrm rot="16200000" flipV="1">
            <a:off x="6208884" y="4713403"/>
            <a:ext cx="567354" cy="60825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4283968" y="5608552"/>
            <a:ext cx="1648839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createdOn</a:t>
            </a:r>
            <a:r>
              <a:rPr lang="en-US" sz="1400" dirty="0" smtClean="0"/>
              <a:t>: Date</a:t>
            </a:r>
          </a:p>
          <a:p>
            <a:r>
              <a:rPr lang="en-US" sz="1400" dirty="0" smtClean="0"/>
              <a:t>- text: String</a:t>
            </a:r>
            <a:endParaRPr lang="en-SG" sz="1400" dirty="0"/>
          </a:p>
        </p:txBody>
      </p:sp>
      <p:sp>
        <p:nvSpPr>
          <p:cNvPr id="68" name="Rectangle 67"/>
          <p:cNvSpPr/>
          <p:nvPr/>
        </p:nvSpPr>
        <p:spPr>
          <a:xfrm>
            <a:off x="4283968" y="6096490"/>
            <a:ext cx="1648839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+write()</a:t>
            </a:r>
          </a:p>
          <a:p>
            <a:r>
              <a:rPr lang="en-US" sz="1400" dirty="0" smtClean="0"/>
              <a:t>+read(): String</a:t>
            </a:r>
            <a:endParaRPr lang="en-SG" sz="1400" dirty="0"/>
          </a:p>
        </p:txBody>
      </p:sp>
      <p:sp>
        <p:nvSpPr>
          <p:cNvPr id="69" name="Flowchart: Decision 68"/>
          <p:cNvSpPr/>
          <p:nvPr/>
        </p:nvSpPr>
        <p:spPr>
          <a:xfrm>
            <a:off x="7380278" y="3826388"/>
            <a:ext cx="266061" cy="27956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77" name="Group 76"/>
          <p:cNvGrpSpPr/>
          <p:nvPr/>
        </p:nvGrpSpPr>
        <p:grpSpPr>
          <a:xfrm>
            <a:off x="4817345" y="2084658"/>
            <a:ext cx="561368" cy="261610"/>
            <a:chOff x="4817345" y="2084658"/>
            <a:chExt cx="561368" cy="261610"/>
          </a:xfrm>
        </p:grpSpPr>
        <p:sp>
          <p:nvSpPr>
            <p:cNvPr id="75" name="TextBox 74"/>
            <p:cNvSpPr txBox="1"/>
            <p:nvPr/>
          </p:nvSpPr>
          <p:spPr>
            <a:xfrm>
              <a:off x="4857991" y="2084658"/>
              <a:ext cx="520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is for</a:t>
              </a:r>
              <a:endParaRPr lang="en-SG" sz="1100" dirty="0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4800409" y="2174817"/>
              <a:ext cx="115165" cy="812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571808" y="4057274"/>
            <a:ext cx="627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mentor</a:t>
            </a:r>
            <a:endParaRPr lang="en-SG" sz="1100" dirty="0"/>
          </a:p>
        </p:txBody>
      </p:sp>
      <p:sp>
        <p:nvSpPr>
          <p:cNvPr id="80" name="Rectangle 79"/>
          <p:cNvSpPr/>
          <p:nvPr/>
        </p:nvSpPr>
        <p:spPr>
          <a:xfrm>
            <a:off x="2339751" y="4202348"/>
            <a:ext cx="1146983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/>
          <p:cNvSpPr/>
          <p:nvPr/>
        </p:nvSpPr>
        <p:spPr>
          <a:xfrm>
            <a:off x="2341650" y="4346784"/>
            <a:ext cx="1146983" cy="2725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/>
              <a:t>+</a:t>
            </a:r>
            <a:r>
              <a:rPr lang="en-SG" sz="1400" dirty="0" err="1" smtClean="0"/>
              <a:t>getName</a:t>
            </a:r>
            <a:r>
              <a:rPr lang="en-SG" sz="1400" dirty="0" smtClean="0"/>
              <a:t>()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49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28</cp:revision>
  <dcterms:created xsi:type="dcterms:W3CDTF">2017-06-02T06:53:37Z</dcterms:created>
  <dcterms:modified xsi:type="dcterms:W3CDTF">2017-08-30T06:53:10Z</dcterms:modified>
</cp:coreProperties>
</file>