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6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7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76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0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46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73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3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7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7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3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61C-6642-4704-ADEB-0FA002937DE4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4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240" y="1875047"/>
            <a:ext cx="3378754" cy="360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971240" y="4077072"/>
            <a:ext cx="3378753" cy="3332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971600" y="2996952"/>
            <a:ext cx="3384377" cy="5636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ine Callout 1 8"/>
          <p:cNvSpPr/>
          <p:nvPr/>
        </p:nvSpPr>
        <p:spPr>
          <a:xfrm>
            <a:off x="4932580" y="2564904"/>
            <a:ext cx="3024336" cy="1008112"/>
          </a:xfrm>
          <a:prstGeom prst="borderCallout1">
            <a:avLst>
              <a:gd name="adj1" fmla="val 41745"/>
              <a:gd name="adj2" fmla="val -29"/>
              <a:gd name="adj3" fmla="val 70341"/>
              <a:gd name="adj4" fmla="val -1840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that might throw an exception is put inside a try block</a:t>
            </a:r>
            <a:endParaRPr lang="en-SG" dirty="0"/>
          </a:p>
        </p:txBody>
      </p:sp>
      <p:sp>
        <p:nvSpPr>
          <p:cNvPr id="10" name="Line Callout 1 9"/>
          <p:cNvSpPr/>
          <p:nvPr/>
        </p:nvSpPr>
        <p:spPr>
          <a:xfrm>
            <a:off x="4932580" y="3676667"/>
            <a:ext cx="3018354" cy="616429"/>
          </a:xfrm>
          <a:prstGeom prst="borderCallout1">
            <a:avLst>
              <a:gd name="adj1" fmla="val 41745"/>
              <a:gd name="adj2" fmla="val -29"/>
              <a:gd name="adj3" fmla="val 84727"/>
              <a:gd name="adj4" fmla="val -1788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catch block contains code to ‘handle’ the exception</a:t>
            </a:r>
            <a:endParaRPr lang="en-SG" dirty="0"/>
          </a:p>
        </p:txBody>
      </p:sp>
      <p:sp>
        <p:nvSpPr>
          <p:cNvPr id="12" name="Line Callout 1 11"/>
          <p:cNvSpPr/>
          <p:nvPr/>
        </p:nvSpPr>
        <p:spPr>
          <a:xfrm>
            <a:off x="4932580" y="1433630"/>
            <a:ext cx="3018354" cy="845155"/>
          </a:xfrm>
          <a:prstGeom prst="borderCallout1">
            <a:avLst>
              <a:gd name="adj1" fmla="val 41745"/>
              <a:gd name="adj2" fmla="val -29"/>
              <a:gd name="adj3" fmla="val 73705"/>
              <a:gd name="adj4" fmla="val -2007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problem is encapsulated in an Exception object and thrown out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277759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process_array</a:t>
            </a:r>
            <a:r>
              <a:rPr lang="en-US" dirty="0">
                <a:latin typeface="Consolas" panose="020B0609020204030204" pitchFamily="49" charset="0"/>
              </a:rPr>
              <a:t>(inputs):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(inputs) == 0: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  raise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process_inputs</a:t>
            </a:r>
            <a:r>
              <a:rPr lang="en-US" dirty="0" smtClean="0">
                <a:latin typeface="Consolas" panose="020B0609020204030204" pitchFamily="49" charset="0"/>
              </a:rPr>
              <a:t>(inputs</a:t>
            </a:r>
            <a:r>
              <a:rPr lang="en-US" dirty="0">
                <a:latin typeface="Consolas" panose="020B0609020204030204" pitchFamily="49" charset="0"/>
              </a:rPr>
              <a:t>):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try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process_array</a:t>
            </a:r>
            <a:r>
              <a:rPr lang="en-US" dirty="0" smtClean="0">
                <a:latin typeface="Consolas" panose="020B0609020204030204" pitchFamily="49" charset="0"/>
              </a:rPr>
              <a:t>(inputs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 other things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except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print</a:t>
            </a:r>
            <a:r>
              <a:rPr lang="en-US" dirty="0">
                <a:latin typeface="Consolas" panose="020B0609020204030204" pitchFamily="49" charset="0"/>
              </a:rPr>
              <a:t>('Invalid inputs')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</cp:revision>
  <dcterms:created xsi:type="dcterms:W3CDTF">2017-07-03T09:44:14Z</dcterms:created>
  <dcterms:modified xsi:type="dcterms:W3CDTF">2018-02-11T14:26:15Z</dcterms:modified>
</cp:coreProperties>
</file>