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3189-9859-4A51-9C6B-86665E46F2E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022F-8F3F-4D18-8A42-0BFB90D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rcturo.github.com/library/coffeescript/" TargetMode="External"/><Relationship Id="rId2" Type="http://schemas.openxmlformats.org/officeDocument/2006/relationships/hyperlink" Target="http://jashkenas.github.com/coffee-scri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shkenas/coffee-script/wiki/In-The-Wild" TargetMode="External"/><Relationship Id="rId4" Type="http://schemas.openxmlformats.org/officeDocument/2006/relationships/hyperlink" Target="http://bodil.github.com/coffeescript/#landing-slid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Introduction to </a:t>
            </a:r>
            <a:r>
              <a:rPr lang="en-US" i="1" dirty="0" err="1" smtClean="0"/>
              <a:t>CoffeeScript</a:t>
            </a:r>
            <a:endParaRPr lang="en-US" i="1" dirty="0"/>
          </a:p>
        </p:txBody>
      </p:sp>
      <p:pic>
        <p:nvPicPr>
          <p:cNvPr id="1026" name="Picture 2" descr="C:\Users\Nicholas Cloud\Dropbox\Humor\essential_coff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398962" cy="38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How do I use it?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JavaScript is compiled from </a:t>
            </a:r>
            <a:r>
              <a:rPr lang="en-US" sz="3400" dirty="0" err="1"/>
              <a:t>CoffeeScript</a:t>
            </a:r>
            <a:r>
              <a:rPr lang="en-US" sz="3400" dirty="0"/>
              <a:t> </a:t>
            </a:r>
            <a:r>
              <a:rPr lang="en-US" sz="3400" dirty="0" smtClean="0"/>
              <a:t>code</a:t>
            </a:r>
          </a:p>
          <a:p>
            <a:r>
              <a:rPr lang="en-US" sz="3400" dirty="0" smtClean="0"/>
              <a:t>Generated </a:t>
            </a:r>
            <a:r>
              <a:rPr lang="en-US" sz="3400" dirty="0"/>
              <a:t>JavaScript can run as fast, or faster, than hand-written code</a:t>
            </a:r>
            <a:endParaRPr lang="en-US" sz="3400" dirty="0" smtClean="0"/>
          </a:p>
          <a:p>
            <a:r>
              <a:rPr lang="en-US" sz="3400" dirty="0"/>
              <a:t>coffee compiler can "watch" directories for changes</a:t>
            </a:r>
            <a:endParaRPr lang="en-US" sz="3400" dirty="0" smtClean="0"/>
          </a:p>
          <a:p>
            <a:r>
              <a:rPr lang="en-US" sz="3400" dirty="0" err="1"/>
              <a:t>CoffeeScript</a:t>
            </a:r>
            <a:r>
              <a:rPr lang="en-US" sz="3400" dirty="0"/>
              <a:t> can be compiled "on the fly" in web pages by </a:t>
            </a:r>
            <a:r>
              <a:rPr lang="en-US" sz="3400" dirty="0" smtClean="0"/>
              <a:t>including a </a:t>
            </a:r>
            <a:r>
              <a:rPr lang="en-US" sz="3400" dirty="0"/>
              <a:t>special </a:t>
            </a:r>
            <a:r>
              <a:rPr lang="en-US" sz="3400" dirty="0" smtClean="0"/>
              <a:t>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&lt;script type="</a:t>
            </a:r>
            <a:r>
              <a:rPr lang="en-US" sz="2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2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coffee-script.js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&lt;script type="</a:t>
            </a:r>
            <a:r>
              <a:rPr lang="en-US" sz="2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2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coffeescript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my.coffee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"&gt;&lt;/script&gt;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400" dirty="0"/>
              <a:t>Server-side use with Node.js</a:t>
            </a:r>
            <a:endParaRPr lang="en-US" sz="3400" dirty="0" smtClean="0"/>
          </a:p>
          <a:p>
            <a:r>
              <a:rPr lang="en-US" sz="3400" dirty="0" smtClean="0"/>
              <a:t>Adoption in Rails</a:t>
            </a:r>
          </a:p>
        </p:txBody>
      </p:sp>
    </p:spTree>
    <p:extLst>
      <p:ext uri="{BB962C8B-B14F-4D97-AF65-F5344CB8AC3E}">
        <p14:creationId xmlns:p14="http://schemas.microsoft.com/office/powerpoint/2010/main" val="17367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icholas Cloud\Dropbox\Humor\mad_hatter_coff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533399"/>
            <a:ext cx="512445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Caffeinated Syntax!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Nicholas Cloud\Dropbox\Humor\coffee-do-stupid-th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74335"/>
            <a:ext cx="590223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Raffle.js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Nicholas Cloud\Dropbox\Humor\coffee-sleep-when-youre-d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2971800" cy="42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Nicholas Cloud\Dropbox\Humor\coffee-planet-sha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219200"/>
            <a:ext cx="3362325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Resources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CoffeeScript</a:t>
            </a:r>
            <a:r>
              <a:rPr lang="en-US" sz="2800" dirty="0" smtClean="0"/>
              <a:t> website - </a:t>
            </a:r>
            <a:r>
              <a:rPr lang="en-US" sz="2800" dirty="0" smtClean="0">
                <a:hlinkClick r:id="rId2"/>
              </a:rPr>
              <a:t>http://jashkenas.github.com/coffee-script/</a:t>
            </a:r>
            <a:endParaRPr lang="en-US" sz="2800" dirty="0" smtClean="0"/>
          </a:p>
          <a:p>
            <a:r>
              <a:rPr lang="en-US" sz="2800" dirty="0" smtClean="0"/>
              <a:t>Little Book of </a:t>
            </a:r>
            <a:r>
              <a:rPr lang="en-US" sz="2800" dirty="0" err="1" smtClean="0"/>
              <a:t>CoffeeScript</a:t>
            </a:r>
            <a:r>
              <a:rPr lang="en-US" sz="2800" dirty="0" smtClean="0"/>
              <a:t> - </a:t>
            </a:r>
            <a:r>
              <a:rPr lang="en-US" sz="2800" dirty="0" smtClean="0">
                <a:hlinkClick r:id="rId3"/>
              </a:rPr>
              <a:t>http://arcturo.github.com/library/coffeescript/</a:t>
            </a:r>
            <a:endParaRPr lang="en-US" sz="2800" dirty="0" smtClean="0"/>
          </a:p>
          <a:p>
            <a:r>
              <a:rPr lang="en-US" sz="2800" dirty="0" err="1" smtClean="0"/>
              <a:t>CoffeeScript</a:t>
            </a:r>
            <a:r>
              <a:rPr lang="en-US" sz="2800" dirty="0" smtClean="0"/>
              <a:t>: JavaScript without the Fail - </a:t>
            </a:r>
            <a:r>
              <a:rPr lang="en-US" sz="2800" dirty="0" smtClean="0">
                <a:hlinkClick r:id="rId4"/>
              </a:rPr>
              <a:t>http://bodil.github.com/coffeescript/#landing-slide</a:t>
            </a:r>
            <a:endParaRPr lang="en-US" sz="2800" dirty="0" smtClean="0"/>
          </a:p>
          <a:p>
            <a:r>
              <a:rPr lang="en-US" sz="2800" dirty="0" err="1" smtClean="0"/>
              <a:t>CoffeeScript</a:t>
            </a:r>
            <a:r>
              <a:rPr lang="en-US" sz="2800" dirty="0" smtClean="0"/>
              <a:t> in the Wild - </a:t>
            </a:r>
            <a:r>
              <a:rPr lang="en-US" sz="2800" dirty="0" smtClean="0">
                <a:hlinkClick r:id="rId5"/>
              </a:rPr>
              <a:t>https://github.com/jashkenas/coffee-script/wiki/In-The-Wild</a:t>
            </a: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1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9218" name="Picture 2" descr="http://imagery.pragprog.com/products/219/tbcoffee.jpg?13042783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63581"/>
            <a:ext cx="3714750" cy="44577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What is </a:t>
            </a:r>
            <a:r>
              <a:rPr lang="en-US" i="1" dirty="0" err="1" smtClean="0"/>
              <a:t>CoffeeScript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</a:t>
            </a:r>
          </a:p>
          <a:p>
            <a:r>
              <a:rPr lang="en-US" dirty="0" smtClean="0"/>
              <a:t>An abstraction of JavaScript</a:t>
            </a:r>
          </a:p>
          <a:p>
            <a:pPr lvl="1"/>
            <a:r>
              <a:rPr lang="en-US" dirty="0" smtClean="0"/>
              <a:t>compiles down to JavaScript</a:t>
            </a:r>
          </a:p>
          <a:p>
            <a:pPr lvl="1"/>
            <a:r>
              <a:rPr lang="en-US" dirty="0" smtClean="0"/>
              <a:t>obeys JavaScript rules (to an extent)</a:t>
            </a:r>
          </a:p>
          <a:p>
            <a:pPr lvl="1"/>
            <a:r>
              <a:rPr lang="en-US" dirty="0" smtClean="0"/>
              <a:t>obscures JavaScript “flaws”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icholas Cloud\Dropbox\Humor\Coffee 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1999"/>
            <a:ext cx="7426759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Caffeinated Advantages!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erse syntax</a:t>
            </a:r>
          </a:p>
          <a:p>
            <a:r>
              <a:rPr lang="en-US" dirty="0" smtClean="0"/>
              <a:t>Useful language features borrowed from Ruby, Python, etc.</a:t>
            </a:r>
          </a:p>
          <a:p>
            <a:r>
              <a:rPr lang="en-US" dirty="0" smtClean="0"/>
              <a:t>More familiar OOP-style syntax if you want to work with classes</a:t>
            </a:r>
            <a:endParaRPr lang="en-US" dirty="0" smtClean="0"/>
          </a:p>
          <a:p>
            <a:r>
              <a:rPr lang="en-US" dirty="0" smtClean="0"/>
              <a:t>By default, prevents you from creating variables in the global scope</a:t>
            </a:r>
          </a:p>
          <a:p>
            <a:r>
              <a:rPr lang="en-US" dirty="0" smtClean="0"/>
              <a:t>JavaScript libraries can be called from within </a:t>
            </a:r>
            <a:r>
              <a:rPr lang="en-US" dirty="0" err="1" smtClean="0"/>
              <a:t>CoffeeScript</a:t>
            </a:r>
            <a:endParaRPr lang="en-US" dirty="0" smtClean="0"/>
          </a:p>
          <a:p>
            <a:r>
              <a:rPr lang="en-US" dirty="0" smtClean="0"/>
              <a:t>REPL console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icholas Cloud\Dropbox\Humor\dilbert_no_coffee_during_wor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80211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Caffeinated Disadvantages!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understand </a:t>
            </a:r>
            <a:r>
              <a:rPr lang="en-US" b="1" u="sng" dirty="0" smtClean="0"/>
              <a:t>two</a:t>
            </a:r>
            <a:r>
              <a:rPr lang="en-US" dirty="0" smtClean="0"/>
              <a:t> languages, not just one</a:t>
            </a:r>
          </a:p>
          <a:p>
            <a:r>
              <a:rPr lang="en-US" dirty="0" smtClean="0"/>
              <a:t>Runtime errors occur in compiled JavaScript, </a:t>
            </a:r>
            <a:r>
              <a:rPr lang="en-US" b="1" u="sng" dirty="0" smtClean="0"/>
              <a:t>not</a:t>
            </a:r>
            <a:r>
              <a:rPr lang="en-US" dirty="0" smtClean="0"/>
              <a:t> </a:t>
            </a:r>
            <a:r>
              <a:rPr lang="en-US" dirty="0" err="1" smtClean="0"/>
              <a:t>CoffeeScript</a:t>
            </a:r>
            <a:r>
              <a:rPr lang="en-US" dirty="0" smtClean="0"/>
              <a:t> source</a:t>
            </a:r>
          </a:p>
          <a:p>
            <a:r>
              <a:rPr lang="en-US" dirty="0" smtClean="0"/>
              <a:t>OOP-style syntax still obeys JavaScript scoping rules (this will mess with your head)</a:t>
            </a:r>
          </a:p>
          <a:p>
            <a:r>
              <a:rPr lang="en-US" dirty="0" err="1" smtClean="0"/>
              <a:t>CoffeeScript</a:t>
            </a:r>
            <a:r>
              <a:rPr lang="en-US" dirty="0" smtClean="0"/>
              <a:t> compiler doesn’t generate the best error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icholas Cloud\Dropbox\Humor\havent_had_coff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Windows Setup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and </a:t>
            </a:r>
            <a:r>
              <a:rPr lang="en-US" dirty="0" err="1"/>
              <a:t>CoffeeScript</a:t>
            </a:r>
            <a:r>
              <a:rPr lang="en-US" dirty="0"/>
              <a:t> source from </a:t>
            </a:r>
            <a:r>
              <a:rPr lang="en-US" dirty="0" err="1"/>
              <a:t>Github</a:t>
            </a:r>
            <a:endParaRPr lang="en-US" dirty="0" smtClean="0"/>
          </a:p>
          <a:p>
            <a:r>
              <a:rPr lang="en-US" dirty="0" err="1"/>
              <a:t>CoffeeScript</a:t>
            </a:r>
            <a:r>
              <a:rPr lang="en-US" dirty="0"/>
              <a:t> Compiler for Windows</a:t>
            </a:r>
            <a:endParaRPr lang="en-US" dirty="0" smtClean="0"/>
          </a:p>
          <a:p>
            <a:r>
              <a:rPr lang="en-US" dirty="0"/>
              <a:t>Default extension for </a:t>
            </a:r>
            <a:r>
              <a:rPr lang="en-US" dirty="0" err="1"/>
              <a:t>CoffeeScript</a:t>
            </a:r>
            <a:r>
              <a:rPr lang="en-US" dirty="0"/>
              <a:t> files is .</a:t>
            </a:r>
            <a:r>
              <a:rPr lang="en-US" dirty="0" smtClean="0"/>
              <a:t>coffee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coffee --compile file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coffee --watch --compile dir1 dir2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dir3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icholas Cloud\Dropbox\Humor\coffee-b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280691" cy="50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237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CoffeeScript</vt:lpstr>
      <vt:lpstr>What is CoffeeScript</vt:lpstr>
      <vt:lpstr>PowerPoint Presentation</vt:lpstr>
      <vt:lpstr>Caffeinated Advantages!</vt:lpstr>
      <vt:lpstr>PowerPoint Presentation</vt:lpstr>
      <vt:lpstr>Caffeinated Disadvantages!</vt:lpstr>
      <vt:lpstr>PowerPoint Presentation</vt:lpstr>
      <vt:lpstr>Windows Setup</vt:lpstr>
      <vt:lpstr>PowerPoint Presentation</vt:lpstr>
      <vt:lpstr>How do I use it?</vt:lpstr>
      <vt:lpstr>PowerPoint Presentation</vt:lpstr>
      <vt:lpstr>Caffeinated Syntax!</vt:lpstr>
      <vt:lpstr>PowerPoint Presentation</vt:lpstr>
      <vt:lpstr>Raffle.js</vt:lpstr>
      <vt:lpstr>PowerPoint Presentation</vt:lpstr>
      <vt:lpstr>Resources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CoffeeScript</dc:title>
  <dc:creator>Nicholas Cloud</dc:creator>
  <cp:lastModifiedBy>Nicholas Cloud</cp:lastModifiedBy>
  <cp:revision>9</cp:revision>
  <dcterms:created xsi:type="dcterms:W3CDTF">2011-11-29T23:38:52Z</dcterms:created>
  <dcterms:modified xsi:type="dcterms:W3CDTF">2011-11-30T04:04:18Z</dcterms:modified>
</cp:coreProperties>
</file>