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12" d="100"/>
          <a:sy n="112" d="100"/>
        </p:scale>
        <p:origin x="-94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584F98-C733-4961-A5F9-A7C8A96B7D41}" type="datetimeFigureOut">
              <a:rPr lang="en-US" smtClean="0"/>
              <a:t>5/7/2011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D4D92-6EC9-4C0C-9BD8-FD0DDBF98E1B}" type="slidenum">
              <a:rPr lang="en-US" smtClean="0"/>
              <a:t>‹#›</a:t>
            </a:fld>
            <a:endParaRPr lang="en-US"/>
          </a:p>
        </p:txBody>
      </p:sp>
    </p:spTree>
    <p:extLst>
      <p:ext uri="{BB962C8B-B14F-4D97-AF65-F5344CB8AC3E}">
        <p14:creationId xmlns:p14="http://schemas.microsoft.com/office/powerpoint/2010/main" val="348778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584F98-C733-4961-A5F9-A7C8A96B7D41}" type="datetimeFigureOut">
              <a:rPr lang="en-US" smtClean="0"/>
              <a:t>5/7/2011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D4D92-6EC9-4C0C-9BD8-FD0DDBF98E1B}" type="slidenum">
              <a:rPr lang="en-US" smtClean="0"/>
              <a:t>‹#›</a:t>
            </a:fld>
            <a:endParaRPr lang="en-US"/>
          </a:p>
        </p:txBody>
      </p:sp>
    </p:spTree>
    <p:extLst>
      <p:ext uri="{BB962C8B-B14F-4D97-AF65-F5344CB8AC3E}">
        <p14:creationId xmlns:p14="http://schemas.microsoft.com/office/powerpoint/2010/main" val="6976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584F98-C733-4961-A5F9-A7C8A96B7D41}" type="datetimeFigureOut">
              <a:rPr lang="en-US" smtClean="0"/>
              <a:t>5/7/2011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D4D92-6EC9-4C0C-9BD8-FD0DDBF98E1B}" type="slidenum">
              <a:rPr lang="en-US" smtClean="0"/>
              <a:t>‹#›</a:t>
            </a:fld>
            <a:endParaRPr lang="en-US"/>
          </a:p>
        </p:txBody>
      </p:sp>
    </p:spTree>
    <p:extLst>
      <p:ext uri="{BB962C8B-B14F-4D97-AF65-F5344CB8AC3E}">
        <p14:creationId xmlns:p14="http://schemas.microsoft.com/office/powerpoint/2010/main" val="180909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584F98-C733-4961-A5F9-A7C8A96B7D41}" type="datetimeFigureOut">
              <a:rPr lang="en-US" smtClean="0"/>
              <a:t>5/7/2011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D4D92-6EC9-4C0C-9BD8-FD0DDBF98E1B}" type="slidenum">
              <a:rPr lang="en-US" smtClean="0"/>
              <a:t>‹#›</a:t>
            </a:fld>
            <a:endParaRPr lang="en-US"/>
          </a:p>
        </p:txBody>
      </p:sp>
    </p:spTree>
    <p:extLst>
      <p:ext uri="{BB962C8B-B14F-4D97-AF65-F5344CB8AC3E}">
        <p14:creationId xmlns:p14="http://schemas.microsoft.com/office/powerpoint/2010/main" val="257132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584F98-C733-4961-A5F9-A7C8A96B7D41}" type="datetimeFigureOut">
              <a:rPr lang="en-US" smtClean="0"/>
              <a:t>5/7/2011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D4D92-6EC9-4C0C-9BD8-FD0DDBF98E1B}" type="slidenum">
              <a:rPr lang="en-US" smtClean="0"/>
              <a:t>‹#›</a:t>
            </a:fld>
            <a:endParaRPr lang="en-US"/>
          </a:p>
        </p:txBody>
      </p:sp>
    </p:spTree>
    <p:extLst>
      <p:ext uri="{BB962C8B-B14F-4D97-AF65-F5344CB8AC3E}">
        <p14:creationId xmlns:p14="http://schemas.microsoft.com/office/powerpoint/2010/main" val="41551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584F98-C733-4961-A5F9-A7C8A96B7D41}" type="datetimeFigureOut">
              <a:rPr lang="en-US" smtClean="0"/>
              <a:t>5/7/2011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D4D92-6EC9-4C0C-9BD8-FD0DDBF98E1B}" type="slidenum">
              <a:rPr lang="en-US" smtClean="0"/>
              <a:t>‹#›</a:t>
            </a:fld>
            <a:endParaRPr lang="en-US"/>
          </a:p>
        </p:txBody>
      </p:sp>
    </p:spTree>
    <p:extLst>
      <p:ext uri="{BB962C8B-B14F-4D97-AF65-F5344CB8AC3E}">
        <p14:creationId xmlns:p14="http://schemas.microsoft.com/office/powerpoint/2010/main" val="115033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584F98-C733-4961-A5F9-A7C8A96B7D41}" type="datetimeFigureOut">
              <a:rPr lang="en-US" smtClean="0"/>
              <a:t>5/7/2011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D4D92-6EC9-4C0C-9BD8-FD0DDBF98E1B}" type="slidenum">
              <a:rPr lang="en-US" smtClean="0"/>
              <a:t>‹#›</a:t>
            </a:fld>
            <a:endParaRPr lang="en-US"/>
          </a:p>
        </p:txBody>
      </p:sp>
    </p:spTree>
    <p:extLst>
      <p:ext uri="{BB962C8B-B14F-4D97-AF65-F5344CB8AC3E}">
        <p14:creationId xmlns:p14="http://schemas.microsoft.com/office/powerpoint/2010/main" val="1827969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584F98-C733-4961-A5F9-A7C8A96B7D41}" type="datetimeFigureOut">
              <a:rPr lang="en-US" smtClean="0"/>
              <a:t>5/7/2011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D4D92-6EC9-4C0C-9BD8-FD0DDBF98E1B}" type="slidenum">
              <a:rPr lang="en-US" smtClean="0"/>
              <a:t>‹#›</a:t>
            </a:fld>
            <a:endParaRPr lang="en-US"/>
          </a:p>
        </p:txBody>
      </p:sp>
    </p:spTree>
    <p:extLst>
      <p:ext uri="{BB962C8B-B14F-4D97-AF65-F5344CB8AC3E}">
        <p14:creationId xmlns:p14="http://schemas.microsoft.com/office/powerpoint/2010/main" val="364405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84F98-C733-4961-A5F9-A7C8A96B7D41}" type="datetimeFigureOut">
              <a:rPr lang="en-US" smtClean="0"/>
              <a:t>5/7/2011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D4D92-6EC9-4C0C-9BD8-FD0DDBF98E1B}" type="slidenum">
              <a:rPr lang="en-US" smtClean="0"/>
              <a:t>‹#›</a:t>
            </a:fld>
            <a:endParaRPr lang="en-US"/>
          </a:p>
        </p:txBody>
      </p:sp>
    </p:spTree>
    <p:extLst>
      <p:ext uri="{BB962C8B-B14F-4D97-AF65-F5344CB8AC3E}">
        <p14:creationId xmlns:p14="http://schemas.microsoft.com/office/powerpoint/2010/main" val="244916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584F98-C733-4961-A5F9-A7C8A96B7D41}" type="datetimeFigureOut">
              <a:rPr lang="en-US" smtClean="0"/>
              <a:t>5/7/2011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D4D92-6EC9-4C0C-9BD8-FD0DDBF98E1B}" type="slidenum">
              <a:rPr lang="en-US" smtClean="0"/>
              <a:t>‹#›</a:t>
            </a:fld>
            <a:endParaRPr lang="en-US"/>
          </a:p>
        </p:txBody>
      </p:sp>
    </p:spTree>
    <p:extLst>
      <p:ext uri="{BB962C8B-B14F-4D97-AF65-F5344CB8AC3E}">
        <p14:creationId xmlns:p14="http://schemas.microsoft.com/office/powerpoint/2010/main" val="82922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584F98-C733-4961-A5F9-A7C8A96B7D41}" type="datetimeFigureOut">
              <a:rPr lang="en-US" smtClean="0"/>
              <a:t>5/7/2011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D4D92-6EC9-4C0C-9BD8-FD0DDBF98E1B}" type="slidenum">
              <a:rPr lang="en-US" smtClean="0"/>
              <a:t>‹#›</a:t>
            </a:fld>
            <a:endParaRPr lang="en-US"/>
          </a:p>
        </p:txBody>
      </p:sp>
    </p:spTree>
    <p:extLst>
      <p:ext uri="{BB962C8B-B14F-4D97-AF65-F5344CB8AC3E}">
        <p14:creationId xmlns:p14="http://schemas.microsoft.com/office/powerpoint/2010/main" val="93179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84F98-C733-4961-A5F9-A7C8A96B7D41}" type="datetimeFigureOut">
              <a:rPr lang="en-US" smtClean="0"/>
              <a:t>5/7/2011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D4D92-6EC9-4C0C-9BD8-FD0DDBF98E1B}" type="slidenum">
              <a:rPr lang="en-US" smtClean="0"/>
              <a:t>‹#›</a:t>
            </a:fld>
            <a:endParaRPr lang="en-US"/>
          </a:p>
        </p:txBody>
      </p:sp>
    </p:spTree>
    <p:extLst>
      <p:ext uri="{BB962C8B-B14F-4D97-AF65-F5344CB8AC3E}">
        <p14:creationId xmlns:p14="http://schemas.microsoft.com/office/powerpoint/2010/main" val="144618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Nancy</a:t>
            </a:r>
            <a:endParaRPr lang="en-US" dirty="0"/>
          </a:p>
        </p:txBody>
      </p:sp>
      <p:sp>
        <p:nvSpPr>
          <p:cNvPr id="3" name="Subtitle 2"/>
          <p:cNvSpPr>
            <a:spLocks noGrp="1"/>
          </p:cNvSpPr>
          <p:nvPr>
            <p:ph type="subTitle" idx="1"/>
          </p:nvPr>
        </p:nvSpPr>
        <p:spPr/>
        <p:txBody>
          <a:bodyPr/>
          <a:lstStyle/>
          <a:p>
            <a:r>
              <a:rPr lang="en-US" smtClean="0"/>
              <a:t>Clarification and Corrections</a:t>
            </a:r>
            <a:endParaRPr lang="en-US" dirty="0"/>
          </a:p>
        </p:txBody>
      </p:sp>
    </p:spTree>
    <p:extLst>
      <p:ext uri="{BB962C8B-B14F-4D97-AF65-F5344CB8AC3E}">
        <p14:creationId xmlns:p14="http://schemas.microsoft.com/office/powerpoint/2010/main" val="2378365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err="1" smtClean="0"/>
              <a:t>Grumpydev</a:t>
            </a:r>
            <a:endParaRPr lang="en-US" dirty="0" smtClean="0"/>
          </a:p>
          <a:p>
            <a:pPr marL="0" indent="0">
              <a:buNone/>
            </a:pPr>
            <a:endParaRPr lang="en-US" dirty="0"/>
          </a:p>
          <a:p>
            <a:pPr marL="0" indent="0">
              <a:buNone/>
            </a:pPr>
            <a:endParaRPr lang="en-US" dirty="0"/>
          </a:p>
          <a:p>
            <a:pPr marL="0" indent="0">
              <a:buNone/>
            </a:pPr>
            <a:r>
              <a:rPr lang="en-US" dirty="0" smtClean="0"/>
              <a:t>		@</a:t>
            </a:r>
            <a:r>
              <a:rPr lang="en-US" dirty="0" err="1" smtClean="0"/>
              <a:t>TheCodeJunkie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640971"/>
            <a:ext cx="1267066" cy="1470076"/>
          </a:xfrm>
          <a:prstGeom prst="rect">
            <a:avLst/>
          </a:prstGeom>
          <a:ln>
            <a:solidFill>
              <a:schemeClr val="tx1">
                <a:lumMod val="50000"/>
                <a:lumOff val="50000"/>
              </a:schemeClr>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3429000"/>
            <a:ext cx="1295400" cy="1295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209136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Web.config</a:t>
            </a:r>
            <a:endParaRPr lang="en-US" dirty="0"/>
          </a:p>
        </p:txBody>
      </p:sp>
      <p:sp>
        <p:nvSpPr>
          <p:cNvPr id="3" name="Content Placeholder 2"/>
          <p:cNvSpPr>
            <a:spLocks noGrp="1"/>
          </p:cNvSpPr>
          <p:nvPr>
            <p:ph idx="1"/>
          </p:nvPr>
        </p:nvSpPr>
        <p:spPr/>
        <p:txBody>
          <a:bodyPr/>
          <a:lstStyle/>
          <a:p>
            <a:pPr marL="0" indent="0">
              <a:buNone/>
            </a:pPr>
            <a:r>
              <a:rPr lang="en-US" dirty="0" smtClean="0"/>
              <a:t>When using non-IIS hosting methods, a </a:t>
            </a:r>
            <a:r>
              <a:rPr lang="en-US" dirty="0" err="1" smtClean="0"/>
              <a:t>Web.config</a:t>
            </a:r>
            <a:r>
              <a:rPr lang="en-US" dirty="0" smtClean="0"/>
              <a:t> is </a:t>
            </a:r>
            <a:r>
              <a:rPr lang="en-US" i="1" dirty="0" smtClean="0"/>
              <a:t>not</a:t>
            </a:r>
            <a:r>
              <a:rPr lang="en-US" dirty="0" smtClean="0"/>
              <a:t> required to run Nancy.</a:t>
            </a:r>
            <a:endParaRPr lang="en-US" dirty="0"/>
          </a:p>
        </p:txBody>
      </p:sp>
    </p:spTree>
    <p:extLst>
      <p:ext uri="{BB962C8B-B14F-4D97-AF65-F5344CB8AC3E}">
        <p14:creationId xmlns:p14="http://schemas.microsoft.com/office/powerpoint/2010/main" val="565741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Web.config</a:t>
            </a:r>
            <a:endParaRPr lang="en-US" dirty="0"/>
          </a:p>
        </p:txBody>
      </p:sp>
      <p:sp>
        <p:nvSpPr>
          <p:cNvPr id="3" name="Content Placeholder 2"/>
          <p:cNvSpPr>
            <a:spLocks noGrp="1"/>
          </p:cNvSpPr>
          <p:nvPr>
            <p:ph idx="1"/>
          </p:nvPr>
        </p:nvSpPr>
        <p:spPr/>
        <p:txBody>
          <a:bodyPr/>
          <a:lstStyle/>
          <a:p>
            <a:pPr marL="0" indent="0">
              <a:buNone/>
            </a:pPr>
            <a:r>
              <a:rPr lang="en-US" dirty="0" smtClean="0"/>
              <a:t>If Nancy is installed in an ASP.NET web project via </a:t>
            </a:r>
            <a:r>
              <a:rPr lang="en-US" dirty="0" err="1" smtClean="0"/>
              <a:t>NuGet</a:t>
            </a:r>
            <a:r>
              <a:rPr lang="en-US" dirty="0" smtClean="0"/>
              <a:t>, the appropriate </a:t>
            </a:r>
            <a:r>
              <a:rPr lang="en-US" dirty="0" err="1" smtClean="0"/>
              <a:t>Web.config</a:t>
            </a:r>
            <a:r>
              <a:rPr lang="en-US" dirty="0" smtClean="0"/>
              <a:t> file is automatically created (or if it already exists, is automatically updated).</a:t>
            </a:r>
            <a:endParaRPr lang="en-US" dirty="0"/>
          </a:p>
        </p:txBody>
      </p:sp>
    </p:spTree>
    <p:extLst>
      <p:ext uri="{BB962C8B-B14F-4D97-AF65-F5344CB8AC3E}">
        <p14:creationId xmlns:p14="http://schemas.microsoft.com/office/powerpoint/2010/main" val="1848336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Bootstrapper</a:t>
            </a:r>
            <a:endParaRPr lang="en-US" dirty="0"/>
          </a:p>
        </p:txBody>
      </p:sp>
      <p:sp>
        <p:nvSpPr>
          <p:cNvPr id="3" name="Content Placeholder 2"/>
          <p:cNvSpPr>
            <a:spLocks noGrp="1"/>
          </p:cNvSpPr>
          <p:nvPr>
            <p:ph idx="1"/>
          </p:nvPr>
        </p:nvSpPr>
        <p:spPr/>
        <p:txBody>
          <a:bodyPr/>
          <a:lstStyle/>
          <a:p>
            <a:pPr marL="0" indent="0">
              <a:buNone/>
            </a:pPr>
            <a:r>
              <a:rPr lang="en-US" dirty="0" smtClean="0"/>
              <a:t>A custom </a:t>
            </a:r>
            <a:r>
              <a:rPr lang="en-US" dirty="0" err="1" smtClean="0"/>
              <a:t>bootstrapper</a:t>
            </a:r>
            <a:r>
              <a:rPr lang="en-US" dirty="0" smtClean="0"/>
              <a:t> does not </a:t>
            </a:r>
            <a:r>
              <a:rPr lang="en-US" i="1" dirty="0" smtClean="0"/>
              <a:t>have</a:t>
            </a:r>
            <a:r>
              <a:rPr lang="en-US" dirty="0" smtClean="0"/>
              <a:t> to be specified in the </a:t>
            </a:r>
            <a:r>
              <a:rPr lang="en-US" dirty="0" err="1" smtClean="0"/>
              <a:t>Web.config</a:t>
            </a:r>
            <a:r>
              <a:rPr lang="en-US" dirty="0" smtClean="0"/>
              <a:t> file; Nancy will automatically detect and use a custom </a:t>
            </a:r>
            <a:r>
              <a:rPr lang="en-US" dirty="0" err="1" smtClean="0"/>
              <a:t>bootstrapper</a:t>
            </a:r>
            <a:r>
              <a:rPr lang="en-US" dirty="0" smtClean="0"/>
              <a:t> class.</a:t>
            </a:r>
            <a:endParaRPr lang="en-US" dirty="0"/>
          </a:p>
        </p:txBody>
      </p:sp>
    </p:spTree>
    <p:extLst>
      <p:ext uri="{BB962C8B-B14F-4D97-AF65-F5344CB8AC3E}">
        <p14:creationId xmlns:p14="http://schemas.microsoft.com/office/powerpoint/2010/main" val="3814400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Binders</a:t>
            </a:r>
            <a:endParaRPr lang="en-US" dirty="0"/>
          </a:p>
        </p:txBody>
      </p:sp>
      <p:sp>
        <p:nvSpPr>
          <p:cNvPr id="3" name="Content Placeholder 2"/>
          <p:cNvSpPr>
            <a:spLocks noGrp="1"/>
          </p:cNvSpPr>
          <p:nvPr>
            <p:ph idx="1"/>
          </p:nvPr>
        </p:nvSpPr>
        <p:spPr/>
        <p:txBody>
          <a:bodyPr/>
          <a:lstStyle/>
          <a:p>
            <a:pPr marL="0" indent="0">
              <a:buNone/>
            </a:pPr>
            <a:r>
              <a:rPr lang="en-US" dirty="0" smtClean="0"/>
              <a:t>Custom model binders are </a:t>
            </a:r>
            <a:r>
              <a:rPr lang="en-US" i="1" dirty="0" smtClean="0"/>
              <a:t>not</a:t>
            </a:r>
            <a:r>
              <a:rPr lang="en-US" dirty="0" smtClean="0"/>
              <a:t> required for plain view model objects.  The default model binder can handle most straight-forward view model implementations.</a:t>
            </a:r>
            <a:endParaRPr lang="en-US" dirty="0"/>
          </a:p>
        </p:txBody>
      </p:sp>
    </p:spTree>
    <p:extLst>
      <p:ext uri="{BB962C8B-B14F-4D97-AF65-F5344CB8AC3E}">
        <p14:creationId xmlns:p14="http://schemas.microsoft.com/office/powerpoint/2010/main" val="2238630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Location</a:t>
            </a:r>
            <a:endParaRPr lang="en-US" dirty="0"/>
          </a:p>
        </p:txBody>
      </p:sp>
      <p:sp>
        <p:nvSpPr>
          <p:cNvPr id="3" name="Content Placeholder 2"/>
          <p:cNvSpPr>
            <a:spLocks noGrp="1"/>
          </p:cNvSpPr>
          <p:nvPr>
            <p:ph idx="1"/>
          </p:nvPr>
        </p:nvSpPr>
        <p:spPr/>
        <p:txBody>
          <a:bodyPr/>
          <a:lstStyle/>
          <a:p>
            <a:pPr marL="0" indent="0">
              <a:buNone/>
            </a:pPr>
            <a:r>
              <a:rPr lang="en-US" dirty="0" smtClean="0"/>
              <a:t>Modules are not required to be located in ~/modules; this is merely convention.</a:t>
            </a:r>
          </a:p>
          <a:p>
            <a:pPr marL="0" indent="0">
              <a:buNone/>
            </a:pPr>
            <a:endParaRPr lang="en-US" dirty="0" smtClean="0"/>
          </a:p>
          <a:p>
            <a:pPr marL="0" indent="0">
              <a:buNone/>
            </a:pPr>
            <a:r>
              <a:rPr lang="en-US" dirty="0" smtClean="0"/>
              <a:t>Modules are automatically loaded from the web project or any referenced assembly.</a:t>
            </a:r>
            <a:endParaRPr lang="en-US" dirty="0"/>
          </a:p>
        </p:txBody>
      </p:sp>
    </p:spTree>
    <p:extLst>
      <p:ext uri="{BB962C8B-B14F-4D97-AF65-F5344CB8AC3E}">
        <p14:creationId xmlns:p14="http://schemas.microsoft.com/office/powerpoint/2010/main" val="988401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View Engine</a:t>
            </a:r>
            <a:endParaRPr lang="en-US" dirty="0"/>
          </a:p>
        </p:txBody>
      </p:sp>
      <p:sp>
        <p:nvSpPr>
          <p:cNvPr id="3" name="Content Placeholder 2"/>
          <p:cNvSpPr>
            <a:spLocks noGrp="1"/>
          </p:cNvSpPr>
          <p:nvPr>
            <p:ph idx="1"/>
          </p:nvPr>
        </p:nvSpPr>
        <p:spPr/>
        <p:txBody>
          <a:bodyPr/>
          <a:lstStyle/>
          <a:p>
            <a:pPr marL="0" indent="0">
              <a:buNone/>
            </a:pPr>
            <a:r>
              <a:rPr lang="en-US" dirty="0" smtClean="0"/>
              <a:t>Nancy has a default </a:t>
            </a:r>
            <a:r>
              <a:rPr lang="en-US" dirty="0" err="1" smtClean="0"/>
              <a:t>SuperSimpleViewEngine</a:t>
            </a:r>
            <a:r>
              <a:rPr lang="en-US" dirty="0" smtClean="0"/>
              <a:t> class that will render basic HTML views, and supports a very simplistic iteration syntax for models.</a:t>
            </a:r>
            <a:endParaRPr lang="en-US" dirty="0"/>
          </a:p>
        </p:txBody>
      </p:sp>
    </p:spTree>
    <p:extLst>
      <p:ext uri="{BB962C8B-B14F-4D97-AF65-F5344CB8AC3E}">
        <p14:creationId xmlns:p14="http://schemas.microsoft.com/office/powerpoint/2010/main" val="1219233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Locations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Views do not necessarily need to be located under ~/views; this is merely convention.</a:t>
            </a:r>
          </a:p>
          <a:p>
            <a:pPr marL="0" indent="0">
              <a:buNone/>
            </a:pPr>
            <a:endParaRPr lang="en-US" dirty="0"/>
          </a:p>
          <a:p>
            <a:pPr marL="0" indent="0">
              <a:buNone/>
            </a:pPr>
            <a:r>
              <a:rPr lang="en-US" dirty="0" smtClean="0"/>
              <a:t>The view locator will discover any views embedded in the assembly.</a:t>
            </a:r>
          </a:p>
          <a:p>
            <a:pPr marL="0" indent="0">
              <a:buNone/>
            </a:pPr>
            <a:endParaRPr lang="en-US" dirty="0"/>
          </a:p>
          <a:p>
            <a:pPr marL="0" indent="0">
              <a:buNone/>
            </a:pPr>
            <a:r>
              <a:rPr lang="en-US" dirty="0" smtClean="0"/>
              <a:t>A custom implementation of </a:t>
            </a:r>
            <a:r>
              <a:rPr lang="en-US" dirty="0" err="1" smtClean="0"/>
              <a:t>IViewSourceProvider</a:t>
            </a:r>
            <a:r>
              <a:rPr lang="en-US" dirty="0" smtClean="0"/>
              <a:t> may be created to locate views in alternative ways.</a:t>
            </a:r>
            <a:endParaRPr lang="en-US" dirty="0"/>
          </a:p>
        </p:txBody>
      </p:sp>
    </p:spTree>
    <p:extLst>
      <p:ext uri="{BB962C8B-B14F-4D97-AF65-F5344CB8AC3E}">
        <p14:creationId xmlns:p14="http://schemas.microsoft.com/office/powerpoint/2010/main" val="4277996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3" name="Content Placeholder 2"/>
          <p:cNvSpPr>
            <a:spLocks noGrp="1"/>
          </p:cNvSpPr>
          <p:nvPr>
            <p:ph idx="1"/>
          </p:nvPr>
        </p:nvSpPr>
        <p:spPr/>
        <p:txBody>
          <a:bodyPr/>
          <a:lstStyle/>
          <a:p>
            <a:pPr marL="0" indent="0">
              <a:buNone/>
            </a:pPr>
            <a:r>
              <a:rPr lang="en-US" dirty="0" smtClean="0"/>
              <a:t>Pipelines can be nested by adding one pipeline to another.  This allows multiple pipelines to be executed before the HTTP request has been handled, and after the response has been generated.</a:t>
            </a:r>
            <a:endParaRPr lang="en-US" dirty="0"/>
          </a:p>
        </p:txBody>
      </p:sp>
    </p:spTree>
    <p:extLst>
      <p:ext uri="{BB962C8B-B14F-4D97-AF65-F5344CB8AC3E}">
        <p14:creationId xmlns:p14="http://schemas.microsoft.com/office/powerpoint/2010/main" val="587953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242</Words>
  <Application>Microsoft Office PowerPoint</Application>
  <PresentationFormat>On-screen Show (4:3)</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Nancy</vt:lpstr>
      <vt:lpstr>Web.config</vt:lpstr>
      <vt:lpstr>Web.config</vt:lpstr>
      <vt:lpstr>Bootstrapper</vt:lpstr>
      <vt:lpstr>Model Binders</vt:lpstr>
      <vt:lpstr>Module Location</vt:lpstr>
      <vt:lpstr>Default View Engine</vt:lpstr>
      <vt:lpstr>View Locations</vt:lpstr>
      <vt:lpstr>Pipelines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Nancy</dc:title>
  <dc:creator>Nicholas Cloud</dc:creator>
  <cp:lastModifiedBy>Nicholas Cloud</cp:lastModifiedBy>
  <cp:revision>6</cp:revision>
  <dcterms:created xsi:type="dcterms:W3CDTF">2011-05-07T18:53:55Z</dcterms:created>
  <dcterms:modified xsi:type="dcterms:W3CDTF">2011-05-07T19:39:27Z</dcterms:modified>
</cp:coreProperties>
</file>