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3037E22-3743-4884-ACAD-F001C4CCDBD3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rak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bacorebuild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to make your builds majestic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9600" cy="4075176"/>
          </a:xfrm>
        </p:spPr>
        <p:txBody>
          <a:bodyPr>
            <a:normAutofit/>
          </a:bodyPr>
          <a:lstStyle/>
          <a:p>
            <a:endParaRPr lang="en-US" sz="2800" dirty="0" smtClean="0">
              <a:hlinkClick r:id="rId2"/>
            </a:endParaRPr>
          </a:p>
          <a:p>
            <a:r>
              <a:rPr lang="en-US" sz="2800" b="1" dirty="0" smtClean="0">
                <a:hlinkClick r:id="rId2"/>
              </a:rPr>
              <a:t>http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rubyinstaller.org/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c:\bin\Ruby192</a:t>
            </a:r>
          </a:p>
          <a:p>
            <a:endParaRPr lang="en-US" sz="2800" b="1" dirty="0"/>
          </a:p>
          <a:p>
            <a:r>
              <a:rPr lang="en-US" sz="2800" b="1" dirty="0" smtClean="0"/>
              <a:t>%PATH%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ruby</a:t>
            </a:r>
            <a:endParaRPr lang="en-US" dirty="0"/>
          </a:p>
        </p:txBody>
      </p:sp>
      <p:pic>
        <p:nvPicPr>
          <p:cNvPr id="1026" name="Picture 2" descr="F:\Projects\stlaltdotnet-presentations\20111026 Rake\rub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304800" cy="30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#&gt; gem install rake</a:t>
            </a:r>
          </a:p>
          <a:p>
            <a:endParaRPr lang="en-US" sz="2800" b="1" dirty="0"/>
          </a:p>
          <a:p>
            <a:r>
              <a:rPr lang="en-US" sz="2800" dirty="0">
                <a:hlinkClick r:id="rId2"/>
              </a:rPr>
              <a:t>http://rubyrake.org/</a:t>
            </a:r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#&gt; gem install albacore</a:t>
            </a:r>
          </a:p>
          <a:p>
            <a:endParaRPr lang="en-US" sz="2800" b="1" dirty="0"/>
          </a:p>
          <a:p>
            <a:r>
              <a:rPr lang="en-US" sz="2800" dirty="0">
                <a:hlinkClick r:id="rId2"/>
              </a:rPr>
              <a:t>http://albacorebuild.net/</a:t>
            </a:r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albacore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</TotalTime>
  <Words>39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BlackTie</vt:lpstr>
      <vt:lpstr>USING RAKE</vt:lpstr>
      <vt:lpstr>Install ruby</vt:lpstr>
      <vt:lpstr>Install Rake</vt:lpstr>
      <vt:lpstr>Install albacore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RAKE</dc:title>
  <dc:creator>Nicholas Cloud</dc:creator>
  <cp:lastModifiedBy>Nicholas Cloud</cp:lastModifiedBy>
  <cp:revision>1</cp:revision>
  <dcterms:created xsi:type="dcterms:W3CDTF">2011-11-01T21:33:50Z</dcterms:created>
  <dcterms:modified xsi:type="dcterms:W3CDTF">2011-11-01T21:40:50Z</dcterms:modified>
</cp:coreProperties>
</file>