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81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3037E22-3743-4884-ACAD-F001C4CCDBD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rak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ickbailey/albacore" TargetMode="External"/><Relationship Id="rId2" Type="http://schemas.openxmlformats.org/officeDocument/2006/relationships/hyperlink" Target="http://albacorebuil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rickbailey/albacore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to make your builds majestic</a:t>
            </a:r>
            <a:endParaRPr lang="en-US" i="1" dirty="0"/>
          </a:p>
        </p:txBody>
      </p:sp>
      <p:pic>
        <p:nvPicPr>
          <p:cNvPr id="1026" name="Picture 2" descr="C:\Projects\stlaltdotnet-presentations\rake\rub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257800"/>
            <a:ext cx="727487" cy="7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Ruby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0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hlinkClick r:id="rId2"/>
              </a:rPr>
              <a:t>http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rubyinstaller.org/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c:\bin\Ruby192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%PATH%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Rake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#&gt; gem install rake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hlinkClick r:id="rId2"/>
              </a:rPr>
              <a:t>http://rubyrake.org/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15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/>
              <a:t>Albacore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#&gt; gem install albacore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hlinkClick r:id="rId2"/>
              </a:rPr>
              <a:t>http://albacorebuild.net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>
                <a:hlinkClick r:id="rId3"/>
              </a:rPr>
              <a:t>https://</a:t>
            </a:r>
            <a:r>
              <a:rPr lang="en-US" sz="2800" b="1" dirty="0" smtClean="0">
                <a:hlinkClick r:id="rId3"/>
              </a:rPr>
              <a:t>github.com/derickbailey/albacore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>
                <a:hlinkClick r:id="rId4"/>
              </a:rPr>
              <a:t>https://github.com/derickbailey/albacore/wiki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4056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Rakefile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/project</a:t>
            </a:r>
          </a:p>
          <a:p>
            <a:pPr marL="0" indent="0" algn="l">
              <a:buNone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2800" b="1" u="sng" dirty="0" smtClean="0">
                <a:solidFill>
                  <a:srgbClr val="D0681A"/>
                </a:solidFill>
              </a:rPr>
              <a:t>/</a:t>
            </a:r>
            <a:r>
              <a:rPr lang="en-US" sz="2800" b="1" u="sng" dirty="0" err="1">
                <a:solidFill>
                  <a:srgbClr val="D0681A"/>
                </a:solidFill>
              </a:rPr>
              <a:t>R</a:t>
            </a:r>
            <a:r>
              <a:rPr lang="en-US" sz="2800" b="1" u="sng" dirty="0" err="1" smtClean="0">
                <a:solidFill>
                  <a:srgbClr val="D0681A"/>
                </a:solidFill>
              </a:rPr>
              <a:t>akefile</a:t>
            </a:r>
            <a:r>
              <a:rPr lang="en-US" sz="2800" b="1" u="sng" dirty="0" smtClean="0">
                <a:solidFill>
                  <a:srgbClr val="D0681A"/>
                </a:solidFill>
              </a:rPr>
              <a:t>(.</a:t>
            </a:r>
            <a:r>
              <a:rPr lang="en-US" sz="2800" b="1" u="sng" dirty="0" err="1" smtClean="0">
                <a:solidFill>
                  <a:srgbClr val="D0681A"/>
                </a:solidFill>
              </a:rPr>
              <a:t>rb</a:t>
            </a:r>
            <a:r>
              <a:rPr lang="en-US" sz="2800" b="1" u="sng" dirty="0" smtClean="0">
                <a:solidFill>
                  <a:srgbClr val="D0681A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/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src</a:t>
            </a: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/Project.sln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/doc</a:t>
            </a:r>
          </a:p>
        </p:txBody>
      </p:sp>
    </p:spTree>
    <p:extLst>
      <p:ext uri="{BB962C8B-B14F-4D97-AF65-F5344CB8AC3E}">
        <p14:creationId xmlns:p14="http://schemas.microsoft.com/office/powerpoint/2010/main" val="10198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smtClean="0"/>
              <a:t>a </a:t>
            </a:r>
            <a:r>
              <a:rPr lang="en-US" smtClean="0"/>
              <a:t>Task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077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4"/>
                </a:solidFill>
              </a:rPr>
              <a:t>:name</a:t>
            </a:r>
            <a:r>
              <a:rPr lang="en-US" sz="2200" b="1" dirty="0"/>
              <a:t> do |</a:t>
            </a:r>
            <a:r>
              <a:rPr lang="en-US" sz="2200" b="1" dirty="0">
                <a:solidFill>
                  <a:schemeClr val="accent2"/>
                </a:solidFill>
              </a:rPr>
              <a:t>t</a:t>
            </a:r>
            <a:r>
              <a:rPr lang="en-US" sz="2200" b="1" dirty="0"/>
              <a:t>|</a:t>
            </a:r>
          </a:p>
          <a:p>
            <a:pPr marL="0" indent="0">
              <a:buNone/>
            </a:pPr>
            <a:r>
              <a:rPr lang="en-US" sz="2200" b="1" dirty="0"/>
              <a:t>    [task-body]</a:t>
            </a:r>
          </a:p>
          <a:p>
            <a:pPr marL="0" indent="0">
              <a:buNone/>
            </a:pPr>
            <a:r>
              <a:rPr lang="en-US" sz="2200" b="1" dirty="0"/>
              <a:t>end</a:t>
            </a:r>
          </a:p>
          <a:p>
            <a:pPr marL="0" indent="0" algn="l">
              <a:buNone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chemeClr val="accent4"/>
                </a:solidFill>
              </a:rPr>
              <a:t>:name</a:t>
            </a:r>
            <a:r>
              <a:rPr lang="en-US" sz="2200" b="1" dirty="0" smtClean="0"/>
              <a:t>, [</a:t>
            </a:r>
            <a:r>
              <a:rPr lang="en-US" sz="2200" b="1" dirty="0" smtClean="0">
                <a:solidFill>
                  <a:schemeClr val="accent4"/>
                </a:solidFill>
              </a:rPr>
              <a:t>:arg1</a:t>
            </a:r>
            <a:r>
              <a:rPr lang="en-US" sz="2200" b="1" dirty="0" smtClean="0"/>
              <a:t>, </a:t>
            </a:r>
            <a:r>
              <a:rPr lang="en-US" sz="2200" b="1" dirty="0" smtClean="0">
                <a:solidFill>
                  <a:schemeClr val="accent4"/>
                </a:solidFill>
              </a:rPr>
              <a:t>:arg2</a:t>
            </a:r>
            <a:r>
              <a:rPr lang="en-US" sz="2200" b="1" dirty="0" smtClean="0"/>
              <a:t>] =&gt; [</a:t>
            </a:r>
            <a:r>
              <a:rPr lang="en-US" sz="2200" b="1" dirty="0" smtClean="0">
                <a:solidFill>
                  <a:schemeClr val="accent4"/>
                </a:solidFill>
              </a:rPr>
              <a:t>:depend1</a:t>
            </a:r>
            <a:r>
              <a:rPr lang="en-US" sz="2200" b="1" dirty="0" smtClean="0"/>
              <a:t>, </a:t>
            </a:r>
            <a:r>
              <a:rPr lang="en-US" sz="2200" b="1" dirty="0" smtClean="0">
                <a:solidFill>
                  <a:schemeClr val="accent4"/>
                </a:solidFill>
              </a:rPr>
              <a:t>:depend2</a:t>
            </a:r>
            <a:r>
              <a:rPr lang="en-US" sz="2200" b="1" dirty="0" smtClean="0"/>
              <a:t>] do |</a:t>
            </a:r>
            <a:r>
              <a:rPr lang="en-US" sz="2200" b="1" dirty="0" smtClean="0">
                <a:solidFill>
                  <a:schemeClr val="accent2"/>
                </a:solidFill>
              </a:rPr>
              <a:t>t</a:t>
            </a:r>
            <a:r>
              <a:rPr lang="en-US" sz="2200" b="1" dirty="0" smtClean="0"/>
              <a:t>, </a:t>
            </a:r>
            <a:r>
              <a:rPr lang="en-US" sz="2200" b="1" dirty="0" err="1" smtClean="0">
                <a:solidFill>
                  <a:schemeClr val="accent2"/>
                </a:solidFill>
              </a:rPr>
              <a:t>args</a:t>
            </a:r>
            <a:r>
              <a:rPr lang="en-US" sz="2200" b="1" dirty="0" smtClean="0"/>
              <a:t>|</a:t>
            </a:r>
          </a:p>
          <a:p>
            <a:pPr marL="0" indent="0" algn="l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[task-body]</a:t>
            </a:r>
            <a:endParaRPr lang="en-US" sz="2200" b="1" dirty="0"/>
          </a:p>
          <a:p>
            <a:pPr marL="0" indent="0" algn="l">
              <a:buNone/>
            </a:pPr>
            <a:r>
              <a:rPr lang="en-US" sz="2200" b="1" dirty="0"/>
              <a:t>e</a:t>
            </a:r>
            <a:r>
              <a:rPr lang="en-US" sz="2200" b="1" dirty="0" smtClean="0"/>
              <a:t>nd</a:t>
            </a:r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39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107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USING RAKE</vt:lpstr>
      <vt:lpstr>Install Ruby</vt:lpstr>
      <vt:lpstr>Install Rake</vt:lpstr>
      <vt:lpstr>Install Albacore</vt:lpstr>
      <vt:lpstr>Rakefile</vt:lpstr>
      <vt:lpstr>Anatomy of a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RAKE</dc:title>
  <dc:creator>Nicholas Cloud</dc:creator>
  <cp:lastModifiedBy>Nicholas Cloud</cp:lastModifiedBy>
  <cp:revision>20</cp:revision>
  <dcterms:created xsi:type="dcterms:W3CDTF">2011-11-01T21:33:50Z</dcterms:created>
  <dcterms:modified xsi:type="dcterms:W3CDTF">2012-01-20T02:02:45Z</dcterms:modified>
</cp:coreProperties>
</file>