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3037E22-3743-4884-ACAD-F001C4CCDBD3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A2E219-9E89-477B-A47F-2EFABCFB8A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rak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ickbailey/albacore" TargetMode="External"/><Relationship Id="rId2" Type="http://schemas.openxmlformats.org/officeDocument/2006/relationships/hyperlink" Target="http://albacorebuil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rickbailey/albacore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to make your builds majestic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9600" cy="4075176"/>
          </a:xfrm>
        </p:spPr>
        <p:txBody>
          <a:bodyPr>
            <a:normAutofit/>
          </a:bodyPr>
          <a:lstStyle/>
          <a:p>
            <a:endParaRPr lang="en-US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rubyinstaller.org/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c:\bin\Ruby192</a:t>
            </a:r>
          </a:p>
          <a:p>
            <a:endParaRPr lang="en-US" sz="2800" b="1" dirty="0"/>
          </a:p>
          <a:p>
            <a:r>
              <a:rPr lang="en-US" sz="2800" b="1" dirty="0" smtClean="0"/>
              <a:t>%PATH%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ruby</a:t>
            </a:r>
            <a:endParaRPr lang="en-US" dirty="0"/>
          </a:p>
        </p:txBody>
      </p:sp>
      <p:pic>
        <p:nvPicPr>
          <p:cNvPr id="1026" name="Picture 2" descr="F:\Projects\stlaltdotnet-presentations\20111026 Rake\rub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304800" cy="30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#&gt; gem install rake</a:t>
            </a:r>
          </a:p>
          <a:p>
            <a:endParaRPr lang="en-US" sz="2800" b="1" dirty="0"/>
          </a:p>
          <a:p>
            <a:r>
              <a:rPr lang="en-US" sz="2800" dirty="0">
                <a:hlinkClick r:id="rId2"/>
              </a:rPr>
              <a:t>http://rubyrake.org/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#&gt; gem install albacore</a:t>
            </a:r>
          </a:p>
          <a:p>
            <a:endParaRPr lang="en-US" sz="2800" b="1" dirty="0"/>
          </a:p>
          <a:p>
            <a:r>
              <a:rPr lang="en-US" sz="2800" dirty="0">
                <a:hlinkClick r:id="rId2"/>
              </a:rPr>
              <a:t>http://albacorebuild.net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github.com/derickbailey/albacore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https://github.com/derickbailey/albacore/wiki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albacore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/project</a:t>
            </a:r>
          </a:p>
          <a:p>
            <a:pPr algn="l"/>
            <a:r>
              <a:rPr lang="en-US" sz="2800" dirty="0" smtClean="0"/>
              <a:t>    /</a:t>
            </a:r>
            <a:r>
              <a:rPr lang="en-US" sz="2800" dirty="0" err="1" smtClean="0">
                <a:solidFill>
                  <a:srgbClr val="FFFF00"/>
                </a:solidFill>
              </a:rPr>
              <a:t>rakefile</a:t>
            </a:r>
            <a:r>
              <a:rPr lang="en-US" sz="2800" dirty="0" smtClean="0">
                <a:solidFill>
                  <a:srgbClr val="FFFF00"/>
                </a:solidFill>
              </a:rPr>
              <a:t>(.</a:t>
            </a:r>
            <a:r>
              <a:rPr lang="en-US" sz="2800" dirty="0" err="1" smtClean="0">
                <a:solidFill>
                  <a:srgbClr val="FFFF00"/>
                </a:solidFill>
              </a:rPr>
              <a:t>rb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/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/Project.sln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/doc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endParaRPr lang="en-US" sz="2400" dirty="0" smtClean="0"/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task-function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:name</a:t>
            </a:r>
            <a:r>
              <a:rPr lang="en-US" dirty="0" smtClean="0"/>
              <a:t>, [</a:t>
            </a:r>
            <a:r>
              <a:rPr lang="en-US" dirty="0" smtClean="0">
                <a:solidFill>
                  <a:schemeClr val="accent4"/>
                </a:solidFill>
              </a:rPr>
              <a:t>:arg1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:arg2</a:t>
            </a:r>
            <a:r>
              <a:rPr lang="en-US" dirty="0" smtClean="0"/>
              <a:t>] =&gt; [</a:t>
            </a:r>
            <a:r>
              <a:rPr lang="en-US" dirty="0" smtClean="0">
                <a:solidFill>
                  <a:schemeClr val="accent4"/>
                </a:solidFill>
              </a:rPr>
              <a:t>:depend1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:depend2</a:t>
            </a:r>
            <a:r>
              <a:rPr lang="en-US" dirty="0" smtClean="0"/>
              <a:t>] </a:t>
            </a:r>
            <a:r>
              <a:rPr lang="en-US" dirty="0" smtClean="0"/>
              <a:t>do |</a:t>
            </a:r>
            <a:r>
              <a:rPr lang="en-US" dirty="0" smtClean="0">
                <a:solidFill>
                  <a:schemeClr val="accent2"/>
                </a:solidFill>
              </a:rPr>
              <a:t>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args</a:t>
            </a:r>
            <a:r>
              <a:rPr lang="en-US" dirty="0" smtClean="0"/>
              <a:t>|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[task-body]</a:t>
            </a:r>
            <a:endParaRPr lang="en-US" dirty="0"/>
          </a:p>
          <a:p>
            <a:pPr algn="l"/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FFFF00"/>
                </a:solidFill>
              </a:rPr>
              <a:t>task-function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:name</a:t>
            </a:r>
            <a:r>
              <a:rPr lang="en-US" dirty="0"/>
              <a:t> do |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|</a:t>
            </a:r>
          </a:p>
          <a:p>
            <a:pPr algn="l"/>
            <a:r>
              <a:rPr lang="en-US" dirty="0"/>
              <a:t>    [task-body]</a:t>
            </a:r>
          </a:p>
          <a:p>
            <a:pPr algn="l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TasK</a:t>
            </a:r>
            <a:r>
              <a:rPr lang="en-US" dirty="0" smtClean="0"/>
              <a:t>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</TotalTime>
  <Words>108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USING RAKE</vt:lpstr>
      <vt:lpstr>Install ruby</vt:lpstr>
      <vt:lpstr>Install Rake</vt:lpstr>
      <vt:lpstr>Install albacore</vt:lpstr>
      <vt:lpstr>Rakefile</vt:lpstr>
      <vt:lpstr>Anatomy of a TasK Declaration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RAKE</dc:title>
  <dc:creator>Nicholas Cloud</dc:creator>
  <cp:lastModifiedBy>Nicholas Cloud</cp:lastModifiedBy>
  <cp:revision>10</cp:revision>
  <dcterms:created xsi:type="dcterms:W3CDTF">2011-11-01T21:33:50Z</dcterms:created>
  <dcterms:modified xsi:type="dcterms:W3CDTF">2011-11-02T21:44:22Z</dcterms:modified>
</cp:coreProperties>
</file>