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79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DAA3-C5E2-4AEE-A3B8-212B706F6733}" type="datetimeFigureOut">
              <a:rPr lang="en-US" smtClean="0"/>
              <a:t>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8054-C423-4F43-BCEC-A21FCC99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3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DAA3-C5E2-4AEE-A3B8-212B706F6733}" type="datetimeFigureOut">
              <a:rPr lang="en-US" smtClean="0"/>
              <a:t>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8054-C423-4F43-BCEC-A21FCC99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7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DAA3-C5E2-4AEE-A3B8-212B706F6733}" type="datetimeFigureOut">
              <a:rPr lang="en-US" smtClean="0"/>
              <a:t>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8054-C423-4F43-BCEC-A21FCC99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DAA3-C5E2-4AEE-A3B8-212B706F6733}" type="datetimeFigureOut">
              <a:rPr lang="en-US" smtClean="0"/>
              <a:t>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8054-C423-4F43-BCEC-A21FCC99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0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DAA3-C5E2-4AEE-A3B8-212B706F6733}" type="datetimeFigureOut">
              <a:rPr lang="en-US" smtClean="0"/>
              <a:t>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8054-C423-4F43-BCEC-A21FCC99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3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DAA3-C5E2-4AEE-A3B8-212B706F6733}" type="datetimeFigureOut">
              <a:rPr lang="en-US" smtClean="0"/>
              <a:t>2/22/2011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8054-C423-4F43-BCEC-A21FCC99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1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DAA3-C5E2-4AEE-A3B8-212B706F6733}" type="datetimeFigureOut">
              <a:rPr lang="en-US" smtClean="0"/>
              <a:t>2/22/2011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8054-C423-4F43-BCEC-A21FCC99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7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DAA3-C5E2-4AEE-A3B8-212B706F6733}" type="datetimeFigureOut">
              <a:rPr lang="en-US" smtClean="0"/>
              <a:t>2/22/2011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8054-C423-4F43-BCEC-A21FCC99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2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DAA3-C5E2-4AEE-A3B8-212B706F6733}" type="datetimeFigureOut">
              <a:rPr lang="en-US" smtClean="0"/>
              <a:t>2/22/2011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8054-C423-4F43-BCEC-A21FCC99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4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DAA3-C5E2-4AEE-A3B8-212B706F6733}" type="datetimeFigureOut">
              <a:rPr lang="en-US" smtClean="0"/>
              <a:t>2/22/2011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8054-C423-4F43-BCEC-A21FCC99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9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DAA3-C5E2-4AEE-A3B8-212B706F6733}" type="datetimeFigureOut">
              <a:rPr lang="en-US" smtClean="0"/>
              <a:t>2/22/2011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8054-C423-4F43-BCEC-A21FCC99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6DAA3-C5E2-4AEE-A3B8-212B706F6733}" type="datetimeFigureOut">
              <a:rPr lang="en-US" smtClean="0"/>
              <a:t>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B8054-C423-4F43-BCEC-A21FCC99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4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nicholascloud/stlaltdotnet.git" TargetMode="External"/><Relationship Id="rId2" Type="http://schemas.openxmlformats.org/officeDocument/2006/relationships/hyperlink" Target="http://svn.nicholascloud.com/stlaltdotne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lbertOnGithub/TFS2GIT" TargetMode="External"/><Relationship Id="rId2" Type="http://schemas.openxmlformats.org/officeDocument/2006/relationships/hyperlink" Target="https://github.com/spraints/git-tf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ernel.org/pub/software/scm/git/docs/git-svn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rvdrum/svn2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gemcutter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and other version control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32175"/>
            <a:ext cx="6400800" cy="114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or, overcoming objections</a:t>
            </a:r>
          </a:p>
          <a:p>
            <a:r>
              <a:rPr lang="en-US" dirty="0" smtClean="0"/>
              <a:t>to using </a:t>
            </a:r>
            <a:r>
              <a:rPr lang="en-US" dirty="0" err="1" smtClean="0"/>
              <a:t>Git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0" y="480377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or, telling your manager where</a:t>
            </a:r>
          </a:p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(s)he can stick it</a:t>
            </a:r>
          </a:p>
        </p:txBody>
      </p:sp>
    </p:spTree>
    <p:extLst>
      <p:ext uri="{BB962C8B-B14F-4D97-AF65-F5344CB8AC3E}">
        <p14:creationId xmlns:p14="http://schemas.microsoft.com/office/powerpoint/2010/main" val="66149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Run svn2git:</a:t>
            </a:r>
          </a:p>
          <a:p>
            <a:pPr lvl="1"/>
            <a:r>
              <a:rPr lang="en-US" dirty="0" smtClean="0"/>
              <a:t>svn2git </a:t>
            </a:r>
            <a:r>
              <a:rPr lang="en-US" dirty="0" smtClean="0">
                <a:hlinkClick r:id="rId2"/>
              </a:rPr>
              <a:t>http://svn.nicholascloud.com/stlaltdotnet</a:t>
            </a:r>
            <a:r>
              <a:rPr lang="en-US" dirty="0" smtClean="0"/>
              <a:t> --verbose --authors ./authors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git</a:t>
            </a:r>
            <a:r>
              <a:rPr lang="en-US" dirty="0" smtClean="0"/>
              <a:t> branch to see that all your branches and tags have been created</a:t>
            </a:r>
          </a:p>
          <a:p>
            <a:r>
              <a:rPr lang="en-US" dirty="0" smtClean="0"/>
              <a:t>Add your </a:t>
            </a:r>
            <a:r>
              <a:rPr lang="en-US" dirty="0" err="1" smtClean="0"/>
              <a:t>github</a:t>
            </a:r>
            <a:r>
              <a:rPr lang="en-US" dirty="0" smtClean="0"/>
              <a:t> remote to your new repository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remote add origin  </a:t>
            </a:r>
            <a:r>
              <a:rPr lang="en-US" dirty="0" err="1" smtClean="0">
                <a:hlinkClick r:id="rId3"/>
              </a:rPr>
              <a:t>git@github.com:nicholascloud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stlaltdotnet.git</a:t>
            </a:r>
            <a:endParaRPr lang="en-US" dirty="0" smtClean="0"/>
          </a:p>
          <a:p>
            <a:r>
              <a:rPr lang="en-US" dirty="0" smtClean="0"/>
              <a:t>Push your “master” branch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</a:p>
          <a:p>
            <a:pPr lvl="1"/>
            <a:r>
              <a:rPr lang="en-US" dirty="0" smtClean="0"/>
              <a:t>(enter credentials as prompted)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08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 smtClean="0"/>
              <a:t>If you want to push additional branches to </a:t>
            </a:r>
            <a:r>
              <a:rPr lang="en-US" dirty="0" err="1" smtClean="0"/>
              <a:t>github</a:t>
            </a:r>
            <a:r>
              <a:rPr lang="en-US" dirty="0" smtClean="0"/>
              <a:t>, check them out locally and repeat the push process: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checkout MyApp-v1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push origin MyApp-v1</a:t>
            </a:r>
          </a:p>
          <a:p>
            <a:r>
              <a:rPr lang="en-US" dirty="0" smtClean="0"/>
              <a:t>Go to </a:t>
            </a:r>
            <a:r>
              <a:rPr lang="en-US" dirty="0" err="1" smtClean="0"/>
              <a:t>gitub</a:t>
            </a:r>
            <a:endParaRPr lang="en-US" dirty="0" smtClean="0"/>
          </a:p>
          <a:p>
            <a:pPr lvl="1"/>
            <a:r>
              <a:rPr lang="en-US" dirty="0" smtClean="0"/>
              <a:t>Verify all branches were added</a:t>
            </a:r>
          </a:p>
          <a:p>
            <a:pPr lvl="1"/>
            <a:r>
              <a:rPr lang="en-US" dirty="0" smtClean="0"/>
              <a:t>Verify commit history was </a:t>
            </a:r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Remove </a:t>
            </a:r>
            <a:r>
              <a:rPr lang="en-US" smtClean="0"/>
              <a:t>your temporary SSH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40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134262" y="914400"/>
            <a:ext cx="4552537" cy="5211763"/>
          </a:xfrm>
        </p:spPr>
        <p:txBody>
          <a:bodyPr/>
          <a:lstStyle/>
          <a:p>
            <a:r>
              <a:rPr lang="en-US" dirty="0" err="1" smtClean="0"/>
              <a:t>git-tfs</a:t>
            </a:r>
            <a:r>
              <a:rPr lang="en-US" dirty="0" smtClean="0"/>
              <a:t> – a </a:t>
            </a:r>
            <a:r>
              <a:rPr lang="en-US" dirty="0" err="1" smtClean="0"/>
              <a:t>git</a:t>
            </a:r>
            <a:r>
              <a:rPr lang="en-US" dirty="0" smtClean="0"/>
              <a:t>/</a:t>
            </a:r>
            <a:r>
              <a:rPr lang="en-US" dirty="0" err="1" smtClean="0"/>
              <a:t>tfs</a:t>
            </a:r>
            <a:r>
              <a:rPr lang="en-US" dirty="0" smtClean="0"/>
              <a:t> bridge that allows </a:t>
            </a:r>
            <a:r>
              <a:rPr lang="en-US" dirty="0" err="1" smtClean="0"/>
              <a:t>interop</a:t>
            </a:r>
            <a:r>
              <a:rPr lang="en-US" dirty="0" smtClean="0"/>
              <a:t>, much like </a:t>
            </a:r>
            <a:r>
              <a:rPr lang="en-US" dirty="0" err="1" smtClean="0"/>
              <a:t>git-svn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https://github.com/spraints/git-tfs</a:t>
            </a:r>
            <a:endParaRPr lang="en-US" dirty="0" smtClean="0"/>
          </a:p>
          <a:p>
            <a:r>
              <a:rPr lang="en-US" dirty="0" smtClean="0"/>
              <a:t>TFS2Git – PowerShell script that migrates a TFS repository to </a:t>
            </a:r>
            <a:r>
              <a:rPr lang="en-US" dirty="0" err="1" smtClean="0"/>
              <a:t>git</a:t>
            </a:r>
            <a:r>
              <a:rPr lang="en-US" dirty="0" smtClean="0"/>
              <a:t>, much like svn2git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https://github.com/WilbertOnGithub/TFS2GIT</a:t>
            </a:r>
            <a:endParaRPr lang="en-US" dirty="0"/>
          </a:p>
        </p:txBody>
      </p:sp>
      <p:pic>
        <p:nvPicPr>
          <p:cNvPr id="5122" name="Picture 2" descr="http://blogs.msdn.com/cfs-filesystemfile.ashx/__key/CommunityServer-Blogs-Components-WeblogFiles/00-00-00-50-83-metablogapi/5633.TFs2010-box_5F00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3753263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23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justincarmony.com/blog/wp-content/uploads/2010/09/subversion_logo-384x3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09" y="1828800"/>
            <a:ext cx="365760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19600" y="926842"/>
            <a:ext cx="4343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err="1"/>
              <a:t>github</a:t>
            </a:r>
            <a:r>
              <a:rPr lang="en-US" sz="3200" dirty="0"/>
              <a:t> – automatic SVN import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err="1" smtClean="0"/>
              <a:t>git-svn</a:t>
            </a:r>
            <a:r>
              <a:rPr lang="en-US" sz="3200" dirty="0" smtClean="0"/>
              <a:t> – bridge that allows </a:t>
            </a:r>
            <a:r>
              <a:rPr lang="en-US" sz="3200" dirty="0" err="1" smtClean="0"/>
              <a:t>interop</a:t>
            </a:r>
            <a:r>
              <a:rPr lang="en-US" sz="3200" dirty="0" smtClean="0"/>
              <a:t> between a local </a:t>
            </a:r>
            <a:r>
              <a:rPr lang="en-US" sz="3200" dirty="0" err="1" smtClean="0"/>
              <a:t>git</a:t>
            </a:r>
            <a:r>
              <a:rPr lang="en-US" sz="3200" dirty="0" smtClean="0"/>
              <a:t> repository and a remote SVN repository</a:t>
            </a:r>
            <a:endParaRPr lang="en-US" sz="32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svn2git – migrates SVN repository to a </a:t>
            </a:r>
            <a:r>
              <a:rPr lang="en-US" sz="3200" dirty="0" err="1" smtClean="0"/>
              <a:t>git</a:t>
            </a:r>
            <a:r>
              <a:rPr lang="en-US" sz="3200" dirty="0" smtClean="0"/>
              <a:t> repository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3318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r>
              <a:rPr lang="en-US" dirty="0" smtClean="0"/>
              <a:t>Choose existing SVN repository import option</a:t>
            </a:r>
          </a:p>
          <a:p>
            <a:endParaRPr lang="en-US" dirty="0"/>
          </a:p>
          <a:p>
            <a:r>
              <a:rPr lang="en-US" dirty="0" smtClean="0"/>
              <a:t>I’ve only gotten this to work *once*</a:t>
            </a:r>
          </a:p>
          <a:p>
            <a:r>
              <a:rPr lang="en-US" dirty="0" smtClean="0"/>
              <a:t>There are documented problems with the authors import process</a:t>
            </a:r>
          </a:p>
          <a:p>
            <a:r>
              <a:rPr lang="en-US" dirty="0" smtClean="0"/>
              <a:t>Any non-standard SVN layout that doesn’t use “trunk, tags, and branches” directories will cause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6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647700"/>
            <a:ext cx="8810625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71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419225"/>
            <a:ext cx="882015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180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git-svn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git</a:t>
            </a:r>
            <a:r>
              <a:rPr lang="en-US" sz="2800" dirty="0" smtClean="0"/>
              <a:t> </a:t>
            </a:r>
            <a:r>
              <a:rPr lang="en-US" sz="2800" dirty="0" err="1" smtClean="0"/>
              <a:t>svn</a:t>
            </a:r>
            <a:r>
              <a:rPr lang="en-US" sz="2800" dirty="0" smtClean="0"/>
              <a:t> </a:t>
            </a:r>
            <a:r>
              <a:rPr lang="en-US" sz="2800" dirty="0" err="1" smtClean="0"/>
              <a:t>init</a:t>
            </a:r>
            <a:r>
              <a:rPr lang="en-US" sz="2800" dirty="0" smtClean="0"/>
              <a:t> [</a:t>
            </a:r>
            <a:r>
              <a:rPr lang="en-US" sz="2800" dirty="0" err="1" smtClean="0"/>
              <a:t>url</a:t>
            </a:r>
            <a:r>
              <a:rPr lang="en-US" sz="2800" dirty="0" smtClean="0"/>
              <a:t>-of-remote-</a:t>
            </a:r>
            <a:r>
              <a:rPr lang="en-US" sz="2800" dirty="0" err="1" smtClean="0"/>
              <a:t>svn</a:t>
            </a:r>
            <a:r>
              <a:rPr lang="en-US" sz="2800" dirty="0" smtClean="0"/>
              <a:t>-repository]</a:t>
            </a:r>
          </a:p>
          <a:p>
            <a:r>
              <a:rPr lang="en-US" sz="2800" dirty="0" err="1" smtClean="0"/>
              <a:t>git</a:t>
            </a:r>
            <a:r>
              <a:rPr lang="en-US" sz="2800" dirty="0" smtClean="0"/>
              <a:t> </a:t>
            </a:r>
            <a:r>
              <a:rPr lang="en-US" sz="2800" dirty="0" err="1" smtClean="0"/>
              <a:t>svn</a:t>
            </a:r>
            <a:r>
              <a:rPr lang="en-US" sz="2800" dirty="0" smtClean="0"/>
              <a:t> fetch (pulls down repo structure)</a:t>
            </a:r>
          </a:p>
          <a:p>
            <a:r>
              <a:rPr lang="en-US" sz="2800" dirty="0" err="1" smtClean="0"/>
              <a:t>git</a:t>
            </a:r>
            <a:r>
              <a:rPr lang="en-US" sz="2800" dirty="0" smtClean="0"/>
              <a:t> </a:t>
            </a:r>
            <a:r>
              <a:rPr lang="en-US" sz="2800" dirty="0" err="1" smtClean="0"/>
              <a:t>svn</a:t>
            </a:r>
            <a:r>
              <a:rPr lang="en-US" sz="2800" dirty="0" smtClean="0"/>
              <a:t> </a:t>
            </a:r>
            <a:r>
              <a:rPr lang="en-US" sz="2800" dirty="0" err="1" smtClean="0"/>
              <a:t>dcommit</a:t>
            </a:r>
            <a:r>
              <a:rPr lang="en-US" sz="2800" dirty="0" smtClean="0"/>
              <a:t> –username=[username] (commit changes to </a:t>
            </a:r>
            <a:r>
              <a:rPr lang="en-US" sz="2800" dirty="0" err="1" smtClean="0"/>
              <a:t>svn</a:t>
            </a:r>
            <a:r>
              <a:rPr lang="en-US" sz="2800" dirty="0" smtClean="0"/>
              <a:t> repository)</a:t>
            </a:r>
          </a:p>
          <a:p>
            <a:r>
              <a:rPr lang="en-US" sz="2800" dirty="0" smtClean="0"/>
              <a:t>Because of the drastic difference between </a:t>
            </a:r>
            <a:r>
              <a:rPr lang="en-US" sz="2800" dirty="0" err="1" smtClean="0"/>
              <a:t>git</a:t>
            </a:r>
            <a:r>
              <a:rPr lang="en-US" sz="2800" dirty="0" smtClean="0"/>
              <a:t> and SVN merge implementations, it is recommended to use an actual SVN client for merges between SVN branches</a:t>
            </a:r>
          </a:p>
          <a:p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www.kernel.org/pub/software/scm/git/docs/git-svn.html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5181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svn2git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r>
              <a:rPr lang="en-US" sz="3100" dirty="0" smtClean="0"/>
              <a:t>svn2git is a Ruby script that walks the history of an SVN repository and re-creates the history in a local </a:t>
            </a:r>
            <a:r>
              <a:rPr lang="en-US" sz="3100" dirty="0" err="1" smtClean="0"/>
              <a:t>git</a:t>
            </a:r>
            <a:r>
              <a:rPr lang="en-US" sz="3100" dirty="0" smtClean="0"/>
              <a:t> repository</a:t>
            </a:r>
          </a:p>
          <a:p>
            <a:r>
              <a:rPr lang="en-US" sz="3100" dirty="0" smtClean="0"/>
              <a:t>It preserves history, branches, tags, and authors</a:t>
            </a:r>
          </a:p>
          <a:p>
            <a:r>
              <a:rPr lang="en-US" sz="3100" dirty="0" smtClean="0"/>
              <a:t>I’ve run into problems using svn2git on Windows—I think this is related to line endings</a:t>
            </a:r>
          </a:p>
          <a:p>
            <a:r>
              <a:rPr lang="en-US" sz="3100" dirty="0" smtClean="0"/>
              <a:t>Best to run svn2git in a Linux virtual machine</a:t>
            </a:r>
          </a:p>
          <a:p>
            <a:r>
              <a:rPr lang="en-US" sz="3100" dirty="0">
                <a:hlinkClick r:id="rId2"/>
              </a:rPr>
              <a:t>https://github.com/nirvdrum/svn2git</a:t>
            </a:r>
            <a:endParaRPr lang="en-US" sz="3100" dirty="0"/>
          </a:p>
          <a:p>
            <a:pPr marL="0" indent="0">
              <a:buNone/>
            </a:pP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676064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Download </a:t>
            </a:r>
            <a:r>
              <a:rPr lang="en-US" dirty="0" err="1" smtClean="0"/>
              <a:t>VirtualBox</a:t>
            </a:r>
            <a:r>
              <a:rPr lang="en-US" dirty="0" smtClean="0"/>
              <a:t> and the latest Ubuntu ISO</a:t>
            </a:r>
          </a:p>
          <a:p>
            <a:r>
              <a:rPr lang="en-US" dirty="0" smtClean="0"/>
              <a:t>Create an Ubuntu virtual machine in </a:t>
            </a:r>
            <a:r>
              <a:rPr lang="en-US" dirty="0" err="1" smtClean="0"/>
              <a:t>VirtualBox</a:t>
            </a:r>
            <a:endParaRPr lang="en-US" dirty="0"/>
          </a:p>
          <a:p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r>
              <a:rPr lang="en-US" dirty="0" smtClean="0"/>
              <a:t> and its dependencies: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git</a:t>
            </a:r>
            <a:r>
              <a:rPr lang="en-US" dirty="0"/>
              <a:t>-core </a:t>
            </a:r>
            <a:r>
              <a:rPr lang="en-US" dirty="0" err="1"/>
              <a:t>git-svn</a:t>
            </a:r>
            <a:r>
              <a:rPr lang="en-US" dirty="0"/>
              <a:t> ruby </a:t>
            </a:r>
            <a:r>
              <a:rPr lang="en-US" dirty="0" err="1" smtClean="0"/>
              <a:t>rubygems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vim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gem install svn2git --source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gemcutter.org</a:t>
            </a:r>
            <a:endParaRPr lang="en-US" dirty="0" smtClean="0"/>
          </a:p>
          <a:p>
            <a:r>
              <a:rPr lang="en-US" dirty="0" smtClean="0"/>
              <a:t>Create an SSH key pair and copy the public key to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err="1" smtClean="0"/>
              <a:t>ssh-keygen</a:t>
            </a:r>
            <a:r>
              <a:rPr lang="en-US" dirty="0" smtClean="0"/>
              <a:t> –t </a:t>
            </a:r>
            <a:r>
              <a:rPr lang="en-US" dirty="0" err="1" smtClean="0"/>
              <a:t>rsa</a:t>
            </a:r>
            <a:r>
              <a:rPr lang="en-US" dirty="0" smtClean="0"/>
              <a:t> –C “me@nicholascloud.com”</a:t>
            </a:r>
          </a:p>
          <a:p>
            <a:pPr lvl="1"/>
            <a:r>
              <a:rPr lang="en-US" dirty="0" smtClean="0"/>
              <a:t>use default options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9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 smtClean="0"/>
              <a:t>Add the svn2git path to the end of your .profile file</a:t>
            </a:r>
          </a:p>
          <a:p>
            <a:pPr lvl="1"/>
            <a:r>
              <a:rPr lang="en-US" dirty="0" smtClean="0"/>
              <a:t>vim ~/.profile</a:t>
            </a:r>
          </a:p>
          <a:p>
            <a:pPr lvl="1"/>
            <a:r>
              <a:rPr lang="en-US" dirty="0" smtClean="0"/>
              <a:t>PATH=“$PATH:/</a:t>
            </a:r>
            <a:r>
              <a:rPr lang="en-US" dirty="0" err="1" smtClean="0"/>
              <a:t>var</a:t>
            </a:r>
            <a:r>
              <a:rPr lang="en-US" dirty="0" smtClean="0"/>
              <a:t>/lib/gems/1.8/bin”</a:t>
            </a:r>
          </a:p>
          <a:p>
            <a:pPr lvl="1"/>
            <a:r>
              <a:rPr lang="en-US" dirty="0" smtClean="0"/>
              <a:t>(log out and then log back in)</a:t>
            </a:r>
          </a:p>
          <a:p>
            <a:r>
              <a:rPr lang="en-US" dirty="0" smtClean="0"/>
              <a:t>Create a local directory for initial repository checkout; change to that directory</a:t>
            </a:r>
          </a:p>
          <a:p>
            <a:r>
              <a:rPr lang="en-US" dirty="0" smtClean="0"/>
              <a:t>Create an “authors” file with a list of author handles in the format: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svn</a:t>
            </a:r>
            <a:r>
              <a:rPr lang="en-US" dirty="0" smtClean="0"/>
              <a:t>-author] = [</a:t>
            </a:r>
            <a:r>
              <a:rPr lang="en-US" dirty="0" err="1" smtClean="0"/>
              <a:t>github</a:t>
            </a:r>
            <a:r>
              <a:rPr lang="en-US" dirty="0" smtClean="0"/>
              <a:t>-username] &lt;[</a:t>
            </a:r>
            <a:r>
              <a:rPr lang="en-US" dirty="0" err="1" smtClean="0"/>
              <a:t>github</a:t>
            </a:r>
            <a:r>
              <a:rPr lang="en-US" dirty="0" smtClean="0"/>
              <a:t>-email&gt;]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23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430</Words>
  <Application>Microsoft Office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Git and other version control systems</vt:lpstr>
      <vt:lpstr>PowerPoint Presentation</vt:lpstr>
      <vt:lpstr>github</vt:lpstr>
      <vt:lpstr>PowerPoint Presentation</vt:lpstr>
      <vt:lpstr>PowerPoint Presentation</vt:lpstr>
      <vt:lpstr>git-svn</vt:lpstr>
      <vt:lpstr>svn2git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other version control systems</dc:title>
  <dc:creator>Nicholas Cloud</dc:creator>
  <cp:lastModifiedBy>Nicholas Cloud</cp:lastModifiedBy>
  <cp:revision>24</cp:revision>
  <dcterms:created xsi:type="dcterms:W3CDTF">2011-02-20T20:23:14Z</dcterms:created>
  <dcterms:modified xsi:type="dcterms:W3CDTF">2011-02-23T02:48:56Z</dcterms:modified>
</cp:coreProperties>
</file>