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2CA5-093A-4C3F-B47E-678B6C191350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Addendum and Clarification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35" y="2093670"/>
            <a:ext cx="3822527" cy="14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&lt;?xml version="1.0" encoding="utf-8"?&gt;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&lt;configuration&gt;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&lt;</a:t>
            </a:r>
            <a:r>
              <a:rPr lang="en-US" b="1" dirty="0" err="1">
                <a:solidFill>
                  <a:schemeClr val="tx2"/>
                </a:solidFill>
              </a:rPr>
              <a:t>configSections</a:t>
            </a:r>
            <a:r>
              <a:rPr lang="en-US" b="1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  &lt;section </a:t>
            </a:r>
            <a:r>
              <a:rPr lang="en-US" b="1" dirty="0">
                <a:solidFill>
                  <a:schemeClr val="accent5"/>
                </a:solidFill>
              </a:rPr>
              <a:t>name=</a:t>
            </a:r>
            <a:r>
              <a:rPr lang="en-US" b="1" dirty="0">
                <a:solidFill>
                  <a:schemeClr val="accent2"/>
                </a:solidFill>
              </a:rPr>
              <a:t>"</a:t>
            </a:r>
            <a:r>
              <a:rPr lang="en-US" b="1" dirty="0" err="1">
                <a:solidFill>
                  <a:schemeClr val="accent2"/>
                </a:solidFill>
              </a:rPr>
              <a:t>jessica</a:t>
            </a:r>
            <a:r>
              <a:rPr lang="en-US" b="1" dirty="0">
                <a:solidFill>
                  <a:schemeClr val="accent2"/>
                </a:solidFill>
              </a:rPr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   </a:t>
            </a:r>
            <a:r>
              <a:rPr lang="en-US" b="1" dirty="0">
                <a:solidFill>
                  <a:schemeClr val="accent5"/>
                </a:solidFill>
              </a:rPr>
              <a:t>type=</a:t>
            </a:r>
            <a:r>
              <a:rPr lang="en-US" b="1" dirty="0">
                <a:solidFill>
                  <a:schemeClr val="accent2"/>
                </a:solidFill>
              </a:rPr>
              <a:t>"</a:t>
            </a:r>
            <a:r>
              <a:rPr lang="en-US" b="1" dirty="0" err="1">
                <a:solidFill>
                  <a:schemeClr val="accent2"/>
                </a:solidFill>
              </a:rPr>
              <a:t>Jessica.Configuration.JessicaConfiguration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Jessica</a:t>
            </a:r>
            <a:r>
              <a:rPr lang="en-US" b="1" dirty="0">
                <a:solidFill>
                  <a:schemeClr val="accent2"/>
                </a:solidFill>
              </a:rPr>
              <a:t>"</a:t>
            </a:r>
            <a:r>
              <a:rPr lang="en-US" b="1" dirty="0">
                <a:solidFill>
                  <a:schemeClr val="tx2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&lt;/</a:t>
            </a:r>
            <a:r>
              <a:rPr lang="en-US" b="1" dirty="0" err="1">
                <a:solidFill>
                  <a:schemeClr val="tx2"/>
                </a:solidFill>
              </a:rPr>
              <a:t>configSections</a:t>
            </a:r>
            <a:r>
              <a:rPr lang="en-US" b="1" dirty="0">
                <a:solidFill>
                  <a:schemeClr val="tx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&lt;</a:t>
            </a:r>
            <a:r>
              <a:rPr lang="en-US" b="1" dirty="0" err="1">
                <a:solidFill>
                  <a:schemeClr val="tx2"/>
                </a:solidFill>
              </a:rPr>
              <a:t>jessica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environment=</a:t>
            </a:r>
            <a:r>
              <a:rPr lang="en-US" b="1" dirty="0">
                <a:solidFill>
                  <a:schemeClr val="accent2"/>
                </a:solidFill>
              </a:rPr>
              <a:t>"</a:t>
            </a:r>
            <a:r>
              <a:rPr lang="en-US" b="1" dirty="0" smtClean="0">
                <a:solidFill>
                  <a:schemeClr val="accent2"/>
                </a:solidFill>
              </a:rPr>
              <a:t>development“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accent5"/>
                </a:solidFill>
              </a:rPr>
              <a:t>publicDir</a:t>
            </a:r>
            <a:r>
              <a:rPr lang="en-US" b="1" dirty="0">
                <a:solidFill>
                  <a:schemeClr val="accent5"/>
                </a:solidFill>
              </a:rPr>
              <a:t>=</a:t>
            </a:r>
            <a:r>
              <a:rPr lang="en-US" b="1" dirty="0">
                <a:solidFill>
                  <a:schemeClr val="accent2"/>
                </a:solidFill>
              </a:rPr>
              <a:t>"public"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viewsDir</a:t>
            </a:r>
            <a:r>
              <a:rPr lang="en-US" b="1" dirty="0">
                <a:solidFill>
                  <a:schemeClr val="accent5"/>
                </a:solidFill>
              </a:rPr>
              <a:t>=</a:t>
            </a:r>
            <a:r>
              <a:rPr lang="en-US" b="1" dirty="0">
                <a:solidFill>
                  <a:schemeClr val="accent2"/>
                </a:solidFill>
              </a:rPr>
              <a:t>"views"</a:t>
            </a:r>
            <a:r>
              <a:rPr lang="en-US" b="1" dirty="0">
                <a:solidFill>
                  <a:schemeClr val="tx2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&lt;/configuration&gt;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6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Configures the environment under which the application is running.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r>
              <a:rPr lang="en-US" dirty="0" smtClean="0"/>
              <a:t>production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/>
              <a:t>Currently the only thing this affects is a catch-all route in the development environment which displays a friendly 404 page when a route cannot be matched</a:t>
            </a:r>
            <a:r>
              <a:rPr lang="en-US" i="1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publicDir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directory within the </a:t>
            </a:r>
            <a:r>
              <a:rPr lang="en-US" dirty="0" err="1" smtClean="0"/>
              <a:t>AppDomain.Current</a:t>
            </a:r>
            <a:r>
              <a:rPr lang="en-US" dirty="0" smtClean="0"/>
              <a:t>. </a:t>
            </a:r>
            <a:r>
              <a:rPr lang="en-US" dirty="0" err="1" smtClean="0"/>
              <a:t>BaseDirectory</a:t>
            </a:r>
            <a:r>
              <a:rPr lang="en-US" dirty="0" smtClean="0"/>
              <a:t> which the Response As*() helper methods use to serve static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5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directory within the </a:t>
            </a:r>
            <a:r>
              <a:rPr lang="en-US" dirty="0" err="1" smtClean="0"/>
              <a:t>AppDomain.Current</a:t>
            </a:r>
            <a:r>
              <a:rPr lang="en-US" dirty="0" smtClean="0"/>
              <a:t>. </a:t>
            </a:r>
            <a:r>
              <a:rPr lang="en-US" dirty="0" err="1" smtClean="0"/>
              <a:t>BaseDirectory</a:t>
            </a:r>
            <a:r>
              <a:rPr lang="en-US" dirty="0" smtClean="0"/>
              <a:t> where the </a:t>
            </a:r>
            <a:r>
              <a:rPr lang="en-US" dirty="0" err="1" smtClean="0"/>
              <a:t>ViewLocator</a:t>
            </a:r>
            <a:r>
              <a:rPr lang="en-US" dirty="0" smtClean="0"/>
              <a:t> will look for view files to render.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default, this is ~/views.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URL is sent to the web server, the ASP.NET routing system will attempt to match it to a static file first; if that fails, the routing table is consulted.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Web.config</a:t>
            </a:r>
            <a:r>
              <a:rPr lang="en-US" dirty="0" smtClean="0"/>
              <a:t> file is unnecessary for any directory serving static asset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5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   </a:t>
            </a:r>
          </a:p>
          <a:p>
            <a:pPr marL="0" indent="0">
              <a:buNone/>
            </a:pPr>
            <a:r>
              <a:rPr lang="en-US" b="1" dirty="0" smtClean="0"/>
              <a:t>	    @</a:t>
            </a:r>
            <a:r>
              <a:rPr lang="en-US" b="1" dirty="0" err="1" smtClean="0"/>
              <a:t>thetombell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981200"/>
            <a:ext cx="952500" cy="952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77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203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Configuration</vt:lpstr>
      <vt:lpstr>environment</vt:lpstr>
      <vt:lpstr>publicDir</vt:lpstr>
      <vt:lpstr>viewsDir</vt:lpstr>
      <vt:lpstr>Static Assets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Web Frameworks</dc:title>
  <dc:creator>Nicholas Cloud</dc:creator>
  <cp:lastModifiedBy>Nicholas Cloud</cp:lastModifiedBy>
  <cp:revision>104</cp:revision>
  <dcterms:created xsi:type="dcterms:W3CDTF">2011-04-22T23:43:35Z</dcterms:created>
  <dcterms:modified xsi:type="dcterms:W3CDTF">2011-05-11T23:31:35Z</dcterms:modified>
</cp:coreProperties>
</file>