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58" r:id="rId5"/>
    <p:sldId id="260" r:id="rId6"/>
    <p:sldId id="320" r:id="rId7"/>
    <p:sldId id="283" r:id="rId8"/>
    <p:sldId id="298" r:id="rId9"/>
    <p:sldId id="299" r:id="rId10"/>
    <p:sldId id="297" r:id="rId11"/>
    <p:sldId id="300" r:id="rId12"/>
    <p:sldId id="303" r:id="rId13"/>
    <p:sldId id="305" r:id="rId14"/>
    <p:sldId id="306" r:id="rId15"/>
    <p:sldId id="307" r:id="rId16"/>
    <p:sldId id="308" r:id="rId17"/>
    <p:sldId id="309" r:id="rId18"/>
    <p:sldId id="304" r:id="rId19"/>
    <p:sldId id="310" r:id="rId20"/>
    <p:sldId id="311" r:id="rId21"/>
    <p:sldId id="322" r:id="rId22"/>
    <p:sldId id="284" r:id="rId23"/>
    <p:sldId id="314" r:id="rId24"/>
    <p:sldId id="315" r:id="rId25"/>
    <p:sldId id="316" r:id="rId26"/>
    <p:sldId id="323" r:id="rId27"/>
    <p:sldId id="301" r:id="rId28"/>
    <p:sldId id="324" r:id="rId29"/>
    <p:sldId id="325" r:id="rId30"/>
    <p:sldId id="326" r:id="rId31"/>
    <p:sldId id="317" r:id="rId32"/>
    <p:sldId id="302" r:id="rId33"/>
    <p:sldId id="318" r:id="rId34"/>
    <p:sldId id="319" r:id="rId35"/>
    <p:sldId id="32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8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5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2CA5-093A-4C3F-B47E-678B6C191350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7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 Web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Source +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HttpHandler</a:t>
            </a:r>
            <a:endParaRPr lang="en-US" dirty="0" smtClean="0"/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Response</a:t>
            </a:r>
          </a:p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Factory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modules inherit from </a:t>
            </a:r>
            <a:r>
              <a:rPr lang="en-US" dirty="0" err="1" smtClean="0"/>
              <a:t>JessModule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Modules support standard HTTP methods:</a:t>
            </a:r>
          </a:p>
          <a:p>
            <a:r>
              <a:rPr lang="en-US" dirty="0" err="1" smtClean="0"/>
              <a:t>JessModule.</a:t>
            </a:r>
            <a:r>
              <a:rPr lang="en-US" b="1" dirty="0" err="1" smtClean="0"/>
              <a:t>Get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JessModule.</a:t>
            </a:r>
            <a:r>
              <a:rPr lang="en-US" b="1" dirty="0" err="1" smtClean="0"/>
              <a:t>Post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JessModule.</a:t>
            </a:r>
            <a:r>
              <a:rPr lang="en-US" b="1" dirty="0" err="1" smtClean="0"/>
              <a:t>Put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JessModule.</a:t>
            </a:r>
            <a:r>
              <a:rPr lang="en-US" b="1" dirty="0" err="1" smtClean="0"/>
              <a:t>Delete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Routes are </a:t>
            </a:r>
            <a:r>
              <a:rPr lang="en-US" dirty="0" smtClean="0"/>
              <a:t>created </a:t>
            </a:r>
            <a:r>
              <a:rPr lang="en-US" dirty="0" smtClean="0"/>
              <a:t>in </a:t>
            </a:r>
            <a:r>
              <a:rPr lang="en-US" dirty="0"/>
              <a:t>the module </a:t>
            </a:r>
            <a:r>
              <a:rPr lang="en-US" dirty="0" smtClean="0"/>
              <a:t>constructor and </a:t>
            </a:r>
            <a:r>
              <a:rPr lang="en-US" dirty="0"/>
              <a:t>passed to instance </a:t>
            </a:r>
            <a:r>
              <a:rPr lang="en-US" dirty="0" smtClean="0"/>
              <a:t>methods that </a:t>
            </a:r>
            <a:r>
              <a:rPr lang="en-US" dirty="0"/>
              <a:t>correspond to HTTP </a:t>
            </a:r>
            <a:r>
              <a:rPr lang="en-US" dirty="0" smtClean="0"/>
              <a:t>methods that the routes are going to handle.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Rotes are composed of:</a:t>
            </a:r>
          </a:p>
          <a:p>
            <a:r>
              <a:rPr lang="en-US" dirty="0"/>
              <a:t>a</a:t>
            </a:r>
            <a:r>
              <a:rPr lang="en-US" dirty="0" smtClean="0"/>
              <a:t> route pattern</a:t>
            </a:r>
          </a:p>
          <a:p>
            <a:r>
              <a:rPr lang="en-US" dirty="0"/>
              <a:t>a</a:t>
            </a:r>
            <a:r>
              <a:rPr lang="en-US" dirty="0" smtClean="0"/>
              <a:t>n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Route pattern is used to match a URL to a route handler.  Patterns may be: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literal path: /shop/books</a:t>
            </a:r>
          </a:p>
          <a:p>
            <a:r>
              <a:rPr lang="en-US" dirty="0" smtClean="0"/>
              <a:t>variable segments: /shop/books/</a:t>
            </a:r>
            <a:r>
              <a:rPr lang="en-US" b="1" dirty="0" smtClean="0"/>
              <a:t>:id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Root paths may also be used in Jessica, by passing the root path to the </a:t>
            </a:r>
            <a:r>
              <a:rPr lang="en-US" dirty="0" err="1" smtClean="0"/>
              <a:t>JessModule</a:t>
            </a:r>
            <a:r>
              <a:rPr lang="en-US" dirty="0" smtClean="0"/>
              <a:t> base constructor.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MyModule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JessModule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MyModule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() : base(</a:t>
            </a:r>
            <a:r>
              <a:rPr lang="en-US" sz="30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"/home"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//matches /home/</a:t>
            </a:r>
            <a:r>
              <a:rPr lang="en-US" sz="3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faq</a:t>
            </a:r>
            <a:endParaRPr lang="en-US" sz="3000" b="1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        Get(</a:t>
            </a:r>
            <a:r>
              <a:rPr lang="en-US" sz="30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"/</a:t>
            </a:r>
            <a:r>
              <a:rPr lang="en-US" sz="30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faq</a:t>
            </a:r>
            <a:r>
              <a:rPr lang="en-US" sz="30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, p =&gt; View("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faq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3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Jessica routes receive </a:t>
            </a:r>
            <a:r>
              <a:rPr lang="en-US" dirty="0" err="1" smtClean="0"/>
              <a:t>dymanic</a:t>
            </a:r>
            <a:r>
              <a:rPr lang="en-US" dirty="0" smtClean="0"/>
              <a:t> objects which contain route parameters, and return a </a:t>
            </a:r>
            <a:r>
              <a:rPr lang="en-US" dirty="0" err="1" smtClean="0"/>
              <a:t>Jessica.Response</a:t>
            </a:r>
            <a:r>
              <a:rPr lang="en-US" dirty="0" smtClean="0"/>
              <a:t> object.  Actions are typically lambda expressions defined when the route is added in the Module constructor.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"/shop/books/:id"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 </a:t>
            </a:r>
            <a:r>
              <a:rPr lang="en-US" b="1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=&gt; View("books", p</a:t>
            </a:r>
            <a:r>
              <a:rPr lang="en-US" b="1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method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pattern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action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Jessica makes use of the default ASP.NET routing engine. When </a:t>
            </a:r>
            <a:r>
              <a:rPr lang="en-US" dirty="0" err="1" smtClean="0"/>
              <a:t>Jess.Initialise</a:t>
            </a:r>
            <a:r>
              <a:rPr lang="en-US" dirty="0" smtClean="0"/>
              <a:t>() is called in </a:t>
            </a:r>
            <a:r>
              <a:rPr lang="en-US" dirty="0" err="1" smtClean="0"/>
              <a:t>Global.asax</a:t>
            </a:r>
            <a:r>
              <a:rPr lang="en-US" dirty="0" smtClean="0"/>
              <a:t>, routes are added to the .NET </a:t>
            </a:r>
            <a:r>
              <a:rPr lang="en-US" dirty="0" err="1" smtClean="0"/>
              <a:t>RoutingTable</a:t>
            </a:r>
            <a:r>
              <a:rPr lang="en-US" dirty="0" smtClean="0"/>
              <a:t>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1990"/>
            <a:ext cx="8563708" cy="55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up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Views are flat files that may or may not be parsed by a view engine.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By convention, views must be placed in the ~/Views folder.  Presently, this is not extensible, but that may change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6280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Lean</a:t>
            </a:r>
            <a:r>
              <a:rPr lang="en-US" dirty="0"/>
              <a:t> </a:t>
            </a:r>
            <a:r>
              <a:rPr lang="en-US" dirty="0" smtClean="0"/>
              <a:t>- provides </a:t>
            </a:r>
            <a:r>
              <a:rPr lang="en-US" dirty="0"/>
              <a:t>only the bare essentials for serving web applications on the web</a:t>
            </a:r>
            <a:endParaRPr lang="en-US" dirty="0" smtClean="0"/>
          </a:p>
          <a:p>
            <a:r>
              <a:rPr lang="en-US" b="1" dirty="0"/>
              <a:t>Simple setup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getting web pages up and running should not require a lot of infrastructure code</a:t>
            </a:r>
            <a:endParaRPr lang="en-US" dirty="0" smtClean="0"/>
          </a:p>
          <a:p>
            <a:r>
              <a:rPr lang="en-US" b="1" dirty="0"/>
              <a:t>Extensible API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enhanced features should be provided by other libraries that extend the framework</a:t>
            </a:r>
            <a:endParaRPr lang="en-US" dirty="0" smtClean="0"/>
          </a:p>
          <a:p>
            <a:r>
              <a:rPr lang="en-US" b="1" dirty="0"/>
              <a:t>"Close to the metal"</a:t>
            </a:r>
          </a:p>
        </p:txBody>
      </p:sp>
    </p:spTree>
    <p:extLst>
      <p:ext uri="{BB962C8B-B14F-4D97-AF65-F5344CB8AC3E}">
        <p14:creationId xmlns:p14="http://schemas.microsoft.com/office/powerpoint/2010/main" val="12532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up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View engines are selected dynamically, based on the view’s file extension.  Views are resolved, however, with the </a:t>
            </a:r>
            <a:r>
              <a:rPr lang="en-US" b="1" dirty="0" smtClean="0"/>
              <a:t>base file name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up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Currently, layout management (e.g., master pages) and partials are </a:t>
            </a:r>
            <a:r>
              <a:rPr lang="en-US" b="1" dirty="0" smtClean="0"/>
              <a:t>unsupported</a:t>
            </a:r>
            <a:r>
              <a:rPr lang="en-US" dirty="0" smtClean="0"/>
              <a:t>, because those features are implemented in the ASP.NET and MVC assemblies, respectively. 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exception to this is the Spark view engine, which uses its own content inclusion scheme.</a:t>
            </a:r>
          </a:p>
        </p:txBody>
      </p:sp>
    </p:spTree>
    <p:extLst>
      <p:ext uri="{BB962C8B-B14F-4D97-AF65-F5344CB8AC3E}">
        <p14:creationId xmlns:p14="http://schemas.microsoft.com/office/powerpoint/2010/main" val="3166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View engines implement the </a:t>
            </a:r>
            <a:r>
              <a:rPr lang="en-US" dirty="0" err="1" smtClean="0"/>
              <a:t>IViewEngine</a:t>
            </a:r>
            <a:r>
              <a:rPr lang="en-US" dirty="0" smtClean="0"/>
              <a:t> interface, and may support one or more file extensions.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View engines are selected by the </a:t>
            </a:r>
            <a:r>
              <a:rPr lang="en-US" dirty="0" err="1" smtClean="0"/>
              <a:t>ViewFactory</a:t>
            </a:r>
            <a:r>
              <a:rPr lang="en-US" dirty="0" smtClean="0"/>
              <a:t> based on the file extension of the view being rendered.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00" y="1669812"/>
            <a:ext cx="5826600" cy="315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Custom view engines can be added by creating a class that implements </a:t>
            </a:r>
            <a:r>
              <a:rPr lang="en-US" dirty="0" err="1" smtClean="0"/>
              <a:t>IViewEngine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Jessica has no </a:t>
            </a:r>
            <a:r>
              <a:rPr lang="en-US" dirty="0" smtClean="0"/>
              <a:t>“default” </a:t>
            </a:r>
            <a:r>
              <a:rPr lang="en-US" dirty="0" smtClean="0"/>
              <a:t>view engine implementation.  To use a view engine, an appropriate view engine </a:t>
            </a:r>
            <a:r>
              <a:rPr lang="en-US" dirty="0" smtClean="0"/>
              <a:t>binary must </a:t>
            </a:r>
            <a:r>
              <a:rPr lang="en-US" dirty="0" smtClean="0"/>
              <a:t>be referenced.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Authored by Tom Bell</a:t>
            </a:r>
          </a:p>
          <a:p>
            <a:r>
              <a:rPr lang="en-US" dirty="0" smtClean="0"/>
              <a:t>Razor</a:t>
            </a:r>
          </a:p>
          <a:p>
            <a:r>
              <a:rPr lang="en-US" dirty="0" smtClean="0"/>
              <a:t>Spark</a:t>
            </a:r>
          </a:p>
          <a:p>
            <a:r>
              <a:rPr lang="en-US" dirty="0" err="1" smtClean="0"/>
              <a:t>DotLiquid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Authored by me</a:t>
            </a:r>
          </a:p>
          <a:p>
            <a:r>
              <a:rPr lang="en-US" dirty="0" smtClean="0"/>
              <a:t>Markdown</a:t>
            </a:r>
          </a:p>
          <a:p>
            <a:r>
              <a:rPr lang="en-US" dirty="0" smtClean="0"/>
              <a:t>Textile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Jessica.Response</a:t>
            </a:r>
            <a:r>
              <a:rPr lang="en-US" dirty="0" smtClean="0"/>
              <a:t> </a:t>
            </a:r>
            <a:r>
              <a:rPr lang="en-US" dirty="0" smtClean="0"/>
              <a:t>object is responsible for </a:t>
            </a:r>
            <a:r>
              <a:rPr lang="en-US" dirty="0" smtClean="0"/>
              <a:t>aggregating headers</a:t>
            </a:r>
            <a:r>
              <a:rPr lang="en-US" dirty="0" smtClean="0"/>
              <a:t>, an HTTP status code</a:t>
            </a:r>
            <a:r>
              <a:rPr lang="en-US" dirty="0" smtClean="0"/>
              <a:t>, a content type, </a:t>
            </a:r>
            <a:r>
              <a:rPr lang="en-US" dirty="0" smtClean="0"/>
              <a:t>and an Action&lt;Stream&gt; delegate that returns rendered output to the </a:t>
            </a:r>
            <a:r>
              <a:rPr lang="en-US" dirty="0" err="1" smtClean="0"/>
              <a:t>HttpResponse</a:t>
            </a:r>
            <a:r>
              <a:rPr lang="en-US" dirty="0" smtClean="0"/>
              <a:t>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Route actions return a </a:t>
            </a:r>
            <a:r>
              <a:rPr lang="en-US" dirty="0" err="1" smtClean="0"/>
              <a:t>Jessica.Response</a:t>
            </a:r>
            <a:r>
              <a:rPr lang="en-US" dirty="0" smtClean="0"/>
              <a:t> </a:t>
            </a:r>
            <a:r>
              <a:rPr lang="en-US" dirty="0" smtClean="0"/>
              <a:t>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Jessica </a:t>
            </a:r>
            <a:r>
              <a:rPr lang="en-US" dirty="0" smtClean="0"/>
              <a:t>has several standard responses: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TextResponse</a:t>
            </a:r>
            <a:endParaRPr lang="en-US" dirty="0" smtClean="0"/>
          </a:p>
          <a:p>
            <a:r>
              <a:rPr lang="en-US" dirty="0" err="1" smtClean="0"/>
              <a:t>RedirectResponse</a:t>
            </a:r>
            <a:endParaRPr lang="en-US" dirty="0" smtClean="0"/>
          </a:p>
          <a:p>
            <a:r>
              <a:rPr lang="en-US" dirty="0" err="1" smtClean="0"/>
              <a:t>FileResponse</a:t>
            </a:r>
            <a:endParaRPr lang="en-US" dirty="0" smtClean="0"/>
          </a:p>
          <a:p>
            <a:r>
              <a:rPr lang="en-US" dirty="0" err="1" smtClean="0"/>
              <a:t>JsonResponse</a:t>
            </a:r>
            <a:endParaRPr lang="en-US" dirty="0" smtClean="0"/>
          </a:p>
          <a:p>
            <a:r>
              <a:rPr lang="en-US" dirty="0" err="1" smtClean="0"/>
              <a:t>StaticFileResponse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Jessica.Response</a:t>
            </a:r>
            <a:r>
              <a:rPr lang="en-US" dirty="0" smtClean="0"/>
              <a:t> </a:t>
            </a:r>
            <a:r>
              <a:rPr lang="en-US" dirty="0" smtClean="0"/>
              <a:t>object has a number of helpful implicit cast operators: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Int32 (HTTP status </a:t>
            </a:r>
            <a:r>
              <a:rPr lang="en-US" dirty="0" smtClean="0"/>
              <a:t>code value)</a:t>
            </a:r>
          </a:p>
          <a:p>
            <a:r>
              <a:rPr lang="en-US" dirty="0" smtClean="0"/>
              <a:t>String (contents)</a:t>
            </a:r>
          </a:p>
          <a:p>
            <a:r>
              <a:rPr lang="en-US" dirty="0" smtClean="0"/>
              <a:t>Action&lt;Stream&gt; (response stream delegate)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 smtClean="0"/>
              <a:t>Jessica.Response</a:t>
            </a:r>
            <a:r>
              <a:rPr lang="en-US" dirty="0" smtClean="0"/>
              <a:t> </a:t>
            </a:r>
            <a:r>
              <a:rPr lang="en-US" dirty="0"/>
              <a:t>object provides specialized extension methods for returning content other than views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AsFile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AsJson</a:t>
            </a:r>
            <a:r>
              <a:rPr lang="en-US" dirty="0" smtClean="0"/>
              <a:t>&lt;T&gt;()</a:t>
            </a:r>
          </a:p>
          <a:p>
            <a:r>
              <a:rPr lang="en-US" dirty="0" err="1" smtClean="0"/>
              <a:t>AsHtml</a:t>
            </a:r>
            <a:r>
              <a:rPr lang="en-US" dirty="0" smtClean="0"/>
              <a:t>()</a:t>
            </a:r>
          </a:p>
          <a:p>
            <a:r>
              <a:rPr lang="en-US" dirty="0" err="1"/>
              <a:t>AsText</a:t>
            </a:r>
            <a:r>
              <a:rPr lang="en-US" dirty="0"/>
              <a:t>()</a:t>
            </a:r>
          </a:p>
          <a:p>
            <a:r>
              <a:rPr lang="en-US" dirty="0" err="1" smtClean="0"/>
              <a:t>AsCss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 smtClean="0"/>
              <a:t>AsJs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AsRedirect</a:t>
            </a:r>
            <a:r>
              <a:rPr lang="en-US" dirty="0"/>
              <a:t>()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5581079" cy="6858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Ruby micro web framework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$ gem install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sinatra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$ ruby –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rubygems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app.rb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require '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sinatra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'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require 'liquid'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get '/' do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	liquid :index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8600"/>
            <a:ext cx="3581400" cy="9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methods return specialized subclasses of the </a:t>
            </a:r>
            <a:r>
              <a:rPr lang="en-US" dirty="0" err="1" smtClean="0"/>
              <a:t>Jessica.Response</a:t>
            </a:r>
            <a:r>
              <a:rPr lang="en-US" dirty="0" smtClean="0"/>
              <a:t> </a:t>
            </a:r>
            <a:r>
              <a:rPr lang="en-US" dirty="0"/>
              <a:t>object that are each responsible for locating, formatting, and setting response headers for the data that is streamed back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1452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view models in Jessica are dynamic objects.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Strong </a:t>
            </a:r>
            <a:r>
              <a:rPr lang="en-US" dirty="0" smtClean="0"/>
              <a:t>types may </a:t>
            </a:r>
            <a:r>
              <a:rPr lang="en-US" dirty="0" smtClean="0"/>
              <a:t>also be </a:t>
            </a:r>
            <a:r>
              <a:rPr lang="en-US" dirty="0" smtClean="0"/>
              <a:t>used, but there is no special model binding </a:t>
            </a:r>
            <a:r>
              <a:rPr lang="en-US" dirty="0" smtClean="0"/>
              <a:t>provision </a:t>
            </a:r>
            <a:r>
              <a:rPr lang="en-US" dirty="0" smtClean="0"/>
              <a:t>for </a:t>
            </a:r>
            <a:r>
              <a:rPr lang="en-US" dirty="0" smtClean="0"/>
              <a:t>special cases at this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Modules and view engines are created by a default implementation of </a:t>
            </a:r>
            <a:r>
              <a:rPr lang="en-US" dirty="0" err="1" smtClean="0"/>
              <a:t>IJessicaFactory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interface may be extended to implement a factory that uses any popular </a:t>
            </a:r>
            <a:r>
              <a:rPr lang="en-US" dirty="0" err="1" smtClean="0"/>
              <a:t>IoC</a:t>
            </a:r>
            <a:r>
              <a:rPr lang="en-US" dirty="0" smtClean="0"/>
              <a:t> container.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00" y="2209800"/>
            <a:ext cx="2666100" cy="2956947"/>
          </a:xfrm>
        </p:spPr>
      </p:pic>
    </p:spTree>
    <p:extLst>
      <p:ext uri="{BB962C8B-B14F-4D97-AF65-F5344CB8AC3E}">
        <p14:creationId xmlns:p14="http://schemas.microsoft.com/office/powerpoint/2010/main" val="19490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presently two Factory </a:t>
            </a:r>
            <a:r>
              <a:rPr lang="en-US" dirty="0" err="1" smtClean="0"/>
              <a:t>IoC</a:t>
            </a:r>
            <a:r>
              <a:rPr lang="en-US" dirty="0" smtClean="0"/>
              <a:t> implementations available for Jessica: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Ninject</a:t>
            </a:r>
            <a:endParaRPr lang="en-US" dirty="0" smtClean="0"/>
          </a:p>
          <a:p>
            <a:r>
              <a:rPr lang="en-US" dirty="0" err="1" smtClean="0"/>
              <a:t>StructureMap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change the factory that Jessica uses to resolve types, simply assign a new instance of a custom factory to </a:t>
            </a:r>
            <a:r>
              <a:rPr lang="en-US" dirty="0" err="1" smtClean="0"/>
              <a:t>Jess.Factory</a:t>
            </a:r>
            <a:r>
              <a:rPr lang="en-US" dirty="0" smtClean="0"/>
              <a:t> before calling </a:t>
            </a:r>
            <a:r>
              <a:rPr lang="en-US" dirty="0" err="1" smtClean="0"/>
              <a:t>Initialise</a:t>
            </a:r>
            <a:r>
              <a:rPr lang="en-US" dirty="0" smtClean="0"/>
              <a:t>() in </a:t>
            </a:r>
            <a:r>
              <a:rPr lang="en-US" dirty="0" err="1" smtClean="0"/>
              <a:t>Global.asax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Jess.Factory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MyCustomFactory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Jess.Initialise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&lt;&lt;code&gt;&gt;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web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dirty="0" smtClean="0"/>
              <a:t>ASP.NET MVC</a:t>
            </a:r>
          </a:p>
          <a:p>
            <a:r>
              <a:rPr lang="en-US" dirty="0" err="1" smtClean="0"/>
              <a:t>FubuMVC</a:t>
            </a:r>
            <a:endParaRPr lang="en-US" dirty="0" smtClean="0"/>
          </a:p>
          <a:p>
            <a:r>
              <a:rPr lang="en-US" dirty="0" err="1" smtClean="0"/>
              <a:t>OpenRasta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Micro web frameworks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Nancy</a:t>
            </a:r>
          </a:p>
          <a:p>
            <a:r>
              <a:rPr lang="en-US" dirty="0" smtClean="0"/>
              <a:t>Jessica</a:t>
            </a:r>
          </a:p>
          <a:p>
            <a:r>
              <a:rPr lang="en-US" dirty="0" err="1" smtClean="0"/>
              <a:t>Tinyweb</a:t>
            </a:r>
            <a:endParaRPr lang="en-US" dirty="0" smtClean="0"/>
          </a:p>
          <a:p>
            <a:r>
              <a:rPr lang="en-US" dirty="0" smtClean="0"/>
              <a:t>Nina</a:t>
            </a:r>
          </a:p>
          <a:p>
            <a:r>
              <a:rPr lang="en-US" dirty="0" smtClean="0"/>
              <a:t>Martin</a:t>
            </a:r>
          </a:p>
          <a:p>
            <a:r>
              <a:rPr lang="en-US" dirty="0" err="1" smtClean="0"/>
              <a:t>NSinatra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jessicafx</a:t>
            </a:r>
            <a:endParaRPr lang="en-US" dirty="0" smtClean="0"/>
          </a:p>
          <a:p>
            <a:r>
              <a:rPr lang="en-US" dirty="0" smtClean="0"/>
              <a:t>Jessicafx.org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tombell</a:t>
            </a:r>
            <a:r>
              <a:rPr lang="en-US" dirty="0" smtClean="0"/>
              <a:t>/</a:t>
            </a:r>
            <a:r>
              <a:rPr lang="en-US" dirty="0" err="1" smtClean="0"/>
              <a:t>jessica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35" y="2093670"/>
            <a:ext cx="3822527" cy="14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“Nancy has taken an approach to making many parts of the framework replaceable; if you don’t like the functionality of X you can create your own… I would like Jessica to become a feature equivalent of Sinatra for .NET, without heading in a similar direction that Nancy has taken. Jessica should have </a:t>
            </a:r>
            <a:r>
              <a:rPr lang="en-US" b="1" i="1" dirty="0" smtClean="0"/>
              <a:t>simple configuration</a:t>
            </a:r>
            <a:r>
              <a:rPr lang="en-US" i="1" dirty="0" smtClean="0"/>
              <a:t>, </a:t>
            </a:r>
            <a:r>
              <a:rPr lang="en-US" b="1" i="1" dirty="0" smtClean="0"/>
              <a:t>simple conventions</a:t>
            </a:r>
            <a:r>
              <a:rPr lang="en-US" i="1" dirty="0" smtClean="0"/>
              <a:t>, and </a:t>
            </a:r>
            <a:r>
              <a:rPr lang="en-US" b="1" i="1" dirty="0" smtClean="0"/>
              <a:t>simple code</a:t>
            </a:r>
            <a:r>
              <a:rPr lang="en-US" i="1" dirty="0" smtClean="0"/>
              <a:t>.”</a:t>
            </a:r>
            <a:r>
              <a:rPr lang="en-US" dirty="0" smtClean="0"/>
              <a:t> – Tom Bell</a:t>
            </a:r>
          </a:p>
        </p:txBody>
      </p:sp>
    </p:spTree>
    <p:extLst>
      <p:ext uri="{BB962C8B-B14F-4D97-AF65-F5344CB8AC3E}">
        <p14:creationId xmlns:p14="http://schemas.microsoft.com/office/powerpoint/2010/main" val="36897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Jessica assembly references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Global.asax</a:t>
            </a:r>
            <a:r>
              <a:rPr lang="en-US" dirty="0" smtClean="0"/>
              <a:t> and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Create folders for modules, views, and assets</a:t>
            </a:r>
          </a:p>
          <a:p>
            <a:r>
              <a:rPr lang="en-US" dirty="0" smtClean="0"/>
              <a:t>Create modules with routes and actions</a:t>
            </a:r>
          </a:p>
          <a:p>
            <a:r>
              <a:rPr lang="en-US" dirty="0" smtClean="0"/>
              <a:t>Add views</a:t>
            </a:r>
          </a:p>
          <a:p>
            <a:r>
              <a:rPr lang="en-US" dirty="0" smtClean="0"/>
              <a:t>Add assets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Minimum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&lt;?xml version="1.0"?&gt;</a:t>
            </a:r>
          </a:p>
          <a:p>
            <a:pPr marL="0" indent="0">
              <a:buNone/>
            </a:pPr>
            <a:r>
              <a:rPr lang="en-US" dirty="0"/>
              <a:t>&lt;configuration&gt;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&lt;compilation debug="true"/&gt;</a:t>
            </a:r>
          </a:p>
          <a:p>
            <a:pPr marL="0" indent="0">
              <a:buNone/>
            </a:pPr>
            <a:r>
              <a:rPr lang="en-US" dirty="0"/>
              <a:t>    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441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Global.asax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protected void </a:t>
            </a:r>
            <a:r>
              <a:rPr lang="en-US" sz="2400" dirty="0" err="1"/>
              <a:t>Application_Start</a:t>
            </a:r>
            <a:r>
              <a:rPr lang="en-US" sz="2400" dirty="0"/>
              <a:t>(object sender, </a:t>
            </a:r>
            <a:r>
              <a:rPr lang="en-US" sz="2400" dirty="0" err="1"/>
              <a:t>EventArgs</a:t>
            </a:r>
            <a:r>
              <a:rPr lang="en-US" sz="2400" dirty="0"/>
              <a:t> e)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 err="1"/>
              <a:t>Jess.Initialise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07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948</Words>
  <Application>Microsoft Office PowerPoint</Application>
  <PresentationFormat>On-screen Show (4:3)</PresentationFormat>
  <Paragraphs>178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Micro Web Frameworks</vt:lpstr>
      <vt:lpstr>Definition</vt:lpstr>
      <vt:lpstr>PowerPoint Presentation</vt:lpstr>
      <vt:lpstr>PowerPoint Presentation</vt:lpstr>
      <vt:lpstr>PowerPoint Presentation</vt:lpstr>
      <vt:lpstr>PowerPoint Presentation</vt:lpstr>
      <vt:lpstr>Setting up a project</vt:lpstr>
      <vt:lpstr>Setting up a project</vt:lpstr>
      <vt:lpstr>Setting up a project</vt:lpstr>
      <vt:lpstr>Components</vt:lpstr>
      <vt:lpstr>Modules</vt:lpstr>
      <vt:lpstr>Routes</vt:lpstr>
      <vt:lpstr>Route patterns</vt:lpstr>
      <vt:lpstr>Route patterns</vt:lpstr>
      <vt:lpstr>Route actions</vt:lpstr>
      <vt:lpstr>Route anatomy</vt:lpstr>
      <vt:lpstr>Route resolution</vt:lpstr>
      <vt:lpstr>PowerPoint Presentation</vt:lpstr>
      <vt:lpstr>Serving up views</vt:lpstr>
      <vt:lpstr>Serving up views</vt:lpstr>
      <vt:lpstr>Serving up views</vt:lpstr>
      <vt:lpstr>View engines</vt:lpstr>
      <vt:lpstr>PowerPoint Presentation</vt:lpstr>
      <vt:lpstr>View engines</vt:lpstr>
      <vt:lpstr>View engines</vt:lpstr>
      <vt:lpstr>Response</vt:lpstr>
      <vt:lpstr>Response</vt:lpstr>
      <vt:lpstr>Response</vt:lpstr>
      <vt:lpstr>Specialized responses</vt:lpstr>
      <vt:lpstr>Specialized responses</vt:lpstr>
      <vt:lpstr>View models</vt:lpstr>
      <vt:lpstr>Factories (IoC)</vt:lpstr>
      <vt:lpstr>Factories (IoC)</vt:lpstr>
      <vt:lpstr>Factories (IoC)</vt:lpstr>
      <vt:lpstr>&lt;&lt;code&gt;&gt;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Web Frameworks</dc:title>
  <dc:creator>Nicholas Cloud</dc:creator>
  <cp:lastModifiedBy>Nicholas Cloud</cp:lastModifiedBy>
  <cp:revision>100</cp:revision>
  <dcterms:created xsi:type="dcterms:W3CDTF">2011-04-22T23:43:35Z</dcterms:created>
  <dcterms:modified xsi:type="dcterms:W3CDTF">2011-05-03T00:34:11Z</dcterms:modified>
</cp:coreProperties>
</file>