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80" r:id="rId2"/>
    <p:sldId id="281" r:id="rId3"/>
    <p:sldId id="256" r:id="rId4"/>
    <p:sldId id="262" r:id="rId5"/>
    <p:sldId id="275" r:id="rId6"/>
    <p:sldId id="271" r:id="rId7"/>
    <p:sldId id="276" r:id="rId8"/>
    <p:sldId id="277" r:id="rId9"/>
    <p:sldId id="278" r:id="rId10"/>
  </p:sldIdLst>
  <p:sldSz cx="12188825"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957"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0022F1-BE40-42CD-8111-00B434645E25}" v="120" dt="2021-03-17T00:08:31.438"/>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119" d="100"/>
          <a:sy n="119" d="100"/>
        </p:scale>
        <p:origin x="270" y="108"/>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Cuneo" userId="f1aa67f642c94cd8" providerId="LiveId" clId="{430022F1-BE40-42CD-8111-00B434645E25}"/>
    <pc:docChg chg="undo custSel addSld delSld modSld sldOrd addSection delSection modNotesMaster modHandout">
      <pc:chgData name="Nicholas Cuneo" userId="f1aa67f642c94cd8" providerId="LiveId" clId="{430022F1-BE40-42CD-8111-00B434645E25}" dt="2021-03-17T00:08:31.438" v="10617"/>
      <pc:docMkLst>
        <pc:docMk/>
      </pc:docMkLst>
      <pc:sldChg chg="addSp delSp modSp mod setBg">
        <pc:chgData name="Nicholas Cuneo" userId="f1aa67f642c94cd8" providerId="LiveId" clId="{430022F1-BE40-42CD-8111-00B434645E25}" dt="2021-03-16T23:19:19.034" v="8376" actId="1076"/>
        <pc:sldMkLst>
          <pc:docMk/>
          <pc:sldMk cId="4025013544" sldId="256"/>
        </pc:sldMkLst>
        <pc:spChg chg="del mod">
          <ac:chgData name="Nicholas Cuneo" userId="f1aa67f642c94cd8" providerId="LiveId" clId="{430022F1-BE40-42CD-8111-00B434645E25}" dt="2021-03-10T17:33:16.014" v="7268" actId="21"/>
          <ac:spMkLst>
            <pc:docMk/>
            <pc:sldMk cId="4025013544" sldId="256"/>
            <ac:spMk id="2" creationId="{00000000-0000-0000-0000-000000000000}"/>
          </ac:spMkLst>
        </pc:spChg>
        <pc:spChg chg="del mod">
          <ac:chgData name="Nicholas Cuneo" userId="f1aa67f642c94cd8" providerId="LiveId" clId="{430022F1-BE40-42CD-8111-00B434645E25}" dt="2021-03-16T22:26:04.268" v="7870" actId="478"/>
          <ac:spMkLst>
            <pc:docMk/>
            <pc:sldMk cId="4025013544" sldId="256"/>
            <ac:spMk id="3" creationId="{00000000-0000-0000-0000-000000000000}"/>
          </ac:spMkLst>
        </pc:spChg>
        <pc:spChg chg="mod">
          <ac:chgData name="Nicholas Cuneo" userId="f1aa67f642c94cd8" providerId="LiveId" clId="{430022F1-BE40-42CD-8111-00B434645E25}" dt="2021-03-16T22:28:03.931" v="7886" actId="1076"/>
          <ac:spMkLst>
            <pc:docMk/>
            <pc:sldMk cId="4025013544" sldId="256"/>
            <ac:spMk id="4" creationId="{0E8BD7DA-D52B-4461-8934-AB550D5F443E}"/>
          </ac:spMkLst>
        </pc:spChg>
        <pc:spChg chg="add del mod">
          <ac:chgData name="Nicholas Cuneo" userId="f1aa67f642c94cd8" providerId="LiveId" clId="{430022F1-BE40-42CD-8111-00B434645E25}" dt="2021-03-16T22:26:11.676" v="7871" actId="478"/>
          <ac:spMkLst>
            <pc:docMk/>
            <pc:sldMk cId="4025013544" sldId="256"/>
            <ac:spMk id="5" creationId="{0BF2B949-A475-4774-9AD5-77AEDB9BD66D}"/>
          </ac:spMkLst>
        </pc:spChg>
        <pc:spChg chg="add del mod">
          <ac:chgData name="Nicholas Cuneo" userId="f1aa67f642c94cd8" providerId="LiveId" clId="{430022F1-BE40-42CD-8111-00B434645E25}" dt="2021-03-10T17:33:23.140" v="7269" actId="478"/>
          <ac:spMkLst>
            <pc:docMk/>
            <pc:sldMk cId="4025013544" sldId="256"/>
            <ac:spMk id="6" creationId="{0F03D09D-AA4F-4023-8C15-777EAE05114F}"/>
          </ac:spMkLst>
        </pc:spChg>
        <pc:spChg chg="add mod">
          <ac:chgData name="Nicholas Cuneo" userId="f1aa67f642c94cd8" providerId="LiveId" clId="{430022F1-BE40-42CD-8111-00B434645E25}" dt="2021-03-16T23:19:19.034" v="8376" actId="1076"/>
          <ac:spMkLst>
            <pc:docMk/>
            <pc:sldMk cId="4025013544" sldId="256"/>
            <ac:spMk id="10" creationId="{75AD88F7-B312-483E-84C8-F9C64A0A8C79}"/>
          </ac:spMkLst>
        </pc:spChg>
        <pc:spChg chg="add del mod">
          <ac:chgData name="Nicholas Cuneo" userId="f1aa67f642c94cd8" providerId="LiveId" clId="{430022F1-BE40-42CD-8111-00B434645E25}" dt="2021-03-16T23:19:11.737" v="8375" actId="478"/>
          <ac:spMkLst>
            <pc:docMk/>
            <pc:sldMk cId="4025013544" sldId="256"/>
            <ac:spMk id="11" creationId="{508E9089-8D21-485B-A639-AA0CDE01AE1F}"/>
          </ac:spMkLst>
        </pc:spChg>
        <pc:picChg chg="add del mod">
          <ac:chgData name="Nicholas Cuneo" userId="f1aa67f642c94cd8" providerId="LiveId" clId="{430022F1-BE40-42CD-8111-00B434645E25}" dt="2021-03-05T08:52:00.440" v="711" actId="478"/>
          <ac:picMkLst>
            <pc:docMk/>
            <pc:sldMk cId="4025013544" sldId="256"/>
            <ac:picMk id="6" creationId="{4651C2FB-AD20-4ABA-86E3-A22405D85229}"/>
          </ac:picMkLst>
        </pc:picChg>
        <pc:picChg chg="add del mod">
          <ac:chgData name="Nicholas Cuneo" userId="f1aa67f642c94cd8" providerId="LiveId" clId="{430022F1-BE40-42CD-8111-00B434645E25}" dt="2021-03-05T08:13:35.302" v="337" actId="478"/>
          <ac:picMkLst>
            <pc:docMk/>
            <pc:sldMk cId="4025013544" sldId="256"/>
            <ac:picMk id="8" creationId="{CE75E5D4-AA09-4CA0-B040-48E900DD7AA3}"/>
          </ac:picMkLst>
        </pc:picChg>
        <pc:picChg chg="add del mod">
          <ac:chgData name="Nicholas Cuneo" userId="f1aa67f642c94cd8" providerId="LiveId" clId="{430022F1-BE40-42CD-8111-00B434645E25}" dt="2021-03-05T08:21:02.235" v="657" actId="478"/>
          <ac:picMkLst>
            <pc:docMk/>
            <pc:sldMk cId="4025013544" sldId="256"/>
            <ac:picMk id="10" creationId="{D86F194A-0153-414F-894A-996A928EDA1D}"/>
          </ac:picMkLst>
        </pc:picChg>
        <pc:picChg chg="add del mod">
          <ac:chgData name="Nicholas Cuneo" userId="f1aa67f642c94cd8" providerId="LiveId" clId="{430022F1-BE40-42CD-8111-00B434645E25}" dt="2021-03-05T08:26:17.983" v="672" actId="478"/>
          <ac:picMkLst>
            <pc:docMk/>
            <pc:sldMk cId="4025013544" sldId="256"/>
            <ac:picMk id="13" creationId="{ACB2094E-DFED-4B62-97EB-03FF493939F0}"/>
          </ac:picMkLst>
        </pc:picChg>
        <pc:picChg chg="add del mod">
          <ac:chgData name="Nicholas Cuneo" userId="f1aa67f642c94cd8" providerId="LiveId" clId="{430022F1-BE40-42CD-8111-00B434645E25}" dt="2021-03-05T08:38:36.830" v="685" actId="478"/>
          <ac:picMkLst>
            <pc:docMk/>
            <pc:sldMk cId="4025013544" sldId="256"/>
            <ac:picMk id="15" creationId="{5382F443-96F8-4AFF-BECE-0CBA9CBDFECD}"/>
          </ac:picMkLst>
        </pc:picChg>
        <pc:picChg chg="add del mod">
          <ac:chgData name="Nicholas Cuneo" userId="f1aa67f642c94cd8" providerId="LiveId" clId="{430022F1-BE40-42CD-8111-00B434645E25}" dt="2021-03-05T08:46:39.278" v="697" actId="478"/>
          <ac:picMkLst>
            <pc:docMk/>
            <pc:sldMk cId="4025013544" sldId="256"/>
            <ac:picMk id="17" creationId="{CB827E5B-8FB2-499B-8F49-8B0E8A605DAE}"/>
          </ac:picMkLst>
        </pc:picChg>
        <pc:picChg chg="add del mod">
          <ac:chgData name="Nicholas Cuneo" userId="f1aa67f642c94cd8" providerId="LiveId" clId="{430022F1-BE40-42CD-8111-00B434645E25}" dt="2021-03-05T08:45:06.983" v="692" actId="478"/>
          <ac:picMkLst>
            <pc:docMk/>
            <pc:sldMk cId="4025013544" sldId="256"/>
            <ac:picMk id="19" creationId="{A5E25E54-9EB7-4179-8E5A-6C4D9C1AF9D7}"/>
          </ac:picMkLst>
        </pc:picChg>
        <pc:picChg chg="add mod">
          <ac:chgData name="Nicholas Cuneo" userId="f1aa67f642c94cd8" providerId="LiveId" clId="{430022F1-BE40-42CD-8111-00B434645E25}" dt="2021-03-16T22:26:52.923" v="7878" actId="1076"/>
          <ac:picMkLst>
            <pc:docMk/>
            <pc:sldMk cId="4025013544" sldId="256"/>
            <ac:picMk id="21" creationId="{82082107-EB1E-40E1-AE09-C7E46340F245}"/>
          </ac:picMkLst>
        </pc:picChg>
        <pc:picChg chg="add del mod">
          <ac:chgData name="Nicholas Cuneo" userId="f1aa67f642c94cd8" providerId="LiveId" clId="{430022F1-BE40-42CD-8111-00B434645E25}" dt="2021-03-05T08:47:43.670" v="703" actId="478"/>
          <ac:picMkLst>
            <pc:docMk/>
            <pc:sldMk cId="4025013544" sldId="256"/>
            <ac:picMk id="23" creationId="{C26D3113-88BA-4127-9124-2F1DA195693D}"/>
          </ac:picMkLst>
        </pc:picChg>
        <pc:picChg chg="add mod">
          <ac:chgData name="Nicholas Cuneo" userId="f1aa67f642c94cd8" providerId="LiveId" clId="{430022F1-BE40-42CD-8111-00B434645E25}" dt="2021-03-16T22:26:50.384" v="7877" actId="1076"/>
          <ac:picMkLst>
            <pc:docMk/>
            <pc:sldMk cId="4025013544" sldId="256"/>
            <ac:picMk id="25" creationId="{FEC65D97-E234-4930-BC2F-B5364ECBE41C}"/>
          </ac:picMkLst>
        </pc:picChg>
        <pc:picChg chg="add del mod">
          <ac:chgData name="Nicholas Cuneo" userId="f1aa67f642c94cd8" providerId="LiveId" clId="{430022F1-BE40-42CD-8111-00B434645E25}" dt="2021-03-05T08:54:25.646" v="716" actId="478"/>
          <ac:picMkLst>
            <pc:docMk/>
            <pc:sldMk cId="4025013544" sldId="256"/>
            <ac:picMk id="27" creationId="{03197A66-21B7-4BFA-9D73-1729FA99A166}"/>
          </ac:picMkLst>
        </pc:picChg>
        <pc:picChg chg="add mod">
          <ac:chgData name="Nicholas Cuneo" userId="f1aa67f642c94cd8" providerId="LiveId" clId="{430022F1-BE40-42CD-8111-00B434645E25}" dt="2021-03-16T22:26:58.826" v="7879" actId="1076"/>
          <ac:picMkLst>
            <pc:docMk/>
            <pc:sldMk cId="4025013544" sldId="256"/>
            <ac:picMk id="29" creationId="{5B34EA80-130A-46E5-B489-D82EFCE145D6}"/>
          </ac:picMkLst>
        </pc:picChg>
      </pc:sldChg>
      <pc:sldChg chg="addSp delSp modSp mod setBg modNotes">
        <pc:chgData name="Nicholas Cuneo" userId="f1aa67f642c94cd8" providerId="LiveId" clId="{430022F1-BE40-42CD-8111-00B434645E25}" dt="2021-03-17T00:08:31.438" v="10617"/>
        <pc:sldMkLst>
          <pc:docMk/>
          <pc:sldMk cId="502801143" sldId="262"/>
        </pc:sldMkLst>
        <pc:spChg chg="mod">
          <ac:chgData name="Nicholas Cuneo" userId="f1aa67f642c94cd8" providerId="LiveId" clId="{430022F1-BE40-42CD-8111-00B434645E25}" dt="2021-03-05T09:49:05.922" v="1853" actId="20577"/>
          <ac:spMkLst>
            <pc:docMk/>
            <pc:sldMk cId="502801143" sldId="262"/>
            <ac:spMk id="3" creationId="{00000000-0000-0000-0000-000000000000}"/>
          </ac:spMkLst>
        </pc:spChg>
        <pc:picChg chg="add del mod">
          <ac:chgData name="Nicholas Cuneo" userId="f1aa67f642c94cd8" providerId="LiveId" clId="{430022F1-BE40-42CD-8111-00B434645E25}" dt="2021-03-05T09:51:55.425" v="1861" actId="478"/>
          <ac:picMkLst>
            <pc:docMk/>
            <pc:sldMk cId="502801143" sldId="262"/>
            <ac:picMk id="4" creationId="{43631C05-9EE7-4170-97AE-2B5AECC8F203}"/>
          </ac:picMkLst>
        </pc:picChg>
        <pc:picChg chg="add del mod">
          <ac:chgData name="Nicholas Cuneo" userId="f1aa67f642c94cd8" providerId="LiveId" clId="{430022F1-BE40-42CD-8111-00B434645E25}" dt="2021-03-05T09:53:35.114" v="1866" actId="478"/>
          <ac:picMkLst>
            <pc:docMk/>
            <pc:sldMk cId="502801143" sldId="262"/>
            <ac:picMk id="6" creationId="{175A54D4-EAB3-4B50-9EF8-699488217CE3}"/>
          </ac:picMkLst>
        </pc:picChg>
        <pc:picChg chg="add mod">
          <ac:chgData name="Nicholas Cuneo" userId="f1aa67f642c94cd8" providerId="LiveId" clId="{430022F1-BE40-42CD-8111-00B434645E25}" dt="2021-03-05T09:53:42.514" v="1868" actId="1076"/>
          <ac:picMkLst>
            <pc:docMk/>
            <pc:sldMk cId="502801143" sldId="262"/>
            <ac:picMk id="8" creationId="{AD88387F-D07F-42F2-B21E-7E081282B360}"/>
          </ac:picMkLst>
        </pc:picChg>
      </pc:sldChg>
      <pc:sldChg chg="addSp delSp modSp mod setBg">
        <pc:chgData name="Nicholas Cuneo" userId="f1aa67f642c94cd8" providerId="LiveId" clId="{430022F1-BE40-42CD-8111-00B434645E25}" dt="2021-03-05T16:22:38.832" v="5732" actId="1076"/>
        <pc:sldMkLst>
          <pc:docMk/>
          <pc:sldMk cId="2542620569" sldId="271"/>
        </pc:sldMkLst>
        <pc:spChg chg="del">
          <ac:chgData name="Nicholas Cuneo" userId="f1aa67f642c94cd8" providerId="LiveId" clId="{430022F1-BE40-42CD-8111-00B434645E25}" dt="2021-03-05T06:20:04.297" v="6" actId="21"/>
          <ac:spMkLst>
            <pc:docMk/>
            <pc:sldMk cId="2542620569" sldId="271"/>
            <ac:spMk id="2" creationId="{00000000-0000-0000-0000-000000000000}"/>
          </ac:spMkLst>
        </pc:spChg>
        <pc:spChg chg="mod">
          <ac:chgData name="Nicholas Cuneo" userId="f1aa67f642c94cd8" providerId="LiveId" clId="{430022F1-BE40-42CD-8111-00B434645E25}" dt="2021-03-05T15:21:07.259" v="3962" actId="14100"/>
          <ac:spMkLst>
            <pc:docMk/>
            <pc:sldMk cId="2542620569" sldId="271"/>
            <ac:spMk id="4" creationId="{B67DDF98-A7DB-49DF-967D-5393EEC6837C}"/>
          </ac:spMkLst>
        </pc:spChg>
        <pc:spChg chg="add del mod">
          <ac:chgData name="Nicholas Cuneo" userId="f1aa67f642c94cd8" providerId="LiveId" clId="{430022F1-BE40-42CD-8111-00B434645E25}" dt="2021-03-05T06:20:07.998" v="7" actId="21"/>
          <ac:spMkLst>
            <pc:docMk/>
            <pc:sldMk cId="2542620569" sldId="271"/>
            <ac:spMk id="5" creationId="{D97486F5-4E93-4168-9F35-38C8439EDF57}"/>
          </ac:spMkLst>
        </pc:spChg>
        <pc:picChg chg="add del mod">
          <ac:chgData name="Nicholas Cuneo" userId="f1aa67f642c94cd8" providerId="LiveId" clId="{430022F1-BE40-42CD-8111-00B434645E25}" dt="2021-03-05T14:20:26.297" v="2956" actId="478"/>
          <ac:picMkLst>
            <pc:docMk/>
            <pc:sldMk cId="2542620569" sldId="271"/>
            <ac:picMk id="7" creationId="{EAC245BD-A5CD-4C56-9442-E3163D5526E7}"/>
          </ac:picMkLst>
        </pc:picChg>
        <pc:picChg chg="add del mod">
          <ac:chgData name="Nicholas Cuneo" userId="f1aa67f642c94cd8" providerId="LiveId" clId="{430022F1-BE40-42CD-8111-00B434645E25}" dt="2021-03-05T14:20:39.696" v="2960" actId="478"/>
          <ac:picMkLst>
            <pc:docMk/>
            <pc:sldMk cId="2542620569" sldId="271"/>
            <ac:picMk id="9" creationId="{1C85C564-F330-405F-B60F-36E41204728D}"/>
          </ac:picMkLst>
        </pc:picChg>
        <pc:picChg chg="add del mod">
          <ac:chgData name="Nicholas Cuneo" userId="f1aa67f642c94cd8" providerId="LiveId" clId="{430022F1-BE40-42CD-8111-00B434645E25}" dt="2021-03-05T14:54:59.977" v="3445" actId="478"/>
          <ac:picMkLst>
            <pc:docMk/>
            <pc:sldMk cId="2542620569" sldId="271"/>
            <ac:picMk id="11" creationId="{B9A87A46-9B6F-41A0-8498-C6CBC1C2ABAD}"/>
          </ac:picMkLst>
        </pc:picChg>
        <pc:picChg chg="add del mod">
          <ac:chgData name="Nicholas Cuneo" userId="f1aa67f642c94cd8" providerId="LiveId" clId="{430022F1-BE40-42CD-8111-00B434645E25}" dt="2021-03-05T16:21:49.233" v="5729" actId="478"/>
          <ac:picMkLst>
            <pc:docMk/>
            <pc:sldMk cId="2542620569" sldId="271"/>
            <ac:picMk id="13" creationId="{3BFE3908-E075-4CD3-9A4F-58DA6E3C65FE}"/>
          </ac:picMkLst>
        </pc:picChg>
        <pc:picChg chg="add del mod">
          <ac:chgData name="Nicholas Cuneo" userId="f1aa67f642c94cd8" providerId="LiveId" clId="{430022F1-BE40-42CD-8111-00B434645E25}" dt="2021-03-05T16:21:48.339" v="5728" actId="478"/>
          <ac:picMkLst>
            <pc:docMk/>
            <pc:sldMk cId="2542620569" sldId="271"/>
            <ac:picMk id="15" creationId="{44DC3CFC-4263-48AD-A340-B2DA7CE87F32}"/>
          </ac:picMkLst>
        </pc:picChg>
        <pc:picChg chg="add mod">
          <ac:chgData name="Nicholas Cuneo" userId="f1aa67f642c94cd8" providerId="LiveId" clId="{430022F1-BE40-42CD-8111-00B434645E25}" dt="2021-03-05T16:22:38.832" v="5732" actId="1076"/>
          <ac:picMkLst>
            <pc:docMk/>
            <pc:sldMk cId="2542620569" sldId="271"/>
            <ac:picMk id="17" creationId="{8D9F3C9B-3BDD-4DBA-9D97-E7C450F78AA5}"/>
          </ac:picMkLst>
        </pc:picChg>
      </pc:sldChg>
      <pc:sldChg chg="addSp delSp modSp mod ord setBg">
        <pc:chgData name="Nicholas Cuneo" userId="f1aa67f642c94cd8" providerId="LiveId" clId="{430022F1-BE40-42CD-8111-00B434645E25}" dt="2021-03-05T10:34:19.315" v="2590" actId="1076"/>
        <pc:sldMkLst>
          <pc:docMk/>
          <pc:sldMk cId="3226601217" sldId="275"/>
        </pc:sldMkLst>
        <pc:spChg chg="del">
          <ac:chgData name="Nicholas Cuneo" userId="f1aa67f642c94cd8" providerId="LiveId" clId="{430022F1-BE40-42CD-8111-00B434645E25}" dt="2021-03-05T06:36:55.447" v="133" actId="478"/>
          <ac:spMkLst>
            <pc:docMk/>
            <pc:sldMk cId="3226601217" sldId="275"/>
            <ac:spMk id="2" creationId="{00000000-0000-0000-0000-000000000000}"/>
          </ac:spMkLst>
        </pc:spChg>
        <pc:spChg chg="mod">
          <ac:chgData name="Nicholas Cuneo" userId="f1aa67f642c94cd8" providerId="LiveId" clId="{430022F1-BE40-42CD-8111-00B434645E25}" dt="2021-03-05T10:24:58.467" v="2581" actId="20577"/>
          <ac:spMkLst>
            <pc:docMk/>
            <pc:sldMk cId="3226601217" sldId="275"/>
            <ac:spMk id="4" creationId="{B67DDF98-A7DB-49DF-967D-5393EEC6837C}"/>
          </ac:spMkLst>
        </pc:spChg>
        <pc:spChg chg="add del mod">
          <ac:chgData name="Nicholas Cuneo" userId="f1aa67f642c94cd8" providerId="LiveId" clId="{430022F1-BE40-42CD-8111-00B434645E25}" dt="2021-03-05T06:36:56.968" v="134" actId="478"/>
          <ac:spMkLst>
            <pc:docMk/>
            <pc:sldMk cId="3226601217" sldId="275"/>
            <ac:spMk id="5" creationId="{7A697FD8-94E2-40B8-A1D0-6EA90E42CCBA}"/>
          </ac:spMkLst>
        </pc:spChg>
        <pc:picChg chg="add del mod">
          <ac:chgData name="Nicholas Cuneo" userId="f1aa67f642c94cd8" providerId="LiveId" clId="{430022F1-BE40-42CD-8111-00B434645E25}" dt="2021-03-05T10:32:57.330" v="2586" actId="478"/>
          <ac:picMkLst>
            <pc:docMk/>
            <pc:sldMk cId="3226601217" sldId="275"/>
            <ac:picMk id="7" creationId="{DF8DF018-3CE5-41E6-B08F-B54B107A9CF6}"/>
          </ac:picMkLst>
        </pc:picChg>
        <pc:picChg chg="add mod">
          <ac:chgData name="Nicholas Cuneo" userId="f1aa67f642c94cd8" providerId="LiveId" clId="{430022F1-BE40-42CD-8111-00B434645E25}" dt="2021-03-05T10:33:46.272" v="2588" actId="1076"/>
          <ac:picMkLst>
            <pc:docMk/>
            <pc:sldMk cId="3226601217" sldId="275"/>
            <ac:picMk id="9" creationId="{29860CC2-1E35-4E51-9F36-8F3C3AD3C539}"/>
          </ac:picMkLst>
        </pc:picChg>
        <pc:picChg chg="add mod">
          <ac:chgData name="Nicholas Cuneo" userId="f1aa67f642c94cd8" providerId="LiveId" clId="{430022F1-BE40-42CD-8111-00B434645E25}" dt="2021-03-05T10:34:19.315" v="2590" actId="1076"/>
          <ac:picMkLst>
            <pc:docMk/>
            <pc:sldMk cId="3226601217" sldId="275"/>
            <ac:picMk id="11" creationId="{3F35B9FB-9910-44D2-A85F-F904866D2AA3}"/>
          </ac:picMkLst>
        </pc:picChg>
      </pc:sldChg>
      <pc:sldChg chg="addSp delSp modSp mod setBg">
        <pc:chgData name="Nicholas Cuneo" userId="f1aa67f642c94cd8" providerId="LiveId" clId="{430022F1-BE40-42CD-8111-00B434645E25}" dt="2021-03-16T20:24:06.522" v="7793" actId="20577"/>
        <pc:sldMkLst>
          <pc:docMk/>
          <pc:sldMk cId="1845680501" sldId="276"/>
        </pc:sldMkLst>
        <pc:spChg chg="del">
          <ac:chgData name="Nicholas Cuneo" userId="f1aa67f642c94cd8" providerId="LiveId" clId="{430022F1-BE40-42CD-8111-00B434645E25}" dt="2021-03-05T06:38:57.589" v="179" actId="478"/>
          <ac:spMkLst>
            <pc:docMk/>
            <pc:sldMk cId="1845680501" sldId="276"/>
            <ac:spMk id="2" creationId="{00000000-0000-0000-0000-000000000000}"/>
          </ac:spMkLst>
        </pc:spChg>
        <pc:spChg chg="mod">
          <ac:chgData name="Nicholas Cuneo" userId="f1aa67f642c94cd8" providerId="LiveId" clId="{430022F1-BE40-42CD-8111-00B434645E25}" dt="2021-03-16T20:24:06.522" v="7793" actId="20577"/>
          <ac:spMkLst>
            <pc:docMk/>
            <pc:sldMk cId="1845680501" sldId="276"/>
            <ac:spMk id="4" creationId="{B67DDF98-A7DB-49DF-967D-5393EEC6837C}"/>
          </ac:spMkLst>
        </pc:spChg>
        <pc:spChg chg="add del mod">
          <ac:chgData name="Nicholas Cuneo" userId="f1aa67f642c94cd8" providerId="LiveId" clId="{430022F1-BE40-42CD-8111-00B434645E25}" dt="2021-03-05T06:38:59.827" v="180" actId="478"/>
          <ac:spMkLst>
            <pc:docMk/>
            <pc:sldMk cId="1845680501" sldId="276"/>
            <ac:spMk id="5" creationId="{BE981043-A915-4E87-9E5C-530CFC4583E8}"/>
          </ac:spMkLst>
        </pc:spChg>
        <pc:picChg chg="add del mod">
          <ac:chgData name="Nicholas Cuneo" userId="f1aa67f642c94cd8" providerId="LiveId" clId="{430022F1-BE40-42CD-8111-00B434645E25}" dt="2021-03-05T06:39:32.582" v="184" actId="478"/>
          <ac:picMkLst>
            <pc:docMk/>
            <pc:sldMk cId="1845680501" sldId="276"/>
            <ac:picMk id="7" creationId="{DE110E45-E2D6-46C3-B57A-6400879A7AA4}"/>
          </ac:picMkLst>
        </pc:picChg>
        <pc:picChg chg="add mod">
          <ac:chgData name="Nicholas Cuneo" userId="f1aa67f642c94cd8" providerId="LiveId" clId="{430022F1-BE40-42CD-8111-00B434645E25}" dt="2021-03-05T15:06:19.559" v="3450" actId="1076"/>
          <ac:picMkLst>
            <pc:docMk/>
            <pc:sldMk cId="1845680501" sldId="276"/>
            <ac:picMk id="9" creationId="{0EEE2A4C-0D33-4158-A9AC-BAC595977F4E}"/>
          </ac:picMkLst>
        </pc:picChg>
        <pc:picChg chg="add del mod">
          <ac:chgData name="Nicholas Cuneo" userId="f1aa67f642c94cd8" providerId="LiveId" clId="{430022F1-BE40-42CD-8111-00B434645E25}" dt="2021-03-05T16:08:08.397" v="5681" actId="478"/>
          <ac:picMkLst>
            <pc:docMk/>
            <pc:sldMk cId="1845680501" sldId="276"/>
            <ac:picMk id="11" creationId="{27FF0E2E-5BF8-421E-822C-65546CA83C77}"/>
          </ac:picMkLst>
        </pc:picChg>
        <pc:picChg chg="add del mod">
          <ac:chgData name="Nicholas Cuneo" userId="f1aa67f642c94cd8" providerId="LiveId" clId="{430022F1-BE40-42CD-8111-00B434645E25}" dt="2021-03-05T16:08:10.117" v="5682" actId="478"/>
          <ac:picMkLst>
            <pc:docMk/>
            <pc:sldMk cId="1845680501" sldId="276"/>
            <ac:picMk id="13" creationId="{5465C974-1B85-4882-92F2-FFB7945137F3}"/>
          </ac:picMkLst>
        </pc:picChg>
        <pc:picChg chg="add del mod">
          <ac:chgData name="Nicholas Cuneo" userId="f1aa67f642c94cd8" providerId="LiveId" clId="{430022F1-BE40-42CD-8111-00B434645E25}" dt="2021-03-05T16:08:59.397" v="5685" actId="478"/>
          <ac:picMkLst>
            <pc:docMk/>
            <pc:sldMk cId="1845680501" sldId="276"/>
            <ac:picMk id="15" creationId="{A9BC3E88-9E53-4F60-A27B-0D87D1EBE45A}"/>
          </ac:picMkLst>
        </pc:picChg>
        <pc:picChg chg="add del mod">
          <ac:chgData name="Nicholas Cuneo" userId="f1aa67f642c94cd8" providerId="LiveId" clId="{430022F1-BE40-42CD-8111-00B434645E25}" dt="2021-03-05T16:15:51.409" v="5712" actId="478"/>
          <ac:picMkLst>
            <pc:docMk/>
            <pc:sldMk cId="1845680501" sldId="276"/>
            <ac:picMk id="17" creationId="{819E040A-8F9C-4887-98C1-5E5126EA8871}"/>
          </ac:picMkLst>
        </pc:picChg>
        <pc:picChg chg="add del mod">
          <ac:chgData name="Nicholas Cuneo" userId="f1aa67f642c94cd8" providerId="LiveId" clId="{430022F1-BE40-42CD-8111-00B434645E25}" dt="2021-03-05T16:10:38.917" v="5691" actId="478"/>
          <ac:picMkLst>
            <pc:docMk/>
            <pc:sldMk cId="1845680501" sldId="276"/>
            <ac:picMk id="19" creationId="{408FC4F4-80EC-4E19-83B0-E2C5D48BE751}"/>
          </ac:picMkLst>
        </pc:picChg>
        <pc:picChg chg="add del mod">
          <ac:chgData name="Nicholas Cuneo" userId="f1aa67f642c94cd8" providerId="LiveId" clId="{430022F1-BE40-42CD-8111-00B434645E25}" dt="2021-03-05T16:12:16.278" v="5702" actId="478"/>
          <ac:picMkLst>
            <pc:docMk/>
            <pc:sldMk cId="1845680501" sldId="276"/>
            <ac:picMk id="21" creationId="{B75C3969-30CA-42DF-95EB-09DAB6CCB762}"/>
          </ac:picMkLst>
        </pc:picChg>
        <pc:picChg chg="add del mod">
          <ac:chgData name="Nicholas Cuneo" userId="f1aa67f642c94cd8" providerId="LiveId" clId="{430022F1-BE40-42CD-8111-00B434645E25}" dt="2021-03-05T16:15:20.306" v="5710" actId="478"/>
          <ac:picMkLst>
            <pc:docMk/>
            <pc:sldMk cId="1845680501" sldId="276"/>
            <ac:picMk id="23" creationId="{37012B4B-6F0A-47DD-BA98-CAE5D099A384}"/>
          </ac:picMkLst>
        </pc:picChg>
        <pc:picChg chg="add mod">
          <ac:chgData name="Nicholas Cuneo" userId="f1aa67f642c94cd8" providerId="LiveId" clId="{430022F1-BE40-42CD-8111-00B434645E25}" dt="2021-03-05T16:17:05.738" v="5719" actId="14100"/>
          <ac:picMkLst>
            <pc:docMk/>
            <pc:sldMk cId="1845680501" sldId="276"/>
            <ac:picMk id="25" creationId="{C22845CF-99E6-47E4-B96A-495B45E8BB1E}"/>
          </ac:picMkLst>
        </pc:picChg>
        <pc:picChg chg="add mod">
          <ac:chgData name="Nicholas Cuneo" userId="f1aa67f642c94cd8" providerId="LiveId" clId="{430022F1-BE40-42CD-8111-00B434645E25}" dt="2021-03-05T16:17:22.305" v="5721" actId="14100"/>
          <ac:picMkLst>
            <pc:docMk/>
            <pc:sldMk cId="1845680501" sldId="276"/>
            <ac:picMk id="27" creationId="{9C383667-2697-47E5-A58D-665B3E918914}"/>
          </ac:picMkLst>
        </pc:picChg>
      </pc:sldChg>
      <pc:sldChg chg="addSp delSp modSp mod setBg">
        <pc:chgData name="Nicholas Cuneo" userId="f1aa67f642c94cd8" providerId="LiveId" clId="{430022F1-BE40-42CD-8111-00B434645E25}" dt="2021-03-10T16:42:36.986" v="5815" actId="27636"/>
        <pc:sldMkLst>
          <pc:docMk/>
          <pc:sldMk cId="885991496" sldId="277"/>
        </pc:sldMkLst>
        <pc:spChg chg="del">
          <ac:chgData name="Nicholas Cuneo" userId="f1aa67f642c94cd8" providerId="LiveId" clId="{430022F1-BE40-42CD-8111-00B434645E25}" dt="2021-03-05T06:42:50.833" v="281" actId="478"/>
          <ac:spMkLst>
            <pc:docMk/>
            <pc:sldMk cId="885991496" sldId="277"/>
            <ac:spMk id="2" creationId="{00000000-0000-0000-0000-000000000000}"/>
          </ac:spMkLst>
        </pc:spChg>
        <pc:spChg chg="mod">
          <ac:chgData name="Nicholas Cuneo" userId="f1aa67f642c94cd8" providerId="LiveId" clId="{430022F1-BE40-42CD-8111-00B434645E25}" dt="2021-03-10T16:42:36.986" v="5815" actId="27636"/>
          <ac:spMkLst>
            <pc:docMk/>
            <pc:sldMk cId="885991496" sldId="277"/>
            <ac:spMk id="4" creationId="{B67DDF98-A7DB-49DF-967D-5393EEC6837C}"/>
          </ac:spMkLst>
        </pc:spChg>
        <pc:spChg chg="add del mod">
          <ac:chgData name="Nicholas Cuneo" userId="f1aa67f642c94cd8" providerId="LiveId" clId="{430022F1-BE40-42CD-8111-00B434645E25}" dt="2021-03-05T06:42:52.132" v="282" actId="478"/>
          <ac:spMkLst>
            <pc:docMk/>
            <pc:sldMk cId="885991496" sldId="277"/>
            <ac:spMk id="5" creationId="{3EC5A232-D99B-48BD-9D0C-8A6AEBC23CDA}"/>
          </ac:spMkLst>
        </pc:spChg>
        <pc:picChg chg="add mod">
          <ac:chgData name="Nicholas Cuneo" userId="f1aa67f642c94cd8" providerId="LiveId" clId="{430022F1-BE40-42CD-8111-00B434645E25}" dt="2021-03-10T16:41:06.638" v="5737" actId="1076"/>
          <ac:picMkLst>
            <pc:docMk/>
            <pc:sldMk cId="885991496" sldId="277"/>
            <ac:picMk id="3" creationId="{950BECED-004C-400D-921F-A83B5BD4CC61}"/>
          </ac:picMkLst>
        </pc:picChg>
        <pc:picChg chg="add del mod">
          <ac:chgData name="Nicholas Cuneo" userId="f1aa67f642c94cd8" providerId="LiveId" clId="{430022F1-BE40-42CD-8111-00B434645E25}" dt="2021-03-05T16:04:29.213" v="5663" actId="478"/>
          <ac:picMkLst>
            <pc:docMk/>
            <pc:sldMk cId="885991496" sldId="277"/>
            <ac:picMk id="7" creationId="{B6186D71-04E8-4570-8D62-75D257207CA2}"/>
          </ac:picMkLst>
        </pc:picChg>
        <pc:picChg chg="add del mod">
          <ac:chgData name="Nicholas Cuneo" userId="f1aa67f642c94cd8" providerId="LiveId" clId="{430022F1-BE40-42CD-8111-00B434645E25}" dt="2021-03-10T16:40:35.574" v="5735" actId="478"/>
          <ac:picMkLst>
            <pc:docMk/>
            <pc:sldMk cId="885991496" sldId="277"/>
            <ac:picMk id="9" creationId="{17A73858-CA36-4ADB-84D6-52F3066E4AC3}"/>
          </ac:picMkLst>
        </pc:picChg>
      </pc:sldChg>
      <pc:sldChg chg="addSp delSp modSp mod setBg">
        <pc:chgData name="Nicholas Cuneo" userId="f1aa67f642c94cd8" providerId="LiveId" clId="{430022F1-BE40-42CD-8111-00B434645E25}" dt="2021-03-16T22:55:07.593" v="7896" actId="14100"/>
        <pc:sldMkLst>
          <pc:docMk/>
          <pc:sldMk cId="2515662312" sldId="278"/>
        </pc:sldMkLst>
        <pc:spChg chg="del">
          <ac:chgData name="Nicholas Cuneo" userId="f1aa67f642c94cd8" providerId="LiveId" clId="{430022F1-BE40-42CD-8111-00B434645E25}" dt="2021-03-05T06:43:03.536" v="301" actId="21"/>
          <ac:spMkLst>
            <pc:docMk/>
            <pc:sldMk cId="2515662312" sldId="278"/>
            <ac:spMk id="2" creationId="{00000000-0000-0000-0000-000000000000}"/>
          </ac:spMkLst>
        </pc:spChg>
        <pc:spChg chg="mod">
          <ac:chgData name="Nicholas Cuneo" userId="f1aa67f642c94cd8" providerId="LiveId" clId="{430022F1-BE40-42CD-8111-00B434645E25}" dt="2021-03-16T22:55:07.593" v="7896" actId="14100"/>
          <ac:spMkLst>
            <pc:docMk/>
            <pc:sldMk cId="2515662312" sldId="278"/>
            <ac:spMk id="4" creationId="{B67DDF98-A7DB-49DF-967D-5393EEC6837C}"/>
          </ac:spMkLst>
        </pc:spChg>
        <pc:spChg chg="add del mod">
          <ac:chgData name="Nicholas Cuneo" userId="f1aa67f642c94cd8" providerId="LiveId" clId="{430022F1-BE40-42CD-8111-00B434645E25}" dt="2021-03-05T06:43:06.002" v="302" actId="21"/>
          <ac:spMkLst>
            <pc:docMk/>
            <pc:sldMk cId="2515662312" sldId="278"/>
            <ac:spMk id="5" creationId="{7B18BB9F-2903-4309-9806-5059880BFA1A}"/>
          </ac:spMkLst>
        </pc:spChg>
        <pc:spChg chg="add mod">
          <ac:chgData name="Nicholas Cuneo" userId="f1aa67f642c94cd8" providerId="LiveId" clId="{430022F1-BE40-42CD-8111-00B434645E25}" dt="2021-03-10T17:46:40.792" v="7487" actId="1076"/>
          <ac:spMkLst>
            <pc:docMk/>
            <pc:sldMk cId="2515662312" sldId="278"/>
            <ac:spMk id="5" creationId="{A4069898-B436-447F-ADCA-9C7A11760D45}"/>
          </ac:spMkLst>
        </pc:spChg>
        <pc:picChg chg="add mod">
          <ac:chgData name="Nicholas Cuneo" userId="f1aa67f642c94cd8" providerId="LiveId" clId="{430022F1-BE40-42CD-8111-00B434645E25}" dt="2021-03-10T17:09:06.696" v="5822" actId="1076"/>
          <ac:picMkLst>
            <pc:docMk/>
            <pc:sldMk cId="2515662312" sldId="278"/>
            <ac:picMk id="3" creationId="{4A896003-55DB-4AB3-BEBA-C81E106B35FF}"/>
          </ac:picMkLst>
        </pc:picChg>
      </pc:sldChg>
      <pc:sldChg chg="del setBg">
        <pc:chgData name="Nicholas Cuneo" userId="f1aa67f642c94cd8" providerId="LiveId" clId="{430022F1-BE40-42CD-8111-00B434645E25}" dt="2021-03-10T18:01:40.796" v="7723" actId="2696"/>
        <pc:sldMkLst>
          <pc:docMk/>
          <pc:sldMk cId="3685962206" sldId="279"/>
        </pc:sldMkLst>
      </pc:sldChg>
      <pc:sldChg chg="modSp new mod ord setBg">
        <pc:chgData name="Nicholas Cuneo" userId="f1aa67f642c94cd8" providerId="LiveId" clId="{430022F1-BE40-42CD-8111-00B434645E25}" dt="2021-03-16T22:19:48.680" v="7803" actId="14100"/>
        <pc:sldMkLst>
          <pc:docMk/>
          <pc:sldMk cId="2395579936" sldId="280"/>
        </pc:sldMkLst>
        <pc:spChg chg="mod">
          <ac:chgData name="Nicholas Cuneo" userId="f1aa67f642c94cd8" providerId="LiveId" clId="{430022F1-BE40-42CD-8111-00B434645E25}" dt="2021-03-16T22:19:48.680" v="7803" actId="14100"/>
          <ac:spMkLst>
            <pc:docMk/>
            <pc:sldMk cId="2395579936" sldId="280"/>
            <ac:spMk id="2" creationId="{15740435-BFA5-4A86-BFCA-B4EEB49D3751}"/>
          </ac:spMkLst>
        </pc:spChg>
        <pc:spChg chg="mod">
          <ac:chgData name="Nicholas Cuneo" userId="f1aa67f642c94cd8" providerId="LiveId" clId="{430022F1-BE40-42CD-8111-00B434645E25}" dt="2021-03-10T18:00:52.819" v="7719" actId="20577"/>
          <ac:spMkLst>
            <pc:docMk/>
            <pc:sldMk cId="2395579936" sldId="280"/>
            <ac:spMk id="3" creationId="{C1227B55-D0F4-4163-8262-62F48756A6B8}"/>
          </ac:spMkLst>
        </pc:spChg>
      </pc:sldChg>
      <pc:sldChg chg="del">
        <pc:chgData name="Nicholas Cuneo" userId="f1aa67f642c94cd8" providerId="LiveId" clId="{430022F1-BE40-42CD-8111-00B434645E25}" dt="2021-03-05T16:17:45.102" v="5724" actId="2696"/>
        <pc:sldMkLst>
          <pc:docMk/>
          <pc:sldMk cId="3561874143" sldId="280"/>
        </pc:sldMkLst>
      </pc:sldChg>
      <pc:sldChg chg="addSp delSp modSp new mod ord modClrScheme chgLayout">
        <pc:chgData name="Nicholas Cuneo" userId="f1aa67f642c94cd8" providerId="LiveId" clId="{430022F1-BE40-42CD-8111-00B434645E25}" dt="2021-03-17T00:07:09.058" v="10615" actId="14100"/>
        <pc:sldMkLst>
          <pc:docMk/>
          <pc:sldMk cId="1971864598" sldId="281"/>
        </pc:sldMkLst>
        <pc:spChg chg="del mod ord">
          <ac:chgData name="Nicholas Cuneo" userId="f1aa67f642c94cd8" providerId="LiveId" clId="{430022F1-BE40-42CD-8111-00B434645E25}" dt="2021-03-16T22:20:41.450" v="7807" actId="700"/>
          <ac:spMkLst>
            <pc:docMk/>
            <pc:sldMk cId="1971864598" sldId="281"/>
            <ac:spMk id="2" creationId="{63186414-0FDB-4BC5-836A-29A5B03DE540}"/>
          </ac:spMkLst>
        </pc:spChg>
        <pc:spChg chg="del mod ord">
          <ac:chgData name="Nicholas Cuneo" userId="f1aa67f642c94cd8" providerId="LiveId" clId="{430022F1-BE40-42CD-8111-00B434645E25}" dt="2021-03-16T22:20:41.450" v="7807" actId="700"/>
          <ac:spMkLst>
            <pc:docMk/>
            <pc:sldMk cId="1971864598" sldId="281"/>
            <ac:spMk id="3" creationId="{3B9B3A08-56F0-4B62-BBB4-408D03C42088}"/>
          </ac:spMkLst>
        </pc:spChg>
        <pc:spChg chg="add del mod ord">
          <ac:chgData name="Nicholas Cuneo" userId="f1aa67f642c94cd8" providerId="LiveId" clId="{430022F1-BE40-42CD-8111-00B434645E25}" dt="2021-03-16T22:20:50.228" v="7808" actId="478"/>
          <ac:spMkLst>
            <pc:docMk/>
            <pc:sldMk cId="1971864598" sldId="281"/>
            <ac:spMk id="4" creationId="{655AB2B1-AADC-480C-B95B-4E2D59D70C5D}"/>
          </ac:spMkLst>
        </pc:spChg>
        <pc:spChg chg="add mod ord">
          <ac:chgData name="Nicholas Cuneo" userId="f1aa67f642c94cd8" providerId="LiveId" clId="{430022F1-BE40-42CD-8111-00B434645E25}" dt="2021-03-17T00:06:14.688" v="10587" actId="14100"/>
          <ac:spMkLst>
            <pc:docMk/>
            <pc:sldMk cId="1971864598" sldId="281"/>
            <ac:spMk id="5" creationId="{F18CEBF2-7176-45B9-B47C-7E0E6FF6845E}"/>
          </ac:spMkLst>
        </pc:spChg>
        <pc:spChg chg="add del mod ord">
          <ac:chgData name="Nicholas Cuneo" userId="f1aa67f642c94cd8" providerId="LiveId" clId="{430022F1-BE40-42CD-8111-00B434645E25}" dt="2021-03-17T00:05:15.928" v="10563" actId="478"/>
          <ac:spMkLst>
            <pc:docMk/>
            <pc:sldMk cId="1971864598" sldId="281"/>
            <ac:spMk id="6" creationId="{0409F702-7C5F-4A74-9D76-565911453767}"/>
          </ac:spMkLst>
        </pc:spChg>
        <pc:spChg chg="add mod">
          <ac:chgData name="Nicholas Cuneo" userId="f1aa67f642c94cd8" providerId="LiveId" clId="{430022F1-BE40-42CD-8111-00B434645E25}" dt="2021-03-16T22:43:41.345" v="7893" actId="3626"/>
          <ac:spMkLst>
            <pc:docMk/>
            <pc:sldMk cId="1971864598" sldId="281"/>
            <ac:spMk id="7" creationId="{4C08FCA6-4086-4161-A357-D70E536E5F48}"/>
          </ac:spMkLst>
        </pc:spChg>
        <pc:spChg chg="add del mod">
          <ac:chgData name="Nicholas Cuneo" userId="f1aa67f642c94cd8" providerId="LiveId" clId="{430022F1-BE40-42CD-8111-00B434645E25}" dt="2021-03-17T00:05:19.183" v="10564" actId="478"/>
          <ac:spMkLst>
            <pc:docMk/>
            <pc:sldMk cId="1971864598" sldId="281"/>
            <ac:spMk id="9" creationId="{68E530C1-6990-489C-9A08-138E16F7DB17}"/>
          </ac:spMkLst>
        </pc:spChg>
        <pc:spChg chg="add mod">
          <ac:chgData name="Nicholas Cuneo" userId="f1aa67f642c94cd8" providerId="LiveId" clId="{430022F1-BE40-42CD-8111-00B434645E25}" dt="2021-03-17T00:07:09.058" v="10615" actId="14100"/>
          <ac:spMkLst>
            <pc:docMk/>
            <pc:sldMk cId="1971864598" sldId="281"/>
            <ac:spMk id="10" creationId="{EBB72FC5-1DE7-49B1-AD5C-F5B614D5970D}"/>
          </ac:spMkLst>
        </pc:spChg>
      </pc:sldChg>
      <pc:sldChg chg="del">
        <pc:chgData name="Nicholas Cuneo" userId="f1aa67f642c94cd8" providerId="LiveId" clId="{430022F1-BE40-42CD-8111-00B434645E25}" dt="2021-03-05T16:17:42.911" v="5723" actId="2696"/>
        <pc:sldMkLst>
          <pc:docMk/>
          <pc:sldMk cId="3066974440" sldId="281"/>
        </pc:sldMkLst>
      </pc:sldChg>
      <pc:sldChg chg="modSp new del mod">
        <pc:chgData name="Nicholas Cuneo" userId="f1aa67f642c94cd8" providerId="LiveId" clId="{430022F1-BE40-42CD-8111-00B434645E25}" dt="2021-03-17T00:07:40.053" v="10616" actId="2696"/>
        <pc:sldMkLst>
          <pc:docMk/>
          <pc:sldMk cId="2257122648" sldId="282"/>
        </pc:sldMkLst>
        <pc:spChg chg="mod">
          <ac:chgData name="Nicholas Cuneo" userId="f1aa67f642c94cd8" providerId="LiveId" clId="{430022F1-BE40-42CD-8111-00B434645E25}" dt="2021-03-17T00:05:02.920" v="10562" actId="27636"/>
          <ac:spMkLst>
            <pc:docMk/>
            <pc:sldMk cId="2257122648" sldId="282"/>
            <ac:spMk id="2" creationId="{4E323DCB-4364-4DB9-ACF3-5BF321357C94}"/>
          </ac:spMkLst>
        </pc:spChg>
        <pc:spChg chg="mod">
          <ac:chgData name="Nicholas Cuneo" userId="f1aa67f642c94cd8" providerId="LiveId" clId="{430022F1-BE40-42CD-8111-00B434645E25}" dt="2021-03-16T23:44:01.676" v="10549" actId="14100"/>
          <ac:spMkLst>
            <pc:docMk/>
            <pc:sldMk cId="2257122648" sldId="282"/>
            <ac:spMk id="3" creationId="{D8ED0E29-34FC-4244-8637-562AD150491C}"/>
          </ac:spMkLst>
        </pc:spChg>
      </pc:sldChg>
      <pc:sldChg chg="new del">
        <pc:chgData name="Nicholas Cuneo" userId="f1aa67f642c94cd8" providerId="LiveId" clId="{430022F1-BE40-42CD-8111-00B434645E25}" dt="2021-03-05T16:17:48.106" v="5725" actId="2696"/>
        <pc:sldMkLst>
          <pc:docMk/>
          <pc:sldMk cId="3520825363" sldId="2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a:p>
        </p:txBody>
      </p:sp>
      <p:sp>
        <p:nvSpPr>
          <p:cNvPr id="3" name="Date Placeholder 2"/>
          <p:cNvSpPr>
            <a:spLocks noGrp="1"/>
          </p:cNvSpPr>
          <p:nvPr>
            <p:ph type="dt" sz="quarter" idx="1"/>
          </p:nvPr>
        </p:nvSpPr>
        <p:spPr>
          <a:xfrm>
            <a:off x="4023092" y="0"/>
            <a:ext cx="3077739" cy="469424"/>
          </a:xfrm>
          <a:prstGeom prst="rect">
            <a:avLst/>
          </a:prstGeom>
        </p:spPr>
        <p:txBody>
          <a:bodyPr vert="horz" lIns="94229" tIns="47114" rIns="94229" bIns="47114" rtlCol="0"/>
          <a:lstStyle>
            <a:lvl1pPr algn="r">
              <a:defRPr sz="1200"/>
            </a:lvl1pPr>
          </a:lstStyle>
          <a:p>
            <a:fld id="{128FCA9C-FF92-4024-BDEC-A6D3B663DC09}" type="datetimeFigureOut">
              <a:rPr lang="en-US"/>
              <a:t>3/16/2021</a:t>
            </a:fld>
            <a:endParaRPr/>
          </a:p>
        </p:txBody>
      </p:sp>
      <p:sp>
        <p:nvSpPr>
          <p:cNvPr id="4" name="Footer Placeholder 3"/>
          <p:cNvSpPr>
            <a:spLocks noGrp="1"/>
          </p:cNvSpPr>
          <p:nvPr>
            <p:ph type="ftr" sz="quarter" idx="2"/>
          </p:nvPr>
        </p:nvSpPr>
        <p:spPr>
          <a:xfrm>
            <a:off x="0" y="8917422"/>
            <a:ext cx="3077739" cy="469424"/>
          </a:xfrm>
          <a:prstGeom prst="rect">
            <a:avLst/>
          </a:prstGeom>
        </p:spPr>
        <p:txBody>
          <a:bodyPr vert="horz" lIns="94229" tIns="47114" rIns="94229" bIns="47114" rtlCol="0" anchor="b"/>
          <a:lstStyle>
            <a:lvl1pPr algn="l">
              <a:defRPr sz="1200"/>
            </a:lvl1pPr>
          </a:lstStyle>
          <a:p>
            <a:endParaRPr/>
          </a:p>
        </p:txBody>
      </p:sp>
      <p:sp>
        <p:nvSpPr>
          <p:cNvPr id="5" name="Slide Number Placeholder 4"/>
          <p:cNvSpPr>
            <a:spLocks noGrp="1"/>
          </p:cNvSpPr>
          <p:nvPr>
            <p:ph type="sldNum" sz="quarter" idx="3"/>
          </p:nvPr>
        </p:nvSpPr>
        <p:spPr>
          <a:xfrm>
            <a:off x="4023092" y="8917422"/>
            <a:ext cx="3077739" cy="469424"/>
          </a:xfrm>
          <a:prstGeom prst="rect">
            <a:avLst/>
          </a:prstGeom>
        </p:spPr>
        <p:txBody>
          <a:bodyPr vert="horz" lIns="94229" tIns="47114" rIns="94229" bIns="47114"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772AB877-E7B1-4681-847E-D0918612832B}" type="datetimeFigureOut">
              <a:rPr lang="en-US"/>
              <a:t>3/16/2021</a:t>
            </a:fld>
            <a:endParaRPr/>
          </a:p>
        </p:txBody>
      </p:sp>
      <p:sp>
        <p:nvSpPr>
          <p:cNvPr id="4" name="Slide Image Placeholder 3"/>
          <p:cNvSpPr>
            <a:spLocks noGrp="1" noRot="1" noChangeAspect="1"/>
          </p:cNvSpPr>
          <p:nvPr>
            <p:ph type="sldImg" idx="2"/>
          </p:nvPr>
        </p:nvSpPr>
        <p:spPr>
          <a:xfrm>
            <a:off x="423863" y="704850"/>
            <a:ext cx="6254750" cy="3519488"/>
          </a:xfrm>
          <a:prstGeom prst="rect">
            <a:avLst/>
          </a:prstGeom>
          <a:noFill/>
          <a:ln w="12700">
            <a:solidFill>
              <a:prstClr val="black"/>
            </a:solidFill>
          </a:ln>
        </p:spPr>
        <p:txBody>
          <a:bodyPr vert="horz" lIns="94229" tIns="47114" rIns="94229" bIns="47114" rtlCol="0" anchor="ctr"/>
          <a:lstStyle/>
          <a:p>
            <a:endParaRPr/>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413679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3/16/2021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3/16/2021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3/16/2021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3/16/2021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3/16/2021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a:t>3/16/2021</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a:t>3/16/2021</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3/16/2021</a:t>
            </a:fld>
            <a:endParaRPr/>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3/16/2021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3/16/2021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3/16/2021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0435-BFA5-4A86-BFCA-B4EEB49D3751}"/>
              </a:ext>
            </a:extLst>
          </p:cNvPr>
          <p:cNvSpPr>
            <a:spLocks noGrp="1"/>
          </p:cNvSpPr>
          <p:nvPr>
            <p:ph type="ctrTitle"/>
          </p:nvPr>
        </p:nvSpPr>
        <p:spPr>
          <a:xfrm>
            <a:off x="1217613" y="1828799"/>
            <a:ext cx="9753600" cy="2743201"/>
          </a:xfrm>
        </p:spPr>
        <p:txBody>
          <a:bodyPr/>
          <a:lstStyle/>
          <a:p>
            <a:r>
              <a:rPr lang="en-US" dirty="0"/>
              <a:t>U.S. Officer Involved </a:t>
            </a:r>
            <a:br>
              <a:rPr lang="en-US" dirty="0"/>
            </a:br>
            <a:r>
              <a:rPr lang="en-US" dirty="0"/>
              <a:t>Shooting Deaths</a:t>
            </a:r>
          </a:p>
        </p:txBody>
      </p:sp>
      <p:sp>
        <p:nvSpPr>
          <p:cNvPr id="3" name="Subtitle 2">
            <a:extLst>
              <a:ext uri="{FF2B5EF4-FFF2-40B4-BE49-F238E27FC236}">
                <a16:creationId xmlns:a16="http://schemas.microsoft.com/office/drawing/2014/main" id="{C1227B55-D0F4-4163-8262-62F48756A6B8}"/>
              </a:ext>
            </a:extLst>
          </p:cNvPr>
          <p:cNvSpPr>
            <a:spLocks noGrp="1"/>
          </p:cNvSpPr>
          <p:nvPr>
            <p:ph type="subTitle" idx="1"/>
          </p:nvPr>
        </p:nvSpPr>
        <p:spPr>
          <a:xfrm>
            <a:off x="1217614" y="5334000"/>
            <a:ext cx="7848600" cy="838200"/>
          </a:xfrm>
        </p:spPr>
        <p:txBody>
          <a:bodyPr/>
          <a:lstStyle/>
          <a:p>
            <a:r>
              <a:rPr lang="en-US" dirty="0"/>
              <a:t>Nicholas Cuneo</a:t>
            </a:r>
          </a:p>
          <a:p>
            <a:r>
              <a:rPr lang="en-US" dirty="0"/>
              <a:t>Capstone 1</a:t>
            </a:r>
          </a:p>
        </p:txBody>
      </p:sp>
    </p:spTree>
    <p:extLst>
      <p:ext uri="{BB962C8B-B14F-4D97-AF65-F5344CB8AC3E}">
        <p14:creationId xmlns:p14="http://schemas.microsoft.com/office/powerpoint/2010/main" val="239557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18CEBF2-7176-45B9-B47C-7E0E6FF6845E}"/>
              </a:ext>
            </a:extLst>
          </p:cNvPr>
          <p:cNvSpPr>
            <a:spLocks noGrp="1"/>
          </p:cNvSpPr>
          <p:nvPr>
            <p:ph type="subTitle" idx="1"/>
          </p:nvPr>
        </p:nvSpPr>
        <p:spPr>
          <a:xfrm>
            <a:off x="608012" y="337268"/>
            <a:ext cx="10744200" cy="2438016"/>
          </a:xfrm>
        </p:spPr>
        <p:txBody>
          <a:bodyPr>
            <a:normAutofit fontScale="77500" lnSpcReduction="20000"/>
          </a:bodyPr>
          <a:lstStyle/>
          <a:p>
            <a:r>
              <a:rPr lang="en-US" sz="1900" dirty="0"/>
              <a:t>Since the 2014 killing of Michael Brown in Ferguson, Missouri, there has been a growing focus on police accountability nationwide.  The killing of George Floyd by a Minneapolis police officer in May 2020 ignited the issue in front of a worldwide audience and influenced protests and calls for reform across the globe.  Since the start of 2015, over 6,000 people have been shot and killed by law enforcement officers.  </a:t>
            </a:r>
          </a:p>
          <a:p>
            <a:endParaRPr lang="en-US" sz="1900" dirty="0"/>
          </a:p>
          <a:p>
            <a:endParaRPr lang="en-US" sz="1900" dirty="0"/>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dirty="0"/>
              <a:t>Is there a systemic issue within our law enforcement agencies that disproportionally targets specific demographical groups?  </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dirty="0"/>
              <a:t>In what states should we implement the creation of Crisis Intervention Teams within police departments specialized in de-escalation of mentally unstable situations , as well as overhaul racial sensitivity training to reduce the frequency of these occurrences?</a:t>
            </a:r>
          </a:p>
          <a:p>
            <a:endParaRPr lang="en-US" sz="2200" dirty="0"/>
          </a:p>
        </p:txBody>
      </p:sp>
      <p:sp>
        <p:nvSpPr>
          <p:cNvPr id="7" name="TextBox 6">
            <a:extLst>
              <a:ext uri="{FF2B5EF4-FFF2-40B4-BE49-F238E27FC236}">
                <a16:creationId xmlns:a16="http://schemas.microsoft.com/office/drawing/2014/main" id="{4C08FCA6-4086-4161-A357-D70E536E5F48}"/>
              </a:ext>
            </a:extLst>
          </p:cNvPr>
          <p:cNvSpPr txBox="1"/>
          <p:nvPr/>
        </p:nvSpPr>
        <p:spPr>
          <a:xfrm>
            <a:off x="455612" y="6096000"/>
            <a:ext cx="8991600" cy="424732"/>
          </a:xfrm>
          <a:prstGeom prst="rect">
            <a:avLst/>
          </a:prstGeom>
          <a:noFill/>
        </p:spPr>
        <p:txBody>
          <a:bodyPr wrap="square" rtlCol="0">
            <a:spAutoFit/>
          </a:bodyPr>
          <a:lstStyle/>
          <a:p>
            <a:pPr>
              <a:lnSpc>
                <a:spcPct val="90000"/>
              </a:lnSpc>
            </a:pPr>
            <a:r>
              <a:rPr lang="en-US" sz="800" dirty="0"/>
              <a:t>Data Source:</a:t>
            </a:r>
          </a:p>
          <a:p>
            <a:pPr>
              <a:lnSpc>
                <a:spcPct val="90000"/>
              </a:lnSpc>
            </a:pPr>
            <a:r>
              <a:rPr lang="en-US" sz="800" dirty="0"/>
              <a:t>Washington Post police shootings data -&gt; https://github.com/washingtonpost/data-police-shootings/releases/download/v0.1/fatal-police-shootings-data.csv</a:t>
            </a:r>
          </a:p>
          <a:p>
            <a:pPr>
              <a:lnSpc>
                <a:spcPct val="90000"/>
              </a:lnSpc>
            </a:pPr>
            <a:r>
              <a:rPr lang="en-US" sz="800" dirty="0"/>
              <a:t>2019 National Survey on Drug Use and Health </a:t>
            </a:r>
            <a:r>
              <a:rPr lang="en-US" sz="800" dirty="0">
                <a:sym typeface="Wingdings" panose="05000000000000000000" pitchFamily="2" charset="2"/>
              </a:rPr>
              <a:t> </a:t>
            </a:r>
            <a:r>
              <a:rPr lang="en-US" sz="800" dirty="0"/>
              <a:t>https://www.samhsa.gov/data/data-we-collect/nsduh-national-survey-drug-use-and-health</a:t>
            </a:r>
          </a:p>
        </p:txBody>
      </p:sp>
      <p:sp>
        <p:nvSpPr>
          <p:cNvPr id="10" name="Content Placeholder 2">
            <a:extLst>
              <a:ext uri="{FF2B5EF4-FFF2-40B4-BE49-F238E27FC236}">
                <a16:creationId xmlns:a16="http://schemas.microsoft.com/office/drawing/2014/main" id="{EBB72FC5-1DE7-49B1-AD5C-F5B614D5970D}"/>
              </a:ext>
            </a:extLst>
          </p:cNvPr>
          <p:cNvSpPr txBox="1">
            <a:spLocks/>
          </p:cNvSpPr>
          <p:nvPr/>
        </p:nvSpPr>
        <p:spPr>
          <a:xfrm>
            <a:off x="608012" y="3429000"/>
            <a:ext cx="10515600" cy="2171700"/>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600" kern="1200" baseline="0">
                <a:solidFill>
                  <a:schemeClr val="tx1">
                    <a:tint val="75000"/>
                  </a:schemeClr>
                </a:solidFill>
                <a:latin typeface="+mn-lt"/>
                <a:ea typeface="+mn-ea"/>
                <a:cs typeface="+mn-cs"/>
              </a:defRPr>
            </a:lvl9pPr>
          </a:lstStyle>
          <a:p>
            <a:r>
              <a:rPr lang="en-US" dirty="0"/>
              <a:t>Insights:</a:t>
            </a:r>
          </a:p>
          <a:p>
            <a:endParaRPr lang="en-US" dirty="0"/>
          </a:p>
          <a:p>
            <a:endParaRPr lang="en-US" dirty="0"/>
          </a:p>
          <a:p>
            <a:pPr marL="457200" indent="-457200">
              <a:buFont typeface="+mj-lt"/>
              <a:buAutoNum type="arabicPeriod"/>
            </a:pPr>
            <a:r>
              <a:rPr lang="en-US" dirty="0"/>
              <a:t>Police violence disproportionately affects minorities and people of color, and the minorities affected are disproportionately younger.  Black people are killed at a rate of 36 deaths per million, over 2.5x the rate of white people.</a:t>
            </a:r>
          </a:p>
          <a:p>
            <a:pPr marL="457200" indent="-457200">
              <a:buFont typeface="+mj-lt"/>
              <a:buAutoNum type="arabicPeriod"/>
            </a:pPr>
            <a:endParaRPr lang="en-US" dirty="0"/>
          </a:p>
          <a:p>
            <a:pPr marL="457200" indent="-457200">
              <a:buFont typeface="+mj-lt"/>
              <a:buAutoNum type="arabicPeriod"/>
            </a:pPr>
            <a:r>
              <a:rPr lang="en-US" dirty="0"/>
              <a:t>West Virginia and Southwestern states have among the highest rates of minorities killed at the hands of law enforcement.  These states would benefit most from reallocating funding to racial sensitivity training to reverse the rate of these incidences.</a:t>
            </a:r>
          </a:p>
          <a:p>
            <a:pPr marL="457200" indent="-457200">
              <a:buFont typeface="+mj-lt"/>
              <a:buAutoNum type="arabicPeriod"/>
            </a:pPr>
            <a:endParaRPr lang="en-US" dirty="0"/>
          </a:p>
          <a:p>
            <a:pPr marL="457200" indent="-457200">
              <a:buFont typeface="+mj-lt"/>
              <a:buAutoNum type="arabicPeriod"/>
            </a:pPr>
            <a:r>
              <a:rPr lang="en-US" dirty="0"/>
              <a:t>Some form of mental illness is present in 23% of all shootings, higher than the prevalence of mental illness in the general population.  The Northeast part of the U.S. have the highest rates of theses occurrences, and thus is where the test of Crisis Intervention Teams should first be implemented.</a:t>
            </a:r>
          </a:p>
        </p:txBody>
      </p:sp>
    </p:spTree>
    <p:extLst>
      <p:ext uri="{BB962C8B-B14F-4D97-AF65-F5344CB8AC3E}">
        <p14:creationId xmlns:p14="http://schemas.microsoft.com/office/powerpoint/2010/main" val="197186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8BD7DA-D52B-4461-8934-AB550D5F443E}"/>
              </a:ext>
            </a:extLst>
          </p:cNvPr>
          <p:cNvSpPr txBox="1"/>
          <p:nvPr/>
        </p:nvSpPr>
        <p:spPr>
          <a:xfrm>
            <a:off x="455612" y="6248400"/>
            <a:ext cx="8991600" cy="424732"/>
          </a:xfrm>
          <a:prstGeom prst="rect">
            <a:avLst/>
          </a:prstGeom>
          <a:noFill/>
        </p:spPr>
        <p:txBody>
          <a:bodyPr wrap="square" rtlCol="0">
            <a:spAutoFit/>
          </a:bodyPr>
          <a:lstStyle/>
          <a:p>
            <a:pPr>
              <a:lnSpc>
                <a:spcPct val="90000"/>
              </a:lnSpc>
            </a:pPr>
            <a:r>
              <a:rPr lang="en-US" sz="800" dirty="0"/>
              <a:t>Data Source:</a:t>
            </a:r>
          </a:p>
          <a:p>
            <a:pPr>
              <a:lnSpc>
                <a:spcPct val="90000"/>
              </a:lnSpc>
            </a:pPr>
            <a:r>
              <a:rPr lang="en-US" sz="800" dirty="0"/>
              <a:t>Washington Post police shootings data -&gt; https://github.com/washingtonpost/data-police-shootings/releases/download/v0.1/fatal-police-shootings-data.csv</a:t>
            </a:r>
          </a:p>
          <a:p>
            <a:pPr>
              <a:lnSpc>
                <a:spcPct val="90000"/>
              </a:lnSpc>
            </a:pPr>
            <a:r>
              <a:rPr lang="en-US" sz="800" dirty="0"/>
              <a:t>2019 National Survey on Drug Use and Health </a:t>
            </a:r>
            <a:r>
              <a:rPr lang="en-US" sz="800" dirty="0">
                <a:sym typeface="Wingdings" panose="05000000000000000000" pitchFamily="2" charset="2"/>
              </a:rPr>
              <a:t> </a:t>
            </a:r>
            <a:r>
              <a:rPr lang="en-US" sz="800" dirty="0"/>
              <a:t>https://www.samhsa.gov/data/data-we-collect/nsduh-national-survey-drug-use-and-health</a:t>
            </a:r>
          </a:p>
        </p:txBody>
      </p:sp>
      <p:pic>
        <p:nvPicPr>
          <p:cNvPr id="21" name="Picture 20">
            <a:extLst>
              <a:ext uri="{FF2B5EF4-FFF2-40B4-BE49-F238E27FC236}">
                <a16:creationId xmlns:a16="http://schemas.microsoft.com/office/drawing/2014/main" id="{82082107-EB1E-40E1-AE09-C7E46340F245}"/>
              </a:ext>
            </a:extLst>
          </p:cNvPr>
          <p:cNvPicPr>
            <a:picLocks noChangeAspect="1"/>
          </p:cNvPicPr>
          <p:nvPr/>
        </p:nvPicPr>
        <p:blipFill>
          <a:blip r:embed="rId2"/>
          <a:stretch>
            <a:fillRect/>
          </a:stretch>
        </p:blipFill>
        <p:spPr>
          <a:xfrm>
            <a:off x="5394274" y="1437997"/>
            <a:ext cx="1400274" cy="3982006"/>
          </a:xfrm>
          <a:prstGeom prst="rect">
            <a:avLst/>
          </a:prstGeom>
          <a:ln w="12700">
            <a:solidFill>
              <a:schemeClr val="tx1"/>
            </a:solidFill>
          </a:ln>
        </p:spPr>
      </p:pic>
      <p:pic>
        <p:nvPicPr>
          <p:cNvPr id="25" name="Picture 24">
            <a:extLst>
              <a:ext uri="{FF2B5EF4-FFF2-40B4-BE49-F238E27FC236}">
                <a16:creationId xmlns:a16="http://schemas.microsoft.com/office/drawing/2014/main" id="{FEC65D97-E234-4930-BC2F-B5364ECBE41C}"/>
              </a:ext>
            </a:extLst>
          </p:cNvPr>
          <p:cNvPicPr>
            <a:picLocks noChangeAspect="1"/>
          </p:cNvPicPr>
          <p:nvPr/>
        </p:nvPicPr>
        <p:blipFill>
          <a:blip r:embed="rId3"/>
          <a:stretch>
            <a:fillRect/>
          </a:stretch>
        </p:blipFill>
        <p:spPr>
          <a:xfrm>
            <a:off x="6958650" y="1437997"/>
            <a:ext cx="4505954" cy="3982006"/>
          </a:xfrm>
          <a:prstGeom prst="rect">
            <a:avLst/>
          </a:prstGeom>
          <a:noFill/>
          <a:ln w="12700">
            <a:solidFill>
              <a:schemeClr val="tx1"/>
            </a:solidFill>
          </a:ln>
        </p:spPr>
      </p:pic>
      <p:pic>
        <p:nvPicPr>
          <p:cNvPr id="29" name="Picture 28">
            <a:extLst>
              <a:ext uri="{FF2B5EF4-FFF2-40B4-BE49-F238E27FC236}">
                <a16:creationId xmlns:a16="http://schemas.microsoft.com/office/drawing/2014/main" id="{5B34EA80-130A-46E5-B489-D82EFCE145D6}"/>
              </a:ext>
            </a:extLst>
          </p:cNvPr>
          <p:cNvPicPr>
            <a:picLocks noChangeAspect="1"/>
          </p:cNvPicPr>
          <p:nvPr/>
        </p:nvPicPr>
        <p:blipFill>
          <a:blip r:embed="rId4"/>
          <a:stretch>
            <a:fillRect/>
          </a:stretch>
        </p:blipFill>
        <p:spPr>
          <a:xfrm>
            <a:off x="638481" y="1437997"/>
            <a:ext cx="4591691" cy="3982006"/>
          </a:xfrm>
          <a:prstGeom prst="rect">
            <a:avLst/>
          </a:prstGeom>
          <a:ln w="12700">
            <a:solidFill>
              <a:schemeClr val="tx1"/>
            </a:solidFill>
          </a:ln>
        </p:spPr>
      </p:pic>
      <p:sp>
        <p:nvSpPr>
          <p:cNvPr id="10" name="TextBox 9">
            <a:extLst>
              <a:ext uri="{FF2B5EF4-FFF2-40B4-BE49-F238E27FC236}">
                <a16:creationId xmlns:a16="http://schemas.microsoft.com/office/drawing/2014/main" id="{75AD88F7-B312-483E-84C8-F9C64A0A8C79}"/>
              </a:ext>
            </a:extLst>
          </p:cNvPr>
          <p:cNvSpPr txBox="1"/>
          <p:nvPr/>
        </p:nvSpPr>
        <p:spPr>
          <a:xfrm>
            <a:off x="638481" y="457200"/>
            <a:ext cx="10759837" cy="424732"/>
          </a:xfrm>
          <a:prstGeom prst="rect">
            <a:avLst/>
          </a:prstGeom>
          <a:noFill/>
        </p:spPr>
        <p:txBody>
          <a:bodyPr wrap="square" rtlCol="0">
            <a:spAutoFit/>
          </a:bodyPr>
          <a:lstStyle/>
          <a:p>
            <a:pPr>
              <a:lnSpc>
                <a:spcPct val="90000"/>
              </a:lnSpc>
            </a:pPr>
            <a:r>
              <a:rPr lang="en-US" sz="1200" dirty="0"/>
              <a:t>Nearly 1/4 of shootings involve some form of mental illness.  We see that yearly officer involved shooting deaths have been consistent since 2015, with an average 989 deaths per year at the hands of the police.  We also see that the rate of shootings YOY also remains consistent.</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304800"/>
            <a:ext cx="11201400" cy="762000"/>
          </a:xfrm>
        </p:spPr>
        <p:txBody>
          <a:bodyPr>
            <a:normAutofit/>
          </a:bodyPr>
          <a:lstStyle/>
          <a:p>
            <a:pPr marL="45720" indent="0">
              <a:buNone/>
            </a:pPr>
            <a:r>
              <a:rPr lang="en-US" sz="1200" dirty="0"/>
              <a:t>White people are killed much more frequently than minorities.  In fact, the number of white people killed at the hands of the police is more than double the victims of Black and Hispanic descent combined.  This is most likely due to the fact that White people make up the majority of the American population.  In fact, 60% of the U.S. population (201M out of 331M) is White.  As white people make up 60% of the population, but only 45% of the shootings, this is worth looking into further.</a:t>
            </a:r>
          </a:p>
        </p:txBody>
      </p:sp>
      <p:pic>
        <p:nvPicPr>
          <p:cNvPr id="8" name="Picture 7">
            <a:extLst>
              <a:ext uri="{FF2B5EF4-FFF2-40B4-BE49-F238E27FC236}">
                <a16:creationId xmlns:a16="http://schemas.microsoft.com/office/drawing/2014/main" id="{AD88387F-D07F-42F2-B21E-7E081282B360}"/>
              </a:ext>
            </a:extLst>
          </p:cNvPr>
          <p:cNvPicPr>
            <a:picLocks noChangeAspect="1"/>
          </p:cNvPicPr>
          <p:nvPr/>
        </p:nvPicPr>
        <p:blipFill>
          <a:blip r:embed="rId3"/>
          <a:stretch>
            <a:fillRect/>
          </a:stretch>
        </p:blipFill>
        <p:spPr>
          <a:xfrm>
            <a:off x="1831379" y="1219200"/>
            <a:ext cx="8526065" cy="5220429"/>
          </a:xfrm>
          <a:prstGeom prst="rect">
            <a:avLst/>
          </a:prstGeom>
        </p:spPr>
      </p:pic>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7DDF98-A7DB-49DF-967D-5393EEC6837C}"/>
              </a:ext>
            </a:extLst>
          </p:cNvPr>
          <p:cNvSpPr>
            <a:spLocks noGrp="1"/>
          </p:cNvSpPr>
          <p:nvPr>
            <p:ph idx="1"/>
          </p:nvPr>
        </p:nvSpPr>
        <p:spPr>
          <a:xfrm>
            <a:off x="1217612" y="457200"/>
            <a:ext cx="9753600" cy="762000"/>
          </a:xfrm>
        </p:spPr>
        <p:txBody>
          <a:bodyPr>
            <a:normAutofit/>
          </a:bodyPr>
          <a:lstStyle/>
          <a:p>
            <a:pPr marL="45720" indent="0">
              <a:buNone/>
            </a:pPr>
            <a:r>
              <a:rPr lang="en-US" sz="1200" dirty="0"/>
              <a:t>On a per million basis, minorities are killed at significantly higher rates that white people.  Countrywide, black people are killed at a rate that is more than double that of white people.  Black people are killed at a rate of 35 per million, followed by Hispanics at 17 per million, and White people at 14 per million.  Minorities are also killed at a much younger age when compared to white people.</a:t>
            </a:r>
          </a:p>
        </p:txBody>
      </p:sp>
      <p:pic>
        <p:nvPicPr>
          <p:cNvPr id="9" name="Picture 8">
            <a:extLst>
              <a:ext uri="{FF2B5EF4-FFF2-40B4-BE49-F238E27FC236}">
                <a16:creationId xmlns:a16="http://schemas.microsoft.com/office/drawing/2014/main" id="{29860CC2-1E35-4E51-9F36-8F3C3AD3C539}"/>
              </a:ext>
            </a:extLst>
          </p:cNvPr>
          <p:cNvPicPr>
            <a:picLocks noChangeAspect="1"/>
          </p:cNvPicPr>
          <p:nvPr/>
        </p:nvPicPr>
        <p:blipFill>
          <a:blip r:embed="rId2"/>
          <a:stretch>
            <a:fillRect/>
          </a:stretch>
        </p:blipFill>
        <p:spPr>
          <a:xfrm>
            <a:off x="516746" y="1371600"/>
            <a:ext cx="11155332" cy="3781953"/>
          </a:xfrm>
          <a:prstGeom prst="rect">
            <a:avLst/>
          </a:prstGeom>
        </p:spPr>
      </p:pic>
      <p:pic>
        <p:nvPicPr>
          <p:cNvPr id="11" name="Picture 10">
            <a:extLst>
              <a:ext uri="{FF2B5EF4-FFF2-40B4-BE49-F238E27FC236}">
                <a16:creationId xmlns:a16="http://schemas.microsoft.com/office/drawing/2014/main" id="{3F35B9FB-9910-44D2-A85F-F904866D2AA3}"/>
              </a:ext>
            </a:extLst>
          </p:cNvPr>
          <p:cNvPicPr>
            <a:picLocks noChangeAspect="1"/>
          </p:cNvPicPr>
          <p:nvPr/>
        </p:nvPicPr>
        <p:blipFill>
          <a:blip r:embed="rId3"/>
          <a:stretch>
            <a:fillRect/>
          </a:stretch>
        </p:blipFill>
        <p:spPr>
          <a:xfrm>
            <a:off x="3579461" y="5305953"/>
            <a:ext cx="5029902" cy="1190791"/>
          </a:xfrm>
          <a:prstGeom prst="rect">
            <a:avLst/>
          </a:prstGeom>
        </p:spPr>
      </p:pic>
    </p:spTree>
    <p:extLst>
      <p:ext uri="{BB962C8B-B14F-4D97-AF65-F5344CB8AC3E}">
        <p14:creationId xmlns:p14="http://schemas.microsoft.com/office/powerpoint/2010/main" val="322660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7DDF98-A7DB-49DF-967D-5393EEC6837C}"/>
              </a:ext>
            </a:extLst>
          </p:cNvPr>
          <p:cNvSpPr>
            <a:spLocks noGrp="1"/>
          </p:cNvSpPr>
          <p:nvPr>
            <p:ph idx="1"/>
          </p:nvPr>
        </p:nvSpPr>
        <p:spPr>
          <a:xfrm>
            <a:off x="1217612" y="457200"/>
            <a:ext cx="9753600" cy="762000"/>
          </a:xfrm>
        </p:spPr>
        <p:txBody>
          <a:bodyPr>
            <a:noAutofit/>
          </a:bodyPr>
          <a:lstStyle/>
          <a:p>
            <a:pPr marL="45720" indent="0">
              <a:buNone/>
            </a:pPr>
            <a:r>
              <a:rPr lang="en-US" sz="1200" dirty="0"/>
              <a:t>The majority of the shootings occur within the southern California and the Northeastern United States, which makes sense since these are two of the largest metropolitan areas in the country.  However, when looking at the incident rate, Alaska has the highest rate with 58 per million, followed by the Southwestern states of New Mexico and Arizona, and Oklahoma.</a:t>
            </a:r>
          </a:p>
        </p:txBody>
      </p:sp>
      <p:pic>
        <p:nvPicPr>
          <p:cNvPr id="17" name="Picture 16">
            <a:extLst>
              <a:ext uri="{FF2B5EF4-FFF2-40B4-BE49-F238E27FC236}">
                <a16:creationId xmlns:a16="http://schemas.microsoft.com/office/drawing/2014/main" id="{8D9F3C9B-3BDD-4DBA-9D97-E7C450F78AA5}"/>
              </a:ext>
            </a:extLst>
          </p:cNvPr>
          <p:cNvPicPr>
            <a:picLocks noChangeAspect="1"/>
          </p:cNvPicPr>
          <p:nvPr/>
        </p:nvPicPr>
        <p:blipFill>
          <a:blip r:embed="rId2"/>
          <a:stretch>
            <a:fillRect/>
          </a:stretch>
        </p:blipFill>
        <p:spPr>
          <a:xfrm>
            <a:off x="1926643" y="1219200"/>
            <a:ext cx="8335538" cy="4953691"/>
          </a:xfrm>
          <a:prstGeom prst="rect">
            <a:avLst/>
          </a:prstGeom>
        </p:spPr>
      </p:pic>
    </p:spTree>
    <p:extLst>
      <p:ext uri="{BB962C8B-B14F-4D97-AF65-F5344CB8AC3E}">
        <p14:creationId xmlns:p14="http://schemas.microsoft.com/office/powerpoint/2010/main" val="254262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7DDF98-A7DB-49DF-967D-5393EEC6837C}"/>
              </a:ext>
            </a:extLst>
          </p:cNvPr>
          <p:cNvSpPr>
            <a:spLocks noGrp="1"/>
          </p:cNvSpPr>
          <p:nvPr>
            <p:ph idx="1"/>
          </p:nvPr>
        </p:nvSpPr>
        <p:spPr>
          <a:xfrm>
            <a:off x="836612" y="419100"/>
            <a:ext cx="10210800" cy="914400"/>
          </a:xfrm>
        </p:spPr>
        <p:txBody>
          <a:bodyPr>
            <a:normAutofit/>
          </a:bodyPr>
          <a:lstStyle/>
          <a:p>
            <a:pPr marL="45720" indent="0">
              <a:buNone/>
            </a:pPr>
            <a:r>
              <a:rPr lang="en-US" sz="1200" dirty="0"/>
              <a:t>When looking at strictly Minority shooting rates, West Virginia appears to be the state of most concern with regards to shootings involving minorities.  The incident rate for minorities is 87 per million compared to a rate of 33 per million overall.  Other states of substantial concern include New Mexico, Oklahoma, and Missouri.  It was surprising to see Maine in the Top 5 for Minority incident rates.  West Virginia, Oklahoma, and Alaska are the worst states for black victims, while New Mexico has the highest rate for Hispanic victims. </a:t>
            </a:r>
          </a:p>
        </p:txBody>
      </p:sp>
      <p:pic>
        <p:nvPicPr>
          <p:cNvPr id="9" name="Picture 8">
            <a:extLst>
              <a:ext uri="{FF2B5EF4-FFF2-40B4-BE49-F238E27FC236}">
                <a16:creationId xmlns:a16="http://schemas.microsoft.com/office/drawing/2014/main" id="{0EEE2A4C-0D33-4158-A9AC-BAC595977F4E}"/>
              </a:ext>
            </a:extLst>
          </p:cNvPr>
          <p:cNvPicPr>
            <a:picLocks noChangeAspect="1"/>
          </p:cNvPicPr>
          <p:nvPr/>
        </p:nvPicPr>
        <p:blipFill>
          <a:blip r:embed="rId2"/>
          <a:stretch>
            <a:fillRect/>
          </a:stretch>
        </p:blipFill>
        <p:spPr>
          <a:xfrm>
            <a:off x="608012" y="1676400"/>
            <a:ext cx="6868484" cy="4048690"/>
          </a:xfrm>
          <a:prstGeom prst="rect">
            <a:avLst/>
          </a:prstGeom>
        </p:spPr>
      </p:pic>
      <p:pic>
        <p:nvPicPr>
          <p:cNvPr id="25" name="Picture 24">
            <a:extLst>
              <a:ext uri="{FF2B5EF4-FFF2-40B4-BE49-F238E27FC236}">
                <a16:creationId xmlns:a16="http://schemas.microsoft.com/office/drawing/2014/main" id="{C22845CF-99E6-47E4-B96A-495B45E8BB1E}"/>
              </a:ext>
            </a:extLst>
          </p:cNvPr>
          <p:cNvPicPr>
            <a:picLocks noChangeAspect="1"/>
          </p:cNvPicPr>
          <p:nvPr/>
        </p:nvPicPr>
        <p:blipFill>
          <a:blip r:embed="rId3"/>
          <a:stretch>
            <a:fillRect/>
          </a:stretch>
        </p:blipFill>
        <p:spPr>
          <a:xfrm>
            <a:off x="9857099" y="1905000"/>
            <a:ext cx="1086002" cy="3372352"/>
          </a:xfrm>
          <a:prstGeom prst="rect">
            <a:avLst/>
          </a:prstGeom>
        </p:spPr>
      </p:pic>
      <p:pic>
        <p:nvPicPr>
          <p:cNvPr id="27" name="Picture 26">
            <a:extLst>
              <a:ext uri="{FF2B5EF4-FFF2-40B4-BE49-F238E27FC236}">
                <a16:creationId xmlns:a16="http://schemas.microsoft.com/office/drawing/2014/main" id="{9C383667-2697-47E5-A58D-665B3E918914}"/>
              </a:ext>
            </a:extLst>
          </p:cNvPr>
          <p:cNvPicPr>
            <a:picLocks noChangeAspect="1"/>
          </p:cNvPicPr>
          <p:nvPr/>
        </p:nvPicPr>
        <p:blipFill>
          <a:blip r:embed="rId4"/>
          <a:stretch>
            <a:fillRect/>
          </a:stretch>
        </p:blipFill>
        <p:spPr>
          <a:xfrm>
            <a:off x="7618412" y="1676400"/>
            <a:ext cx="2286000" cy="3600953"/>
          </a:xfrm>
          <a:prstGeom prst="rect">
            <a:avLst/>
          </a:prstGeom>
        </p:spPr>
      </p:pic>
    </p:spTree>
    <p:extLst>
      <p:ext uri="{BB962C8B-B14F-4D97-AF65-F5344CB8AC3E}">
        <p14:creationId xmlns:p14="http://schemas.microsoft.com/office/powerpoint/2010/main" val="184568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7DDF98-A7DB-49DF-967D-5393EEC6837C}"/>
              </a:ext>
            </a:extLst>
          </p:cNvPr>
          <p:cNvSpPr>
            <a:spLocks noGrp="1"/>
          </p:cNvSpPr>
          <p:nvPr>
            <p:ph idx="1"/>
          </p:nvPr>
        </p:nvSpPr>
        <p:spPr>
          <a:xfrm>
            <a:off x="912812" y="381000"/>
            <a:ext cx="10363200" cy="914400"/>
          </a:xfrm>
        </p:spPr>
        <p:txBody>
          <a:bodyPr>
            <a:normAutofit/>
          </a:bodyPr>
          <a:lstStyle/>
          <a:p>
            <a:pPr marL="45720" indent="0">
              <a:buNone/>
            </a:pPr>
            <a:r>
              <a:rPr lang="en-US" sz="1200" dirty="0"/>
              <a:t>Victims with signs of mental distress make up almost 1/4 of all shootings while the overall all rate of mental illness in the population is 1 in 5.  This is particularly troubling because if law enforcement is able to accurately identify signs of mental distress, a lot of these escalations can be avoided.  The Northeast region in particular has an issue in being able to identify cases of mental illness that lead to shootings.  The top 3 States with the worst record are Vermont, New Hampshire and New York.  These states would benefit most from de-escalation training and training to identify cases of mental illness before resorting to use of deadly force.  </a:t>
            </a:r>
          </a:p>
        </p:txBody>
      </p:sp>
      <p:pic>
        <p:nvPicPr>
          <p:cNvPr id="3" name="Picture 2">
            <a:extLst>
              <a:ext uri="{FF2B5EF4-FFF2-40B4-BE49-F238E27FC236}">
                <a16:creationId xmlns:a16="http://schemas.microsoft.com/office/drawing/2014/main" id="{950BECED-004C-400D-921F-A83B5BD4CC61}"/>
              </a:ext>
            </a:extLst>
          </p:cNvPr>
          <p:cNvPicPr>
            <a:picLocks noChangeAspect="1"/>
          </p:cNvPicPr>
          <p:nvPr/>
        </p:nvPicPr>
        <p:blipFill>
          <a:blip r:embed="rId2"/>
          <a:stretch>
            <a:fillRect/>
          </a:stretch>
        </p:blipFill>
        <p:spPr>
          <a:xfrm>
            <a:off x="402430" y="1676400"/>
            <a:ext cx="11383964" cy="4544059"/>
          </a:xfrm>
          <a:prstGeom prst="rect">
            <a:avLst/>
          </a:prstGeom>
        </p:spPr>
      </p:pic>
    </p:spTree>
    <p:extLst>
      <p:ext uri="{BB962C8B-B14F-4D97-AF65-F5344CB8AC3E}">
        <p14:creationId xmlns:p14="http://schemas.microsoft.com/office/powerpoint/2010/main" val="88599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7DDF98-A7DB-49DF-967D-5393EEC6837C}"/>
              </a:ext>
            </a:extLst>
          </p:cNvPr>
          <p:cNvSpPr>
            <a:spLocks noGrp="1"/>
          </p:cNvSpPr>
          <p:nvPr>
            <p:ph idx="1"/>
          </p:nvPr>
        </p:nvSpPr>
        <p:spPr>
          <a:xfrm>
            <a:off x="473267" y="228600"/>
            <a:ext cx="11242289" cy="838200"/>
          </a:xfrm>
        </p:spPr>
        <p:txBody>
          <a:bodyPr>
            <a:noAutofit/>
          </a:bodyPr>
          <a:lstStyle/>
          <a:p>
            <a:pPr marL="45720" indent="0">
              <a:buNone/>
            </a:pPr>
            <a:r>
              <a:rPr lang="en-US" sz="1200" dirty="0"/>
              <a:t>When broken down by age group, we see the rate of incidents involving mental illness follows the rate of total shootings.  Therefore, it does not appear that any one age group is disproportionally affected by the presence of mental illness.  In terms of race, the rate of mental illness prevalence in White and Asian people is much higher than the rates for their overall population.  Black people have the lowest rate of incidents involving mental illness with 15.5% of shootings compared to 17.3% in the total population, possibly meaning as a race, they are being unfairly targeted.</a:t>
            </a:r>
          </a:p>
          <a:p>
            <a:pPr marL="45720" indent="0">
              <a:buNone/>
            </a:pPr>
            <a:endParaRPr lang="en-US" dirty="0"/>
          </a:p>
        </p:txBody>
      </p:sp>
      <p:pic>
        <p:nvPicPr>
          <p:cNvPr id="3" name="Picture 2">
            <a:extLst>
              <a:ext uri="{FF2B5EF4-FFF2-40B4-BE49-F238E27FC236}">
                <a16:creationId xmlns:a16="http://schemas.microsoft.com/office/drawing/2014/main" id="{4A896003-55DB-4AB3-BEBA-C81E106B35FF}"/>
              </a:ext>
            </a:extLst>
          </p:cNvPr>
          <p:cNvPicPr>
            <a:picLocks noChangeAspect="1"/>
          </p:cNvPicPr>
          <p:nvPr/>
        </p:nvPicPr>
        <p:blipFill>
          <a:blip r:embed="rId2"/>
          <a:stretch>
            <a:fillRect/>
          </a:stretch>
        </p:blipFill>
        <p:spPr>
          <a:xfrm>
            <a:off x="379412" y="1295400"/>
            <a:ext cx="11669754" cy="4801270"/>
          </a:xfrm>
          <a:prstGeom prst="rect">
            <a:avLst/>
          </a:prstGeom>
        </p:spPr>
      </p:pic>
      <p:sp>
        <p:nvSpPr>
          <p:cNvPr id="5" name="TextBox 4">
            <a:extLst>
              <a:ext uri="{FF2B5EF4-FFF2-40B4-BE49-F238E27FC236}">
                <a16:creationId xmlns:a16="http://schemas.microsoft.com/office/drawing/2014/main" id="{A4069898-B436-447F-ADCA-9C7A11760D45}"/>
              </a:ext>
            </a:extLst>
          </p:cNvPr>
          <p:cNvSpPr txBox="1"/>
          <p:nvPr/>
        </p:nvSpPr>
        <p:spPr>
          <a:xfrm>
            <a:off x="473267" y="6400800"/>
            <a:ext cx="8991600" cy="313932"/>
          </a:xfrm>
          <a:prstGeom prst="rect">
            <a:avLst/>
          </a:prstGeom>
          <a:noFill/>
        </p:spPr>
        <p:txBody>
          <a:bodyPr wrap="square" rtlCol="0">
            <a:spAutoFit/>
          </a:bodyPr>
          <a:lstStyle/>
          <a:p>
            <a:pPr>
              <a:lnSpc>
                <a:spcPct val="90000"/>
              </a:lnSpc>
            </a:pPr>
            <a:r>
              <a:rPr lang="en-US" sz="800" dirty="0"/>
              <a:t>Data Source:</a:t>
            </a:r>
          </a:p>
          <a:p>
            <a:pPr>
              <a:lnSpc>
                <a:spcPct val="90000"/>
              </a:lnSpc>
            </a:pPr>
            <a:r>
              <a:rPr lang="en-US" sz="800" dirty="0"/>
              <a:t>2019 National Survey on Drug Use and Health </a:t>
            </a:r>
            <a:r>
              <a:rPr lang="en-US" sz="800" dirty="0">
                <a:sym typeface="Wingdings" panose="05000000000000000000" pitchFamily="2" charset="2"/>
              </a:rPr>
              <a:t> </a:t>
            </a:r>
            <a:r>
              <a:rPr lang="en-US" sz="800" dirty="0"/>
              <a:t>https://www.samhsa.gov/data/data-we-collect/nsduh-national-survey-drug-use-and-health</a:t>
            </a:r>
          </a:p>
        </p:txBody>
      </p:sp>
    </p:spTree>
    <p:extLst>
      <p:ext uri="{BB962C8B-B14F-4D97-AF65-F5344CB8AC3E}">
        <p14:creationId xmlns:p14="http://schemas.microsoft.com/office/powerpoint/2010/main" val="251566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North American continent presentation (widescreen).potx" id="{9BCD087D-7D15-4935-9A6F-8C8F414B806B}" vid="{F70B2F2B-E334-4403-A327-17999BAEB2DF}"/>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2383</TotalTime>
  <Words>1035</Words>
  <Application>Microsoft Office PowerPoint</Application>
  <PresentationFormat>Custom</PresentationFormat>
  <Paragraphs>35</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Continental North America 16x9</vt:lpstr>
      <vt:lpstr>U.S. Officer Involved  Shooting Deaths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Officer Involved shooting deaths</dc:title>
  <dc:creator>Nicholas Cuneo</dc:creator>
  <cp:lastModifiedBy>Nicholas Cuneo</cp:lastModifiedBy>
  <cp:revision>6</cp:revision>
  <cp:lastPrinted>2021-03-17T00:08:32Z</cp:lastPrinted>
  <dcterms:created xsi:type="dcterms:W3CDTF">2021-02-24T18:57:58Z</dcterms:created>
  <dcterms:modified xsi:type="dcterms:W3CDTF">2021-03-17T00:08:45Z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