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34286" y="356241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4286" y="319367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4286" y="282364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4286" y="243979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4286" y="208807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34286" y="173635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34286" y="135250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820034" y="1949220"/>
              <a:ext cx="1214067" cy="1613189"/>
            </a:xfrm>
            <a:custGeom>
              <a:avLst/>
              <a:pathLst>
                <a:path w="1214067" h="1613189">
                  <a:moveTo>
                    <a:pt x="0" y="1613189"/>
                  </a:moveTo>
                  <a:lnTo>
                    <a:pt x="4355" y="1608304"/>
                  </a:lnTo>
                  <a:lnTo>
                    <a:pt x="14190" y="1597266"/>
                  </a:lnTo>
                  <a:lnTo>
                    <a:pt x="24025" y="1586221"/>
                  </a:lnTo>
                  <a:lnTo>
                    <a:pt x="33860" y="1575169"/>
                  </a:lnTo>
                  <a:lnTo>
                    <a:pt x="43695" y="1564110"/>
                  </a:lnTo>
                  <a:lnTo>
                    <a:pt x="53530" y="1553044"/>
                  </a:lnTo>
                  <a:lnTo>
                    <a:pt x="63365" y="1541970"/>
                  </a:lnTo>
                  <a:lnTo>
                    <a:pt x="73200" y="1530888"/>
                  </a:lnTo>
                  <a:lnTo>
                    <a:pt x="83035" y="1519797"/>
                  </a:lnTo>
                  <a:lnTo>
                    <a:pt x="92870" y="1508698"/>
                  </a:lnTo>
                  <a:lnTo>
                    <a:pt x="102705" y="1497591"/>
                  </a:lnTo>
                  <a:lnTo>
                    <a:pt x="112540" y="1486474"/>
                  </a:lnTo>
                  <a:lnTo>
                    <a:pt x="122375" y="1475348"/>
                  </a:lnTo>
                  <a:lnTo>
                    <a:pt x="132210" y="1464212"/>
                  </a:lnTo>
                  <a:lnTo>
                    <a:pt x="142046" y="1453065"/>
                  </a:lnTo>
                  <a:lnTo>
                    <a:pt x="151881" y="1441909"/>
                  </a:lnTo>
                  <a:lnTo>
                    <a:pt x="161716" y="1430741"/>
                  </a:lnTo>
                  <a:lnTo>
                    <a:pt x="171551" y="1419562"/>
                  </a:lnTo>
                  <a:lnTo>
                    <a:pt x="181386" y="1408372"/>
                  </a:lnTo>
                  <a:lnTo>
                    <a:pt x="191221" y="1397169"/>
                  </a:lnTo>
                  <a:lnTo>
                    <a:pt x="201056" y="1385954"/>
                  </a:lnTo>
                  <a:lnTo>
                    <a:pt x="210891" y="1374725"/>
                  </a:lnTo>
                  <a:lnTo>
                    <a:pt x="220726" y="1363484"/>
                  </a:lnTo>
                  <a:lnTo>
                    <a:pt x="230561" y="1352227"/>
                  </a:lnTo>
                  <a:lnTo>
                    <a:pt x="240396" y="1340957"/>
                  </a:lnTo>
                  <a:lnTo>
                    <a:pt x="250231" y="1329671"/>
                  </a:lnTo>
                  <a:lnTo>
                    <a:pt x="260066" y="1318369"/>
                  </a:lnTo>
                  <a:lnTo>
                    <a:pt x="269901" y="1307050"/>
                  </a:lnTo>
                  <a:lnTo>
                    <a:pt x="279736" y="1295715"/>
                  </a:lnTo>
                  <a:lnTo>
                    <a:pt x="289571" y="1284361"/>
                  </a:lnTo>
                  <a:lnTo>
                    <a:pt x="299406" y="1272989"/>
                  </a:lnTo>
                  <a:lnTo>
                    <a:pt x="309242" y="1261597"/>
                  </a:lnTo>
                  <a:lnTo>
                    <a:pt x="319077" y="1250186"/>
                  </a:lnTo>
                  <a:lnTo>
                    <a:pt x="328912" y="1238753"/>
                  </a:lnTo>
                  <a:lnTo>
                    <a:pt x="338747" y="1227298"/>
                  </a:lnTo>
                  <a:lnTo>
                    <a:pt x="348582" y="1215820"/>
                  </a:lnTo>
                  <a:lnTo>
                    <a:pt x="358417" y="1204318"/>
                  </a:lnTo>
                  <a:lnTo>
                    <a:pt x="368252" y="1192790"/>
                  </a:lnTo>
                  <a:lnTo>
                    <a:pt x="378087" y="1181237"/>
                  </a:lnTo>
                  <a:lnTo>
                    <a:pt x="387922" y="1169656"/>
                  </a:lnTo>
                  <a:lnTo>
                    <a:pt x="397757" y="1158047"/>
                  </a:lnTo>
                  <a:lnTo>
                    <a:pt x="407592" y="1146408"/>
                  </a:lnTo>
                  <a:lnTo>
                    <a:pt x="417427" y="1134738"/>
                  </a:lnTo>
                  <a:lnTo>
                    <a:pt x="427262" y="1123034"/>
                  </a:lnTo>
                  <a:lnTo>
                    <a:pt x="437097" y="1111297"/>
                  </a:lnTo>
                  <a:lnTo>
                    <a:pt x="446932" y="1099524"/>
                  </a:lnTo>
                  <a:lnTo>
                    <a:pt x="456767" y="1087713"/>
                  </a:lnTo>
                  <a:lnTo>
                    <a:pt x="466602" y="1075863"/>
                  </a:lnTo>
                  <a:lnTo>
                    <a:pt x="476438" y="1063971"/>
                  </a:lnTo>
                  <a:lnTo>
                    <a:pt x="486273" y="1052037"/>
                  </a:lnTo>
                  <a:lnTo>
                    <a:pt x="496108" y="1040057"/>
                  </a:lnTo>
                  <a:lnTo>
                    <a:pt x="505943" y="1028030"/>
                  </a:lnTo>
                  <a:lnTo>
                    <a:pt x="515778" y="1015954"/>
                  </a:lnTo>
                  <a:lnTo>
                    <a:pt x="525613" y="1003826"/>
                  </a:lnTo>
                  <a:lnTo>
                    <a:pt x="535448" y="991643"/>
                  </a:lnTo>
                  <a:lnTo>
                    <a:pt x="545283" y="979403"/>
                  </a:lnTo>
                  <a:lnTo>
                    <a:pt x="555118" y="967104"/>
                  </a:lnTo>
                  <a:lnTo>
                    <a:pt x="564953" y="954742"/>
                  </a:lnTo>
                  <a:lnTo>
                    <a:pt x="574788" y="942315"/>
                  </a:lnTo>
                  <a:lnTo>
                    <a:pt x="584623" y="929819"/>
                  </a:lnTo>
                  <a:lnTo>
                    <a:pt x="594458" y="917253"/>
                  </a:lnTo>
                  <a:lnTo>
                    <a:pt x="604293" y="904611"/>
                  </a:lnTo>
                  <a:lnTo>
                    <a:pt x="614128" y="891892"/>
                  </a:lnTo>
                  <a:lnTo>
                    <a:pt x="623963" y="879091"/>
                  </a:lnTo>
                  <a:lnTo>
                    <a:pt x="633798" y="866206"/>
                  </a:lnTo>
                  <a:lnTo>
                    <a:pt x="643634" y="853233"/>
                  </a:lnTo>
                  <a:lnTo>
                    <a:pt x="653469" y="840169"/>
                  </a:lnTo>
                  <a:lnTo>
                    <a:pt x="663304" y="827009"/>
                  </a:lnTo>
                  <a:lnTo>
                    <a:pt x="673139" y="813752"/>
                  </a:lnTo>
                  <a:lnTo>
                    <a:pt x="682974" y="800392"/>
                  </a:lnTo>
                  <a:lnTo>
                    <a:pt x="692809" y="786928"/>
                  </a:lnTo>
                  <a:lnTo>
                    <a:pt x="702644" y="773355"/>
                  </a:lnTo>
                  <a:lnTo>
                    <a:pt x="712479" y="759671"/>
                  </a:lnTo>
                  <a:lnTo>
                    <a:pt x="722314" y="745874"/>
                  </a:lnTo>
                  <a:lnTo>
                    <a:pt x="732149" y="731960"/>
                  </a:lnTo>
                  <a:lnTo>
                    <a:pt x="741984" y="717928"/>
                  </a:lnTo>
                  <a:lnTo>
                    <a:pt x="751819" y="703775"/>
                  </a:lnTo>
                  <a:lnTo>
                    <a:pt x="761654" y="689501"/>
                  </a:lnTo>
                  <a:lnTo>
                    <a:pt x="771489" y="675105"/>
                  </a:lnTo>
                  <a:lnTo>
                    <a:pt x="781324" y="660586"/>
                  </a:lnTo>
                  <a:lnTo>
                    <a:pt x="791159" y="645945"/>
                  </a:lnTo>
                  <a:lnTo>
                    <a:pt x="800994" y="631182"/>
                  </a:lnTo>
                  <a:lnTo>
                    <a:pt x="810830" y="616300"/>
                  </a:lnTo>
                  <a:lnTo>
                    <a:pt x="820665" y="601300"/>
                  </a:lnTo>
                  <a:lnTo>
                    <a:pt x="830500" y="586187"/>
                  </a:lnTo>
                  <a:lnTo>
                    <a:pt x="840335" y="570964"/>
                  </a:lnTo>
                  <a:lnTo>
                    <a:pt x="850170" y="555636"/>
                  </a:lnTo>
                  <a:lnTo>
                    <a:pt x="860005" y="540210"/>
                  </a:lnTo>
                  <a:lnTo>
                    <a:pt x="869840" y="524693"/>
                  </a:lnTo>
                  <a:lnTo>
                    <a:pt x="879675" y="509093"/>
                  </a:lnTo>
                  <a:lnTo>
                    <a:pt x="889510" y="493419"/>
                  </a:lnTo>
                  <a:lnTo>
                    <a:pt x="899345" y="477682"/>
                  </a:lnTo>
                  <a:lnTo>
                    <a:pt x="909180" y="461894"/>
                  </a:lnTo>
                  <a:lnTo>
                    <a:pt x="919015" y="446068"/>
                  </a:lnTo>
                  <a:lnTo>
                    <a:pt x="928850" y="430218"/>
                  </a:lnTo>
                  <a:lnTo>
                    <a:pt x="938685" y="414359"/>
                  </a:lnTo>
                  <a:lnTo>
                    <a:pt x="948520" y="398510"/>
                  </a:lnTo>
                  <a:lnTo>
                    <a:pt x="958355" y="382687"/>
                  </a:lnTo>
                  <a:lnTo>
                    <a:pt x="968190" y="366911"/>
                  </a:lnTo>
                  <a:lnTo>
                    <a:pt x="978025" y="351201"/>
                  </a:lnTo>
                  <a:lnTo>
                    <a:pt x="987861" y="335577"/>
                  </a:lnTo>
                  <a:lnTo>
                    <a:pt x="997696" y="320061"/>
                  </a:lnTo>
                  <a:lnTo>
                    <a:pt x="1007531" y="304672"/>
                  </a:lnTo>
                  <a:lnTo>
                    <a:pt x="1017366" y="289430"/>
                  </a:lnTo>
                  <a:lnTo>
                    <a:pt x="1027201" y="274351"/>
                  </a:lnTo>
                  <a:lnTo>
                    <a:pt x="1037036" y="259448"/>
                  </a:lnTo>
                  <a:lnTo>
                    <a:pt x="1046871" y="244729"/>
                  </a:lnTo>
                  <a:lnTo>
                    <a:pt x="1056706" y="230198"/>
                  </a:lnTo>
                  <a:lnTo>
                    <a:pt x="1066541" y="215850"/>
                  </a:lnTo>
                  <a:lnTo>
                    <a:pt x="1076376" y="201672"/>
                  </a:lnTo>
                  <a:lnTo>
                    <a:pt x="1086211" y="187643"/>
                  </a:lnTo>
                  <a:lnTo>
                    <a:pt x="1096046" y="173733"/>
                  </a:lnTo>
                  <a:lnTo>
                    <a:pt x="1105881" y="159905"/>
                  </a:lnTo>
                  <a:lnTo>
                    <a:pt x="1115716" y="146113"/>
                  </a:lnTo>
                  <a:lnTo>
                    <a:pt x="1125551" y="132308"/>
                  </a:lnTo>
                  <a:lnTo>
                    <a:pt x="1135386" y="118438"/>
                  </a:lnTo>
                  <a:lnTo>
                    <a:pt x="1145221" y="104451"/>
                  </a:lnTo>
                  <a:lnTo>
                    <a:pt x="1155057" y="90298"/>
                  </a:lnTo>
                  <a:lnTo>
                    <a:pt x="1164892" y="75936"/>
                  </a:lnTo>
                  <a:lnTo>
                    <a:pt x="1174727" y="61327"/>
                  </a:lnTo>
                  <a:lnTo>
                    <a:pt x="1184562" y="46445"/>
                  </a:lnTo>
                  <a:lnTo>
                    <a:pt x="1194397" y="31269"/>
                  </a:lnTo>
                  <a:lnTo>
                    <a:pt x="1204232" y="15788"/>
                  </a:lnTo>
                  <a:lnTo>
                    <a:pt x="1214067" y="0"/>
                  </a:lnTo>
                  <a:lnTo>
                    <a:pt x="1214067" y="379047"/>
                  </a:lnTo>
                  <a:lnTo>
                    <a:pt x="1204232" y="389833"/>
                  </a:lnTo>
                  <a:lnTo>
                    <a:pt x="1194397" y="400718"/>
                  </a:lnTo>
                  <a:lnTo>
                    <a:pt x="1184562" y="411701"/>
                  </a:lnTo>
                  <a:lnTo>
                    <a:pt x="1174727" y="422780"/>
                  </a:lnTo>
                  <a:lnTo>
                    <a:pt x="1164892" y="433954"/>
                  </a:lnTo>
                  <a:lnTo>
                    <a:pt x="1155057" y="445222"/>
                  </a:lnTo>
                  <a:lnTo>
                    <a:pt x="1145221" y="456582"/>
                  </a:lnTo>
                  <a:lnTo>
                    <a:pt x="1135386" y="468034"/>
                  </a:lnTo>
                  <a:lnTo>
                    <a:pt x="1125551" y="479577"/>
                  </a:lnTo>
                  <a:lnTo>
                    <a:pt x="1115716" y="491212"/>
                  </a:lnTo>
                  <a:lnTo>
                    <a:pt x="1105881" y="502937"/>
                  </a:lnTo>
                  <a:lnTo>
                    <a:pt x="1096046" y="514754"/>
                  </a:lnTo>
                  <a:lnTo>
                    <a:pt x="1086211" y="526662"/>
                  </a:lnTo>
                  <a:lnTo>
                    <a:pt x="1076376" y="538664"/>
                  </a:lnTo>
                  <a:lnTo>
                    <a:pt x="1066541" y="550759"/>
                  </a:lnTo>
                  <a:lnTo>
                    <a:pt x="1056706" y="562950"/>
                  </a:lnTo>
                  <a:lnTo>
                    <a:pt x="1046871" y="575237"/>
                  </a:lnTo>
                  <a:lnTo>
                    <a:pt x="1037036" y="587623"/>
                  </a:lnTo>
                  <a:lnTo>
                    <a:pt x="1027201" y="600110"/>
                  </a:lnTo>
                  <a:lnTo>
                    <a:pt x="1017366" y="612699"/>
                  </a:lnTo>
                  <a:lnTo>
                    <a:pt x="1007531" y="625394"/>
                  </a:lnTo>
                  <a:lnTo>
                    <a:pt x="997696" y="638197"/>
                  </a:lnTo>
                  <a:lnTo>
                    <a:pt x="987861" y="651110"/>
                  </a:lnTo>
                  <a:lnTo>
                    <a:pt x="978025" y="664137"/>
                  </a:lnTo>
                  <a:lnTo>
                    <a:pt x="968190" y="677281"/>
                  </a:lnTo>
                  <a:lnTo>
                    <a:pt x="958355" y="690544"/>
                  </a:lnTo>
                  <a:lnTo>
                    <a:pt x="948520" y="703930"/>
                  </a:lnTo>
                  <a:lnTo>
                    <a:pt x="938685" y="717441"/>
                  </a:lnTo>
                  <a:lnTo>
                    <a:pt x="928850" y="731082"/>
                  </a:lnTo>
                  <a:lnTo>
                    <a:pt x="919015" y="744854"/>
                  </a:lnTo>
                  <a:lnTo>
                    <a:pt x="909180" y="758761"/>
                  </a:lnTo>
                  <a:lnTo>
                    <a:pt x="899345" y="772806"/>
                  </a:lnTo>
                  <a:lnTo>
                    <a:pt x="889510" y="786991"/>
                  </a:lnTo>
                  <a:lnTo>
                    <a:pt x="879675" y="801318"/>
                  </a:lnTo>
                  <a:lnTo>
                    <a:pt x="869840" y="815790"/>
                  </a:lnTo>
                  <a:lnTo>
                    <a:pt x="860005" y="830409"/>
                  </a:lnTo>
                  <a:lnTo>
                    <a:pt x="850170" y="845175"/>
                  </a:lnTo>
                  <a:lnTo>
                    <a:pt x="840335" y="860090"/>
                  </a:lnTo>
                  <a:lnTo>
                    <a:pt x="830500" y="875156"/>
                  </a:lnTo>
                  <a:lnTo>
                    <a:pt x="820665" y="890371"/>
                  </a:lnTo>
                  <a:lnTo>
                    <a:pt x="810830" y="905736"/>
                  </a:lnTo>
                  <a:lnTo>
                    <a:pt x="800994" y="921251"/>
                  </a:lnTo>
                  <a:lnTo>
                    <a:pt x="791159" y="936914"/>
                  </a:lnTo>
                  <a:lnTo>
                    <a:pt x="781324" y="952725"/>
                  </a:lnTo>
                  <a:lnTo>
                    <a:pt x="771489" y="968681"/>
                  </a:lnTo>
                  <a:lnTo>
                    <a:pt x="761654" y="984781"/>
                  </a:lnTo>
                  <a:lnTo>
                    <a:pt x="751819" y="1001022"/>
                  </a:lnTo>
                  <a:lnTo>
                    <a:pt x="741984" y="1017402"/>
                  </a:lnTo>
                  <a:lnTo>
                    <a:pt x="732149" y="1033916"/>
                  </a:lnTo>
                  <a:lnTo>
                    <a:pt x="722314" y="1050563"/>
                  </a:lnTo>
                  <a:lnTo>
                    <a:pt x="712479" y="1067338"/>
                  </a:lnTo>
                  <a:lnTo>
                    <a:pt x="702644" y="1084238"/>
                  </a:lnTo>
                  <a:lnTo>
                    <a:pt x="692809" y="1101259"/>
                  </a:lnTo>
                  <a:lnTo>
                    <a:pt x="682974" y="1118397"/>
                  </a:lnTo>
                  <a:lnTo>
                    <a:pt x="673139" y="1135649"/>
                  </a:lnTo>
                  <a:lnTo>
                    <a:pt x="663304" y="1153009"/>
                  </a:lnTo>
                  <a:lnTo>
                    <a:pt x="653469" y="1170474"/>
                  </a:lnTo>
                  <a:lnTo>
                    <a:pt x="643634" y="1188040"/>
                  </a:lnTo>
                  <a:lnTo>
                    <a:pt x="633798" y="1205703"/>
                  </a:lnTo>
                  <a:lnTo>
                    <a:pt x="623963" y="1223459"/>
                  </a:lnTo>
                  <a:lnTo>
                    <a:pt x="614128" y="1241304"/>
                  </a:lnTo>
                  <a:lnTo>
                    <a:pt x="604293" y="1259235"/>
                  </a:lnTo>
                  <a:lnTo>
                    <a:pt x="594458" y="1277247"/>
                  </a:lnTo>
                  <a:lnTo>
                    <a:pt x="584623" y="1295336"/>
                  </a:lnTo>
                  <a:lnTo>
                    <a:pt x="574788" y="1313501"/>
                  </a:lnTo>
                  <a:lnTo>
                    <a:pt x="564953" y="1331736"/>
                  </a:lnTo>
                  <a:lnTo>
                    <a:pt x="555118" y="1350039"/>
                  </a:lnTo>
                  <a:lnTo>
                    <a:pt x="545283" y="1368407"/>
                  </a:lnTo>
                  <a:lnTo>
                    <a:pt x="535448" y="1386836"/>
                  </a:lnTo>
                  <a:lnTo>
                    <a:pt x="525613" y="1405325"/>
                  </a:lnTo>
                  <a:lnTo>
                    <a:pt x="515778" y="1423869"/>
                  </a:lnTo>
                  <a:lnTo>
                    <a:pt x="505943" y="1442467"/>
                  </a:lnTo>
                  <a:lnTo>
                    <a:pt x="496108" y="1461116"/>
                  </a:lnTo>
                  <a:lnTo>
                    <a:pt x="486273" y="1479814"/>
                  </a:lnTo>
                  <a:lnTo>
                    <a:pt x="476438" y="1498558"/>
                  </a:lnTo>
                  <a:lnTo>
                    <a:pt x="466602" y="1517346"/>
                  </a:lnTo>
                  <a:lnTo>
                    <a:pt x="456767" y="1536176"/>
                  </a:lnTo>
                  <a:lnTo>
                    <a:pt x="446932" y="1555047"/>
                  </a:lnTo>
                  <a:lnTo>
                    <a:pt x="437097" y="1573956"/>
                  </a:lnTo>
                  <a:lnTo>
                    <a:pt x="427262" y="1592902"/>
                  </a:lnTo>
                  <a:lnTo>
                    <a:pt x="417427" y="1611883"/>
                  </a:lnTo>
                  <a:lnTo>
                    <a:pt x="416752" y="1613189"/>
                  </a:lnTo>
                  <a:close/>
                </a:path>
              </a:pathLst>
            </a:custGeom>
            <a:solidFill>
              <a:srgbClr val="FF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20034" y="1949220"/>
              <a:ext cx="1214067" cy="1613189"/>
            </a:xfrm>
            <a:custGeom>
              <a:avLst/>
              <a:pathLst>
                <a:path w="1214067" h="1613189">
                  <a:moveTo>
                    <a:pt x="0" y="1613189"/>
                  </a:moveTo>
                  <a:lnTo>
                    <a:pt x="4355" y="1608304"/>
                  </a:lnTo>
                  <a:lnTo>
                    <a:pt x="14190" y="1597266"/>
                  </a:lnTo>
                  <a:lnTo>
                    <a:pt x="24025" y="1586221"/>
                  </a:lnTo>
                  <a:lnTo>
                    <a:pt x="33860" y="1575169"/>
                  </a:lnTo>
                  <a:lnTo>
                    <a:pt x="43695" y="1564110"/>
                  </a:lnTo>
                  <a:lnTo>
                    <a:pt x="53530" y="1553044"/>
                  </a:lnTo>
                  <a:lnTo>
                    <a:pt x="63365" y="1541970"/>
                  </a:lnTo>
                  <a:lnTo>
                    <a:pt x="73200" y="1530888"/>
                  </a:lnTo>
                  <a:lnTo>
                    <a:pt x="83035" y="1519797"/>
                  </a:lnTo>
                  <a:lnTo>
                    <a:pt x="92870" y="1508698"/>
                  </a:lnTo>
                  <a:lnTo>
                    <a:pt x="102705" y="1497591"/>
                  </a:lnTo>
                  <a:lnTo>
                    <a:pt x="112540" y="1486474"/>
                  </a:lnTo>
                  <a:lnTo>
                    <a:pt x="122375" y="1475348"/>
                  </a:lnTo>
                  <a:lnTo>
                    <a:pt x="132210" y="1464212"/>
                  </a:lnTo>
                  <a:lnTo>
                    <a:pt x="142046" y="1453065"/>
                  </a:lnTo>
                  <a:lnTo>
                    <a:pt x="151881" y="1441909"/>
                  </a:lnTo>
                  <a:lnTo>
                    <a:pt x="161716" y="1430741"/>
                  </a:lnTo>
                  <a:lnTo>
                    <a:pt x="171551" y="1419562"/>
                  </a:lnTo>
                  <a:lnTo>
                    <a:pt x="181386" y="1408372"/>
                  </a:lnTo>
                  <a:lnTo>
                    <a:pt x="191221" y="1397169"/>
                  </a:lnTo>
                  <a:lnTo>
                    <a:pt x="201056" y="1385954"/>
                  </a:lnTo>
                  <a:lnTo>
                    <a:pt x="210891" y="1374725"/>
                  </a:lnTo>
                  <a:lnTo>
                    <a:pt x="220726" y="1363484"/>
                  </a:lnTo>
                  <a:lnTo>
                    <a:pt x="230561" y="1352227"/>
                  </a:lnTo>
                  <a:lnTo>
                    <a:pt x="240396" y="1340957"/>
                  </a:lnTo>
                  <a:lnTo>
                    <a:pt x="250231" y="1329671"/>
                  </a:lnTo>
                  <a:lnTo>
                    <a:pt x="260066" y="1318369"/>
                  </a:lnTo>
                  <a:lnTo>
                    <a:pt x="269901" y="1307050"/>
                  </a:lnTo>
                  <a:lnTo>
                    <a:pt x="279736" y="1295715"/>
                  </a:lnTo>
                  <a:lnTo>
                    <a:pt x="289571" y="1284361"/>
                  </a:lnTo>
                  <a:lnTo>
                    <a:pt x="299406" y="1272989"/>
                  </a:lnTo>
                  <a:lnTo>
                    <a:pt x="309242" y="1261597"/>
                  </a:lnTo>
                  <a:lnTo>
                    <a:pt x="319077" y="1250186"/>
                  </a:lnTo>
                  <a:lnTo>
                    <a:pt x="328912" y="1238753"/>
                  </a:lnTo>
                  <a:lnTo>
                    <a:pt x="338747" y="1227298"/>
                  </a:lnTo>
                  <a:lnTo>
                    <a:pt x="348582" y="1215820"/>
                  </a:lnTo>
                  <a:lnTo>
                    <a:pt x="358417" y="1204318"/>
                  </a:lnTo>
                  <a:lnTo>
                    <a:pt x="368252" y="1192790"/>
                  </a:lnTo>
                  <a:lnTo>
                    <a:pt x="378087" y="1181237"/>
                  </a:lnTo>
                  <a:lnTo>
                    <a:pt x="387922" y="1169656"/>
                  </a:lnTo>
                  <a:lnTo>
                    <a:pt x="397757" y="1158047"/>
                  </a:lnTo>
                  <a:lnTo>
                    <a:pt x="407592" y="1146408"/>
                  </a:lnTo>
                  <a:lnTo>
                    <a:pt x="417427" y="1134738"/>
                  </a:lnTo>
                  <a:lnTo>
                    <a:pt x="427262" y="1123034"/>
                  </a:lnTo>
                  <a:lnTo>
                    <a:pt x="437097" y="1111297"/>
                  </a:lnTo>
                  <a:lnTo>
                    <a:pt x="446932" y="1099524"/>
                  </a:lnTo>
                  <a:lnTo>
                    <a:pt x="456767" y="1087713"/>
                  </a:lnTo>
                  <a:lnTo>
                    <a:pt x="466602" y="1075863"/>
                  </a:lnTo>
                  <a:lnTo>
                    <a:pt x="476438" y="1063971"/>
                  </a:lnTo>
                  <a:lnTo>
                    <a:pt x="486273" y="1052037"/>
                  </a:lnTo>
                  <a:lnTo>
                    <a:pt x="496108" y="1040057"/>
                  </a:lnTo>
                  <a:lnTo>
                    <a:pt x="505943" y="1028030"/>
                  </a:lnTo>
                  <a:lnTo>
                    <a:pt x="515778" y="1015954"/>
                  </a:lnTo>
                  <a:lnTo>
                    <a:pt x="525613" y="1003826"/>
                  </a:lnTo>
                  <a:lnTo>
                    <a:pt x="535448" y="991643"/>
                  </a:lnTo>
                  <a:lnTo>
                    <a:pt x="545283" y="979403"/>
                  </a:lnTo>
                  <a:lnTo>
                    <a:pt x="555118" y="967104"/>
                  </a:lnTo>
                  <a:lnTo>
                    <a:pt x="564953" y="954742"/>
                  </a:lnTo>
                  <a:lnTo>
                    <a:pt x="574788" y="942315"/>
                  </a:lnTo>
                  <a:lnTo>
                    <a:pt x="584623" y="929819"/>
                  </a:lnTo>
                  <a:lnTo>
                    <a:pt x="594458" y="917253"/>
                  </a:lnTo>
                  <a:lnTo>
                    <a:pt x="604293" y="904611"/>
                  </a:lnTo>
                  <a:lnTo>
                    <a:pt x="614128" y="891892"/>
                  </a:lnTo>
                  <a:lnTo>
                    <a:pt x="623963" y="879091"/>
                  </a:lnTo>
                  <a:lnTo>
                    <a:pt x="633798" y="866206"/>
                  </a:lnTo>
                  <a:lnTo>
                    <a:pt x="643634" y="853233"/>
                  </a:lnTo>
                  <a:lnTo>
                    <a:pt x="653469" y="840169"/>
                  </a:lnTo>
                  <a:lnTo>
                    <a:pt x="663304" y="827009"/>
                  </a:lnTo>
                  <a:lnTo>
                    <a:pt x="673139" y="813752"/>
                  </a:lnTo>
                  <a:lnTo>
                    <a:pt x="682974" y="800392"/>
                  </a:lnTo>
                  <a:lnTo>
                    <a:pt x="692809" y="786928"/>
                  </a:lnTo>
                  <a:lnTo>
                    <a:pt x="702644" y="773355"/>
                  </a:lnTo>
                  <a:lnTo>
                    <a:pt x="712479" y="759671"/>
                  </a:lnTo>
                  <a:lnTo>
                    <a:pt x="722314" y="745874"/>
                  </a:lnTo>
                  <a:lnTo>
                    <a:pt x="732149" y="731960"/>
                  </a:lnTo>
                  <a:lnTo>
                    <a:pt x="741984" y="717928"/>
                  </a:lnTo>
                  <a:lnTo>
                    <a:pt x="751819" y="703775"/>
                  </a:lnTo>
                  <a:lnTo>
                    <a:pt x="761654" y="689501"/>
                  </a:lnTo>
                  <a:lnTo>
                    <a:pt x="771489" y="675105"/>
                  </a:lnTo>
                  <a:lnTo>
                    <a:pt x="781324" y="660586"/>
                  </a:lnTo>
                  <a:lnTo>
                    <a:pt x="791159" y="645945"/>
                  </a:lnTo>
                  <a:lnTo>
                    <a:pt x="800994" y="631182"/>
                  </a:lnTo>
                  <a:lnTo>
                    <a:pt x="810830" y="616300"/>
                  </a:lnTo>
                  <a:lnTo>
                    <a:pt x="820665" y="601300"/>
                  </a:lnTo>
                  <a:lnTo>
                    <a:pt x="830500" y="586187"/>
                  </a:lnTo>
                  <a:lnTo>
                    <a:pt x="840335" y="570964"/>
                  </a:lnTo>
                  <a:lnTo>
                    <a:pt x="850170" y="555636"/>
                  </a:lnTo>
                  <a:lnTo>
                    <a:pt x="860005" y="540210"/>
                  </a:lnTo>
                  <a:lnTo>
                    <a:pt x="869840" y="524693"/>
                  </a:lnTo>
                  <a:lnTo>
                    <a:pt x="879675" y="509093"/>
                  </a:lnTo>
                  <a:lnTo>
                    <a:pt x="889510" y="493419"/>
                  </a:lnTo>
                  <a:lnTo>
                    <a:pt x="899345" y="477682"/>
                  </a:lnTo>
                  <a:lnTo>
                    <a:pt x="909180" y="461894"/>
                  </a:lnTo>
                  <a:lnTo>
                    <a:pt x="919015" y="446068"/>
                  </a:lnTo>
                  <a:lnTo>
                    <a:pt x="928850" y="430218"/>
                  </a:lnTo>
                  <a:lnTo>
                    <a:pt x="938685" y="414359"/>
                  </a:lnTo>
                  <a:lnTo>
                    <a:pt x="948520" y="398510"/>
                  </a:lnTo>
                  <a:lnTo>
                    <a:pt x="958355" y="382687"/>
                  </a:lnTo>
                  <a:lnTo>
                    <a:pt x="968190" y="366911"/>
                  </a:lnTo>
                  <a:lnTo>
                    <a:pt x="978025" y="351201"/>
                  </a:lnTo>
                  <a:lnTo>
                    <a:pt x="987861" y="335577"/>
                  </a:lnTo>
                  <a:lnTo>
                    <a:pt x="997696" y="320061"/>
                  </a:lnTo>
                  <a:lnTo>
                    <a:pt x="1007531" y="304672"/>
                  </a:lnTo>
                  <a:lnTo>
                    <a:pt x="1017366" y="289430"/>
                  </a:lnTo>
                  <a:lnTo>
                    <a:pt x="1027201" y="274351"/>
                  </a:lnTo>
                  <a:lnTo>
                    <a:pt x="1037036" y="259448"/>
                  </a:lnTo>
                  <a:lnTo>
                    <a:pt x="1046871" y="244729"/>
                  </a:lnTo>
                  <a:lnTo>
                    <a:pt x="1056706" y="230198"/>
                  </a:lnTo>
                  <a:lnTo>
                    <a:pt x="1066541" y="215850"/>
                  </a:lnTo>
                  <a:lnTo>
                    <a:pt x="1076376" y="201672"/>
                  </a:lnTo>
                  <a:lnTo>
                    <a:pt x="1086211" y="187643"/>
                  </a:lnTo>
                  <a:lnTo>
                    <a:pt x="1096046" y="173733"/>
                  </a:lnTo>
                  <a:lnTo>
                    <a:pt x="1105881" y="159905"/>
                  </a:lnTo>
                  <a:lnTo>
                    <a:pt x="1115716" y="146113"/>
                  </a:lnTo>
                  <a:lnTo>
                    <a:pt x="1125551" y="132308"/>
                  </a:lnTo>
                  <a:lnTo>
                    <a:pt x="1135386" y="118438"/>
                  </a:lnTo>
                  <a:lnTo>
                    <a:pt x="1145221" y="104451"/>
                  </a:lnTo>
                  <a:lnTo>
                    <a:pt x="1155057" y="90298"/>
                  </a:lnTo>
                  <a:lnTo>
                    <a:pt x="1164892" y="75936"/>
                  </a:lnTo>
                  <a:lnTo>
                    <a:pt x="1174727" y="61327"/>
                  </a:lnTo>
                  <a:lnTo>
                    <a:pt x="1184562" y="46445"/>
                  </a:lnTo>
                  <a:lnTo>
                    <a:pt x="1194397" y="31269"/>
                  </a:lnTo>
                  <a:lnTo>
                    <a:pt x="1204232" y="15788"/>
                  </a:lnTo>
                  <a:lnTo>
                    <a:pt x="1214067" y="0"/>
                  </a:lnTo>
                  <a:lnTo>
                    <a:pt x="121406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36786" y="2328268"/>
              <a:ext cx="797315" cy="1234141"/>
            </a:xfrm>
            <a:custGeom>
              <a:avLst/>
              <a:pathLst>
                <a:path w="797315" h="1234141">
                  <a:moveTo>
                    <a:pt x="797315" y="0"/>
                  </a:moveTo>
                  <a:lnTo>
                    <a:pt x="797315" y="0"/>
                  </a:lnTo>
                  <a:lnTo>
                    <a:pt x="787480" y="10785"/>
                  </a:lnTo>
                  <a:lnTo>
                    <a:pt x="777645" y="21670"/>
                  </a:lnTo>
                  <a:lnTo>
                    <a:pt x="767810" y="32653"/>
                  </a:lnTo>
                  <a:lnTo>
                    <a:pt x="757975" y="43733"/>
                  </a:lnTo>
                  <a:lnTo>
                    <a:pt x="748140" y="54907"/>
                  </a:lnTo>
                  <a:lnTo>
                    <a:pt x="738305" y="66174"/>
                  </a:lnTo>
                  <a:lnTo>
                    <a:pt x="728469" y="77535"/>
                  </a:lnTo>
                  <a:lnTo>
                    <a:pt x="718634" y="88987"/>
                  </a:lnTo>
                  <a:lnTo>
                    <a:pt x="708799" y="100530"/>
                  </a:lnTo>
                  <a:lnTo>
                    <a:pt x="698964" y="112164"/>
                  </a:lnTo>
                  <a:lnTo>
                    <a:pt x="689129" y="123889"/>
                  </a:lnTo>
                  <a:lnTo>
                    <a:pt x="679294" y="135706"/>
                  </a:lnTo>
                  <a:lnTo>
                    <a:pt x="669459" y="147615"/>
                  </a:lnTo>
                  <a:lnTo>
                    <a:pt x="659624" y="159616"/>
                  </a:lnTo>
                  <a:lnTo>
                    <a:pt x="649789" y="171711"/>
                  </a:lnTo>
                  <a:lnTo>
                    <a:pt x="639954" y="183902"/>
                  </a:lnTo>
                  <a:lnTo>
                    <a:pt x="630119" y="196189"/>
                  </a:lnTo>
                  <a:lnTo>
                    <a:pt x="620284" y="208575"/>
                  </a:lnTo>
                  <a:lnTo>
                    <a:pt x="610449" y="221062"/>
                  </a:lnTo>
                  <a:lnTo>
                    <a:pt x="600614" y="233651"/>
                  </a:lnTo>
                  <a:lnTo>
                    <a:pt x="590779" y="246346"/>
                  </a:lnTo>
                  <a:lnTo>
                    <a:pt x="580944" y="259149"/>
                  </a:lnTo>
                  <a:lnTo>
                    <a:pt x="571109" y="272063"/>
                  </a:lnTo>
                  <a:lnTo>
                    <a:pt x="561273" y="285090"/>
                  </a:lnTo>
                  <a:lnTo>
                    <a:pt x="551438" y="298233"/>
                  </a:lnTo>
                  <a:lnTo>
                    <a:pt x="541603" y="311496"/>
                  </a:lnTo>
                  <a:lnTo>
                    <a:pt x="531768" y="324882"/>
                  </a:lnTo>
                  <a:lnTo>
                    <a:pt x="521933" y="338394"/>
                  </a:lnTo>
                  <a:lnTo>
                    <a:pt x="512098" y="352034"/>
                  </a:lnTo>
                  <a:lnTo>
                    <a:pt x="502263" y="365807"/>
                  </a:lnTo>
                  <a:lnTo>
                    <a:pt x="492428" y="379714"/>
                  </a:lnTo>
                  <a:lnTo>
                    <a:pt x="482593" y="393758"/>
                  </a:lnTo>
                  <a:lnTo>
                    <a:pt x="472758" y="407943"/>
                  </a:lnTo>
                  <a:lnTo>
                    <a:pt x="462923" y="422271"/>
                  </a:lnTo>
                  <a:lnTo>
                    <a:pt x="453088" y="436743"/>
                  </a:lnTo>
                  <a:lnTo>
                    <a:pt x="443253" y="451361"/>
                  </a:lnTo>
                  <a:lnTo>
                    <a:pt x="433418" y="466127"/>
                  </a:lnTo>
                  <a:lnTo>
                    <a:pt x="423583" y="481043"/>
                  </a:lnTo>
                  <a:lnTo>
                    <a:pt x="413748" y="496108"/>
                  </a:lnTo>
                  <a:lnTo>
                    <a:pt x="403913" y="511323"/>
                  </a:lnTo>
                  <a:lnTo>
                    <a:pt x="394077" y="526688"/>
                  </a:lnTo>
                  <a:lnTo>
                    <a:pt x="384242" y="542203"/>
                  </a:lnTo>
                  <a:lnTo>
                    <a:pt x="374407" y="557867"/>
                  </a:lnTo>
                  <a:lnTo>
                    <a:pt x="364572" y="573677"/>
                  </a:lnTo>
                  <a:lnTo>
                    <a:pt x="354737" y="589634"/>
                  </a:lnTo>
                  <a:lnTo>
                    <a:pt x="344902" y="605734"/>
                  </a:lnTo>
                  <a:lnTo>
                    <a:pt x="335067" y="621974"/>
                  </a:lnTo>
                  <a:lnTo>
                    <a:pt x="325232" y="638354"/>
                  </a:lnTo>
                  <a:lnTo>
                    <a:pt x="315397" y="654868"/>
                  </a:lnTo>
                  <a:lnTo>
                    <a:pt x="305562" y="671515"/>
                  </a:lnTo>
                  <a:lnTo>
                    <a:pt x="295727" y="688290"/>
                  </a:lnTo>
                  <a:lnTo>
                    <a:pt x="285892" y="705190"/>
                  </a:lnTo>
                  <a:lnTo>
                    <a:pt x="276057" y="722211"/>
                  </a:lnTo>
                  <a:lnTo>
                    <a:pt x="266222" y="739350"/>
                  </a:lnTo>
                  <a:lnTo>
                    <a:pt x="256387" y="756601"/>
                  </a:lnTo>
                  <a:lnTo>
                    <a:pt x="246552" y="773961"/>
                  </a:lnTo>
                  <a:lnTo>
                    <a:pt x="236717" y="791426"/>
                  </a:lnTo>
                  <a:lnTo>
                    <a:pt x="226881" y="808993"/>
                  </a:lnTo>
                  <a:lnTo>
                    <a:pt x="217046" y="826656"/>
                  </a:lnTo>
                  <a:lnTo>
                    <a:pt x="207211" y="844412"/>
                  </a:lnTo>
                  <a:lnTo>
                    <a:pt x="197376" y="862257"/>
                  </a:lnTo>
                  <a:lnTo>
                    <a:pt x="187541" y="880187"/>
                  </a:lnTo>
                  <a:lnTo>
                    <a:pt x="177706" y="898199"/>
                  </a:lnTo>
                  <a:lnTo>
                    <a:pt x="167871" y="916289"/>
                  </a:lnTo>
                  <a:lnTo>
                    <a:pt x="158036" y="934453"/>
                  </a:lnTo>
                  <a:lnTo>
                    <a:pt x="148201" y="952688"/>
                  </a:lnTo>
                  <a:lnTo>
                    <a:pt x="138366" y="970991"/>
                  </a:lnTo>
                  <a:lnTo>
                    <a:pt x="128531" y="989359"/>
                  </a:lnTo>
                  <a:lnTo>
                    <a:pt x="118696" y="1007788"/>
                  </a:lnTo>
                  <a:lnTo>
                    <a:pt x="108861" y="1026277"/>
                  </a:lnTo>
                  <a:lnTo>
                    <a:pt x="99026" y="1044821"/>
                  </a:lnTo>
                  <a:lnTo>
                    <a:pt x="89191" y="1063419"/>
                  </a:lnTo>
                  <a:lnTo>
                    <a:pt x="79356" y="1082068"/>
                  </a:lnTo>
                  <a:lnTo>
                    <a:pt x="69521" y="1100766"/>
                  </a:lnTo>
                  <a:lnTo>
                    <a:pt x="59686" y="1119510"/>
                  </a:lnTo>
                  <a:lnTo>
                    <a:pt x="49850" y="1138298"/>
                  </a:lnTo>
                  <a:lnTo>
                    <a:pt x="40015" y="1157129"/>
                  </a:lnTo>
                  <a:lnTo>
                    <a:pt x="30180" y="1175999"/>
                  </a:lnTo>
                  <a:lnTo>
                    <a:pt x="20345" y="1194908"/>
                  </a:lnTo>
                  <a:lnTo>
                    <a:pt x="10510" y="1213854"/>
                  </a:lnTo>
                  <a:lnTo>
                    <a:pt x="675" y="1232835"/>
                  </a:lnTo>
                  <a:lnTo>
                    <a:pt x="0" y="12341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083697" y="2131145"/>
              <a:ext cx="950404" cy="1431264"/>
            </a:xfrm>
            <a:custGeom>
              <a:avLst/>
              <a:pathLst>
                <a:path w="950404" h="1431264">
                  <a:moveTo>
                    <a:pt x="0" y="1431264"/>
                  </a:moveTo>
                  <a:lnTo>
                    <a:pt x="6238" y="1421530"/>
                  </a:lnTo>
                  <a:lnTo>
                    <a:pt x="16073" y="1406184"/>
                  </a:lnTo>
                  <a:lnTo>
                    <a:pt x="25908" y="1390838"/>
                  </a:lnTo>
                  <a:lnTo>
                    <a:pt x="35743" y="1375493"/>
                  </a:lnTo>
                  <a:lnTo>
                    <a:pt x="45578" y="1360147"/>
                  </a:lnTo>
                  <a:lnTo>
                    <a:pt x="55413" y="1344802"/>
                  </a:lnTo>
                  <a:lnTo>
                    <a:pt x="65248" y="1329456"/>
                  </a:lnTo>
                  <a:lnTo>
                    <a:pt x="75083" y="1314111"/>
                  </a:lnTo>
                  <a:lnTo>
                    <a:pt x="84919" y="1298766"/>
                  </a:lnTo>
                  <a:lnTo>
                    <a:pt x="94754" y="1283421"/>
                  </a:lnTo>
                  <a:lnTo>
                    <a:pt x="104589" y="1268076"/>
                  </a:lnTo>
                  <a:lnTo>
                    <a:pt x="114424" y="1252731"/>
                  </a:lnTo>
                  <a:lnTo>
                    <a:pt x="124259" y="1237386"/>
                  </a:lnTo>
                  <a:lnTo>
                    <a:pt x="134094" y="1222042"/>
                  </a:lnTo>
                  <a:lnTo>
                    <a:pt x="143929" y="1206697"/>
                  </a:lnTo>
                  <a:lnTo>
                    <a:pt x="153764" y="1191353"/>
                  </a:lnTo>
                  <a:lnTo>
                    <a:pt x="163599" y="1176009"/>
                  </a:lnTo>
                  <a:lnTo>
                    <a:pt x="173434" y="1160666"/>
                  </a:lnTo>
                  <a:lnTo>
                    <a:pt x="183269" y="1145322"/>
                  </a:lnTo>
                  <a:lnTo>
                    <a:pt x="193104" y="1129979"/>
                  </a:lnTo>
                  <a:lnTo>
                    <a:pt x="202939" y="1114636"/>
                  </a:lnTo>
                  <a:lnTo>
                    <a:pt x="212774" y="1099294"/>
                  </a:lnTo>
                  <a:lnTo>
                    <a:pt x="222609" y="1083952"/>
                  </a:lnTo>
                  <a:lnTo>
                    <a:pt x="232444" y="1068610"/>
                  </a:lnTo>
                  <a:lnTo>
                    <a:pt x="242279" y="1053269"/>
                  </a:lnTo>
                  <a:lnTo>
                    <a:pt x="252115" y="1037928"/>
                  </a:lnTo>
                  <a:lnTo>
                    <a:pt x="261950" y="1022588"/>
                  </a:lnTo>
                  <a:lnTo>
                    <a:pt x="271785" y="1007249"/>
                  </a:lnTo>
                  <a:lnTo>
                    <a:pt x="281620" y="991910"/>
                  </a:lnTo>
                  <a:lnTo>
                    <a:pt x="291455" y="976572"/>
                  </a:lnTo>
                  <a:lnTo>
                    <a:pt x="301290" y="961235"/>
                  </a:lnTo>
                  <a:lnTo>
                    <a:pt x="311125" y="945899"/>
                  </a:lnTo>
                  <a:lnTo>
                    <a:pt x="320960" y="930564"/>
                  </a:lnTo>
                  <a:lnTo>
                    <a:pt x="330795" y="915230"/>
                  </a:lnTo>
                  <a:lnTo>
                    <a:pt x="340630" y="899897"/>
                  </a:lnTo>
                  <a:lnTo>
                    <a:pt x="350465" y="884566"/>
                  </a:lnTo>
                  <a:lnTo>
                    <a:pt x="360300" y="869236"/>
                  </a:lnTo>
                  <a:lnTo>
                    <a:pt x="370135" y="853907"/>
                  </a:lnTo>
                  <a:lnTo>
                    <a:pt x="379970" y="838581"/>
                  </a:lnTo>
                  <a:lnTo>
                    <a:pt x="389805" y="823256"/>
                  </a:lnTo>
                  <a:lnTo>
                    <a:pt x="399640" y="807934"/>
                  </a:lnTo>
                  <a:lnTo>
                    <a:pt x="409475" y="792614"/>
                  </a:lnTo>
                  <a:lnTo>
                    <a:pt x="419310" y="777297"/>
                  </a:lnTo>
                  <a:lnTo>
                    <a:pt x="429146" y="761983"/>
                  </a:lnTo>
                  <a:lnTo>
                    <a:pt x="438981" y="746672"/>
                  </a:lnTo>
                  <a:lnTo>
                    <a:pt x="448816" y="731365"/>
                  </a:lnTo>
                  <a:lnTo>
                    <a:pt x="458651" y="716061"/>
                  </a:lnTo>
                  <a:lnTo>
                    <a:pt x="468486" y="700762"/>
                  </a:lnTo>
                  <a:lnTo>
                    <a:pt x="478321" y="685468"/>
                  </a:lnTo>
                  <a:lnTo>
                    <a:pt x="488156" y="670178"/>
                  </a:lnTo>
                  <a:lnTo>
                    <a:pt x="497991" y="654895"/>
                  </a:lnTo>
                  <a:lnTo>
                    <a:pt x="507826" y="639618"/>
                  </a:lnTo>
                  <a:lnTo>
                    <a:pt x="517661" y="624348"/>
                  </a:lnTo>
                  <a:lnTo>
                    <a:pt x="527496" y="609086"/>
                  </a:lnTo>
                  <a:lnTo>
                    <a:pt x="537331" y="593833"/>
                  </a:lnTo>
                  <a:lnTo>
                    <a:pt x="547166" y="578588"/>
                  </a:lnTo>
                  <a:lnTo>
                    <a:pt x="557001" y="563355"/>
                  </a:lnTo>
                  <a:lnTo>
                    <a:pt x="566836" y="548132"/>
                  </a:lnTo>
                  <a:lnTo>
                    <a:pt x="576671" y="532923"/>
                  </a:lnTo>
                  <a:lnTo>
                    <a:pt x="586506" y="517727"/>
                  </a:lnTo>
                  <a:lnTo>
                    <a:pt x="596342" y="502547"/>
                  </a:lnTo>
                  <a:lnTo>
                    <a:pt x="606177" y="487383"/>
                  </a:lnTo>
                  <a:lnTo>
                    <a:pt x="616012" y="472239"/>
                  </a:lnTo>
                  <a:lnTo>
                    <a:pt x="625847" y="457115"/>
                  </a:lnTo>
                  <a:lnTo>
                    <a:pt x="635682" y="442013"/>
                  </a:lnTo>
                  <a:lnTo>
                    <a:pt x="645517" y="426937"/>
                  </a:lnTo>
                  <a:lnTo>
                    <a:pt x="655352" y="411889"/>
                  </a:lnTo>
                  <a:lnTo>
                    <a:pt x="665187" y="396871"/>
                  </a:lnTo>
                  <a:lnTo>
                    <a:pt x="675022" y="381888"/>
                  </a:lnTo>
                  <a:lnTo>
                    <a:pt x="684857" y="366941"/>
                  </a:lnTo>
                  <a:lnTo>
                    <a:pt x="694692" y="352036"/>
                  </a:lnTo>
                  <a:lnTo>
                    <a:pt x="704527" y="337176"/>
                  </a:lnTo>
                  <a:lnTo>
                    <a:pt x="714362" y="322366"/>
                  </a:lnTo>
                  <a:lnTo>
                    <a:pt x="724197" y="307612"/>
                  </a:lnTo>
                  <a:lnTo>
                    <a:pt x="734032" y="292918"/>
                  </a:lnTo>
                  <a:lnTo>
                    <a:pt x="743867" y="278291"/>
                  </a:lnTo>
                  <a:lnTo>
                    <a:pt x="753702" y="263737"/>
                  </a:lnTo>
                  <a:lnTo>
                    <a:pt x="763538" y="249264"/>
                  </a:lnTo>
                  <a:lnTo>
                    <a:pt x="773373" y="234879"/>
                  </a:lnTo>
                  <a:lnTo>
                    <a:pt x="783208" y="220590"/>
                  </a:lnTo>
                  <a:lnTo>
                    <a:pt x="793043" y="206406"/>
                  </a:lnTo>
                  <a:lnTo>
                    <a:pt x="802878" y="192336"/>
                  </a:lnTo>
                  <a:lnTo>
                    <a:pt x="812713" y="178390"/>
                  </a:lnTo>
                  <a:lnTo>
                    <a:pt x="822548" y="164577"/>
                  </a:lnTo>
                  <a:lnTo>
                    <a:pt x="832383" y="150905"/>
                  </a:lnTo>
                  <a:lnTo>
                    <a:pt x="842218" y="137386"/>
                  </a:lnTo>
                  <a:lnTo>
                    <a:pt x="852053" y="124027"/>
                  </a:lnTo>
                  <a:lnTo>
                    <a:pt x="861888" y="110837"/>
                  </a:lnTo>
                  <a:lnTo>
                    <a:pt x="871723" y="97821"/>
                  </a:lnTo>
                  <a:lnTo>
                    <a:pt x="881558" y="84985"/>
                  </a:lnTo>
                  <a:lnTo>
                    <a:pt x="891393" y="72332"/>
                  </a:lnTo>
                  <a:lnTo>
                    <a:pt x="901228" y="59861"/>
                  </a:lnTo>
                  <a:lnTo>
                    <a:pt x="911063" y="47569"/>
                  </a:lnTo>
                  <a:lnTo>
                    <a:pt x="920898" y="35450"/>
                  </a:lnTo>
                  <a:lnTo>
                    <a:pt x="930734" y="23492"/>
                  </a:lnTo>
                  <a:lnTo>
                    <a:pt x="940569" y="11681"/>
                  </a:lnTo>
                  <a:lnTo>
                    <a:pt x="950404" y="0"/>
                  </a:lnTo>
                  <a:lnTo>
                    <a:pt x="950404" y="0"/>
                  </a:lnTo>
                </a:path>
              </a:pathLst>
            </a:custGeom>
            <a:ln w="13550" cap="flat">
              <a:solidFill>
                <a:srgbClr val="FF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722499" y="3529365"/>
              <a:ext cx="66088" cy="66088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935792" y="3536121"/>
              <a:ext cx="52576" cy="52576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070722" y="3533360"/>
              <a:ext cx="58098" cy="58098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136850" y="3530644"/>
              <a:ext cx="63532" cy="63532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208660" y="3533608"/>
              <a:ext cx="57602" cy="57602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269805" y="3525907"/>
              <a:ext cx="73005" cy="73005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343880" y="3531138"/>
              <a:ext cx="62544" cy="62544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409963" y="3528375"/>
              <a:ext cx="68069" cy="68069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466275" y="3045339"/>
              <a:ext cx="93135" cy="93135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536659" y="2714052"/>
              <a:ext cx="90058" cy="90058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604158" y="2729744"/>
              <a:ext cx="92752" cy="92752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680206" y="2494932"/>
              <a:ext cx="78347" cy="78347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711298" y="2429973"/>
              <a:ext cx="55503" cy="5550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234286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234286" y="571786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234286" y="53478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234286" y="496398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234286" y="4612258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234286" y="426053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234286" y="387669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2890529" y="4548219"/>
              <a:ext cx="1143572" cy="1538375"/>
            </a:xfrm>
            <a:custGeom>
              <a:avLst/>
              <a:pathLst>
                <a:path w="1143572" h="1538375">
                  <a:moveTo>
                    <a:pt x="0" y="1538375"/>
                  </a:moveTo>
                  <a:lnTo>
                    <a:pt x="2706" y="1535312"/>
                  </a:lnTo>
                  <a:lnTo>
                    <a:pt x="12541" y="1524172"/>
                  </a:lnTo>
                  <a:lnTo>
                    <a:pt x="22376" y="1513023"/>
                  </a:lnTo>
                  <a:lnTo>
                    <a:pt x="32211" y="1501864"/>
                  </a:lnTo>
                  <a:lnTo>
                    <a:pt x="42046" y="1490695"/>
                  </a:lnTo>
                  <a:lnTo>
                    <a:pt x="51881" y="1479517"/>
                  </a:lnTo>
                  <a:lnTo>
                    <a:pt x="61716" y="1468327"/>
                  </a:lnTo>
                  <a:lnTo>
                    <a:pt x="71551" y="1457127"/>
                  </a:lnTo>
                  <a:lnTo>
                    <a:pt x="81386" y="1445915"/>
                  </a:lnTo>
                  <a:lnTo>
                    <a:pt x="91221" y="1434692"/>
                  </a:lnTo>
                  <a:lnTo>
                    <a:pt x="101056" y="1423456"/>
                  </a:lnTo>
                  <a:lnTo>
                    <a:pt x="110891" y="1412208"/>
                  </a:lnTo>
                  <a:lnTo>
                    <a:pt x="120726" y="1400947"/>
                  </a:lnTo>
                  <a:lnTo>
                    <a:pt x="130561" y="1389673"/>
                  </a:lnTo>
                  <a:lnTo>
                    <a:pt x="140396" y="1378385"/>
                  </a:lnTo>
                  <a:lnTo>
                    <a:pt x="150231" y="1367082"/>
                  </a:lnTo>
                  <a:lnTo>
                    <a:pt x="160066" y="1355764"/>
                  </a:lnTo>
                  <a:lnTo>
                    <a:pt x="169902" y="1344431"/>
                  </a:lnTo>
                  <a:lnTo>
                    <a:pt x="179737" y="1333082"/>
                  </a:lnTo>
                  <a:lnTo>
                    <a:pt x="189572" y="1321717"/>
                  </a:lnTo>
                  <a:lnTo>
                    <a:pt x="199407" y="1310334"/>
                  </a:lnTo>
                  <a:lnTo>
                    <a:pt x="209242" y="1298933"/>
                  </a:lnTo>
                  <a:lnTo>
                    <a:pt x="219077" y="1287513"/>
                  </a:lnTo>
                  <a:lnTo>
                    <a:pt x="228912" y="1276074"/>
                  </a:lnTo>
                  <a:lnTo>
                    <a:pt x="238747" y="1264615"/>
                  </a:lnTo>
                  <a:lnTo>
                    <a:pt x="248582" y="1253135"/>
                  </a:lnTo>
                  <a:lnTo>
                    <a:pt x="258417" y="1241634"/>
                  </a:lnTo>
                  <a:lnTo>
                    <a:pt x="268252" y="1230109"/>
                  </a:lnTo>
                  <a:lnTo>
                    <a:pt x="278087" y="1218562"/>
                  </a:lnTo>
                  <a:lnTo>
                    <a:pt x="287922" y="1206989"/>
                  </a:lnTo>
                  <a:lnTo>
                    <a:pt x="297757" y="1195392"/>
                  </a:lnTo>
                  <a:lnTo>
                    <a:pt x="307592" y="1183767"/>
                  </a:lnTo>
                  <a:lnTo>
                    <a:pt x="317427" y="1172116"/>
                  </a:lnTo>
                  <a:lnTo>
                    <a:pt x="327262" y="1160435"/>
                  </a:lnTo>
                  <a:lnTo>
                    <a:pt x="337098" y="1148724"/>
                  </a:lnTo>
                  <a:lnTo>
                    <a:pt x="346933" y="1136983"/>
                  </a:lnTo>
                  <a:lnTo>
                    <a:pt x="356768" y="1125209"/>
                  </a:lnTo>
                  <a:lnTo>
                    <a:pt x="366603" y="1113400"/>
                  </a:lnTo>
                  <a:lnTo>
                    <a:pt x="376438" y="1101557"/>
                  </a:lnTo>
                  <a:lnTo>
                    <a:pt x="386273" y="1089677"/>
                  </a:lnTo>
                  <a:lnTo>
                    <a:pt x="396108" y="1077758"/>
                  </a:lnTo>
                  <a:lnTo>
                    <a:pt x="405943" y="1065799"/>
                  </a:lnTo>
                  <a:lnTo>
                    <a:pt x="415778" y="1053798"/>
                  </a:lnTo>
                  <a:lnTo>
                    <a:pt x="425613" y="1041754"/>
                  </a:lnTo>
                  <a:lnTo>
                    <a:pt x="435448" y="1029664"/>
                  </a:lnTo>
                  <a:lnTo>
                    <a:pt x="445283" y="1017527"/>
                  </a:lnTo>
                  <a:lnTo>
                    <a:pt x="455118" y="1005341"/>
                  </a:lnTo>
                  <a:lnTo>
                    <a:pt x="464953" y="993102"/>
                  </a:lnTo>
                  <a:lnTo>
                    <a:pt x="474788" y="980810"/>
                  </a:lnTo>
                  <a:lnTo>
                    <a:pt x="484623" y="968462"/>
                  </a:lnTo>
                  <a:lnTo>
                    <a:pt x="494458" y="956056"/>
                  </a:lnTo>
                  <a:lnTo>
                    <a:pt x="504294" y="943588"/>
                  </a:lnTo>
                  <a:lnTo>
                    <a:pt x="514129" y="931058"/>
                  </a:lnTo>
                  <a:lnTo>
                    <a:pt x="523964" y="918461"/>
                  </a:lnTo>
                  <a:lnTo>
                    <a:pt x="533799" y="905795"/>
                  </a:lnTo>
                  <a:lnTo>
                    <a:pt x="543634" y="893058"/>
                  </a:lnTo>
                  <a:lnTo>
                    <a:pt x="553469" y="880247"/>
                  </a:lnTo>
                  <a:lnTo>
                    <a:pt x="563304" y="867359"/>
                  </a:lnTo>
                  <a:lnTo>
                    <a:pt x="573139" y="854391"/>
                  </a:lnTo>
                  <a:lnTo>
                    <a:pt x="582974" y="841341"/>
                  </a:lnTo>
                  <a:lnTo>
                    <a:pt x="592809" y="828204"/>
                  </a:lnTo>
                  <a:lnTo>
                    <a:pt x="602644" y="814980"/>
                  </a:lnTo>
                  <a:lnTo>
                    <a:pt x="612479" y="801663"/>
                  </a:lnTo>
                  <a:lnTo>
                    <a:pt x="622314" y="788253"/>
                  </a:lnTo>
                  <a:lnTo>
                    <a:pt x="632149" y="774745"/>
                  </a:lnTo>
                  <a:lnTo>
                    <a:pt x="641984" y="761138"/>
                  </a:lnTo>
                  <a:lnTo>
                    <a:pt x="651819" y="747428"/>
                  </a:lnTo>
                  <a:lnTo>
                    <a:pt x="661654" y="733614"/>
                  </a:lnTo>
                  <a:lnTo>
                    <a:pt x="671490" y="719694"/>
                  </a:lnTo>
                  <a:lnTo>
                    <a:pt x="681325" y="705664"/>
                  </a:lnTo>
                  <a:lnTo>
                    <a:pt x="691160" y="691524"/>
                  </a:lnTo>
                  <a:lnTo>
                    <a:pt x="700995" y="677272"/>
                  </a:lnTo>
                  <a:lnTo>
                    <a:pt x="710830" y="662907"/>
                  </a:lnTo>
                  <a:lnTo>
                    <a:pt x="720665" y="648428"/>
                  </a:lnTo>
                  <a:lnTo>
                    <a:pt x="730500" y="633835"/>
                  </a:lnTo>
                  <a:lnTo>
                    <a:pt x="740335" y="619128"/>
                  </a:lnTo>
                  <a:lnTo>
                    <a:pt x="750170" y="604307"/>
                  </a:lnTo>
                  <a:lnTo>
                    <a:pt x="760005" y="589374"/>
                  </a:lnTo>
                  <a:lnTo>
                    <a:pt x="769840" y="574331"/>
                  </a:lnTo>
                  <a:lnTo>
                    <a:pt x="779675" y="559178"/>
                  </a:lnTo>
                  <a:lnTo>
                    <a:pt x="789510" y="543921"/>
                  </a:lnTo>
                  <a:lnTo>
                    <a:pt x="799345" y="528561"/>
                  </a:lnTo>
                  <a:lnTo>
                    <a:pt x="809180" y="513104"/>
                  </a:lnTo>
                  <a:lnTo>
                    <a:pt x="819015" y="497554"/>
                  </a:lnTo>
                  <a:lnTo>
                    <a:pt x="828850" y="481917"/>
                  </a:lnTo>
                  <a:lnTo>
                    <a:pt x="838685" y="466200"/>
                  </a:lnTo>
                  <a:lnTo>
                    <a:pt x="848521" y="450410"/>
                  </a:lnTo>
                  <a:lnTo>
                    <a:pt x="858356" y="434557"/>
                  </a:lnTo>
                  <a:lnTo>
                    <a:pt x="868191" y="418649"/>
                  </a:lnTo>
                  <a:lnTo>
                    <a:pt x="878026" y="402697"/>
                  </a:lnTo>
                  <a:lnTo>
                    <a:pt x="887861" y="386713"/>
                  </a:lnTo>
                  <a:lnTo>
                    <a:pt x="897696" y="370710"/>
                  </a:lnTo>
                  <a:lnTo>
                    <a:pt x="907531" y="354702"/>
                  </a:lnTo>
                  <a:lnTo>
                    <a:pt x="917366" y="338704"/>
                  </a:lnTo>
                  <a:lnTo>
                    <a:pt x="927201" y="322732"/>
                  </a:lnTo>
                  <a:lnTo>
                    <a:pt x="937036" y="306804"/>
                  </a:lnTo>
                  <a:lnTo>
                    <a:pt x="946871" y="290939"/>
                  </a:lnTo>
                  <a:lnTo>
                    <a:pt x="956706" y="275156"/>
                  </a:lnTo>
                  <a:lnTo>
                    <a:pt x="966541" y="259475"/>
                  </a:lnTo>
                  <a:lnTo>
                    <a:pt x="976376" y="243915"/>
                  </a:lnTo>
                  <a:lnTo>
                    <a:pt x="986211" y="228495"/>
                  </a:lnTo>
                  <a:lnTo>
                    <a:pt x="996046" y="213234"/>
                  </a:lnTo>
                  <a:lnTo>
                    <a:pt x="1005881" y="198147"/>
                  </a:lnTo>
                  <a:lnTo>
                    <a:pt x="1015717" y="183244"/>
                  </a:lnTo>
                  <a:lnTo>
                    <a:pt x="1025552" y="168535"/>
                  </a:lnTo>
                  <a:lnTo>
                    <a:pt x="1035387" y="154019"/>
                  </a:lnTo>
                  <a:lnTo>
                    <a:pt x="1045222" y="139691"/>
                  </a:lnTo>
                  <a:lnTo>
                    <a:pt x="1055057" y="125536"/>
                  </a:lnTo>
                  <a:lnTo>
                    <a:pt x="1064892" y="111532"/>
                  </a:lnTo>
                  <a:lnTo>
                    <a:pt x="1074727" y="97649"/>
                  </a:lnTo>
                  <a:lnTo>
                    <a:pt x="1084562" y="83846"/>
                  </a:lnTo>
                  <a:lnTo>
                    <a:pt x="1094397" y="70078"/>
                  </a:lnTo>
                  <a:lnTo>
                    <a:pt x="1104232" y="56296"/>
                  </a:lnTo>
                  <a:lnTo>
                    <a:pt x="1114067" y="42446"/>
                  </a:lnTo>
                  <a:lnTo>
                    <a:pt x="1123902" y="28479"/>
                  </a:lnTo>
                  <a:lnTo>
                    <a:pt x="1133737" y="14344"/>
                  </a:lnTo>
                  <a:lnTo>
                    <a:pt x="1143572" y="0"/>
                  </a:lnTo>
                  <a:lnTo>
                    <a:pt x="1143572" y="395586"/>
                  </a:lnTo>
                  <a:lnTo>
                    <a:pt x="1133737" y="407040"/>
                  </a:lnTo>
                  <a:lnTo>
                    <a:pt x="1123902" y="418576"/>
                  </a:lnTo>
                  <a:lnTo>
                    <a:pt x="1114067" y="430191"/>
                  </a:lnTo>
                  <a:lnTo>
                    <a:pt x="1104232" y="441885"/>
                  </a:lnTo>
                  <a:lnTo>
                    <a:pt x="1094397" y="453659"/>
                  </a:lnTo>
                  <a:lnTo>
                    <a:pt x="1084562" y="465513"/>
                  </a:lnTo>
                  <a:lnTo>
                    <a:pt x="1074727" y="477446"/>
                  </a:lnTo>
                  <a:lnTo>
                    <a:pt x="1064892" y="489459"/>
                  </a:lnTo>
                  <a:lnTo>
                    <a:pt x="1055057" y="501553"/>
                  </a:lnTo>
                  <a:lnTo>
                    <a:pt x="1045222" y="513729"/>
                  </a:lnTo>
                  <a:lnTo>
                    <a:pt x="1035387" y="525989"/>
                  </a:lnTo>
                  <a:lnTo>
                    <a:pt x="1025552" y="538332"/>
                  </a:lnTo>
                  <a:lnTo>
                    <a:pt x="1015717" y="550762"/>
                  </a:lnTo>
                  <a:lnTo>
                    <a:pt x="1005881" y="563278"/>
                  </a:lnTo>
                  <a:lnTo>
                    <a:pt x="996046" y="575885"/>
                  </a:lnTo>
                  <a:lnTo>
                    <a:pt x="986211" y="588582"/>
                  </a:lnTo>
                  <a:lnTo>
                    <a:pt x="976376" y="601373"/>
                  </a:lnTo>
                  <a:lnTo>
                    <a:pt x="966541" y="614259"/>
                  </a:lnTo>
                  <a:lnTo>
                    <a:pt x="956706" y="627244"/>
                  </a:lnTo>
                  <a:lnTo>
                    <a:pt x="946871" y="640329"/>
                  </a:lnTo>
                  <a:lnTo>
                    <a:pt x="937036" y="653517"/>
                  </a:lnTo>
                  <a:lnTo>
                    <a:pt x="927201" y="666810"/>
                  </a:lnTo>
                  <a:lnTo>
                    <a:pt x="917366" y="680211"/>
                  </a:lnTo>
                  <a:lnTo>
                    <a:pt x="907531" y="693723"/>
                  </a:lnTo>
                  <a:lnTo>
                    <a:pt x="897696" y="707348"/>
                  </a:lnTo>
                  <a:lnTo>
                    <a:pt x="887861" y="721089"/>
                  </a:lnTo>
                  <a:lnTo>
                    <a:pt x="878026" y="734948"/>
                  </a:lnTo>
                  <a:lnTo>
                    <a:pt x="868191" y="748928"/>
                  </a:lnTo>
                  <a:lnTo>
                    <a:pt x="858356" y="763031"/>
                  </a:lnTo>
                  <a:lnTo>
                    <a:pt x="848521" y="777259"/>
                  </a:lnTo>
                  <a:lnTo>
                    <a:pt x="838685" y="791614"/>
                  </a:lnTo>
                  <a:lnTo>
                    <a:pt x="828850" y="806098"/>
                  </a:lnTo>
                  <a:lnTo>
                    <a:pt x="819015" y="820712"/>
                  </a:lnTo>
                  <a:lnTo>
                    <a:pt x="809180" y="835458"/>
                  </a:lnTo>
                  <a:lnTo>
                    <a:pt x="799345" y="850337"/>
                  </a:lnTo>
                  <a:lnTo>
                    <a:pt x="789510" y="865349"/>
                  </a:lnTo>
                  <a:lnTo>
                    <a:pt x="779675" y="880495"/>
                  </a:lnTo>
                  <a:lnTo>
                    <a:pt x="769840" y="895776"/>
                  </a:lnTo>
                  <a:lnTo>
                    <a:pt x="760005" y="911190"/>
                  </a:lnTo>
                  <a:lnTo>
                    <a:pt x="750170" y="926738"/>
                  </a:lnTo>
                  <a:lnTo>
                    <a:pt x="740335" y="942420"/>
                  </a:lnTo>
                  <a:lnTo>
                    <a:pt x="730500" y="958233"/>
                  </a:lnTo>
                  <a:lnTo>
                    <a:pt x="720665" y="974177"/>
                  </a:lnTo>
                  <a:lnTo>
                    <a:pt x="710830" y="990250"/>
                  </a:lnTo>
                  <a:lnTo>
                    <a:pt x="700995" y="1006450"/>
                  </a:lnTo>
                  <a:lnTo>
                    <a:pt x="691160" y="1022775"/>
                  </a:lnTo>
                  <a:lnTo>
                    <a:pt x="681325" y="1039222"/>
                  </a:lnTo>
                  <a:lnTo>
                    <a:pt x="671490" y="1055791"/>
                  </a:lnTo>
                  <a:lnTo>
                    <a:pt x="661654" y="1072476"/>
                  </a:lnTo>
                  <a:lnTo>
                    <a:pt x="651819" y="1089277"/>
                  </a:lnTo>
                  <a:lnTo>
                    <a:pt x="641984" y="1106189"/>
                  </a:lnTo>
                  <a:lnTo>
                    <a:pt x="632149" y="1123209"/>
                  </a:lnTo>
                  <a:lnTo>
                    <a:pt x="622314" y="1140335"/>
                  </a:lnTo>
                  <a:lnTo>
                    <a:pt x="612479" y="1157564"/>
                  </a:lnTo>
                  <a:lnTo>
                    <a:pt x="602644" y="1174891"/>
                  </a:lnTo>
                  <a:lnTo>
                    <a:pt x="592809" y="1192314"/>
                  </a:lnTo>
                  <a:lnTo>
                    <a:pt x="582974" y="1209830"/>
                  </a:lnTo>
                  <a:lnTo>
                    <a:pt x="573139" y="1227435"/>
                  </a:lnTo>
                  <a:lnTo>
                    <a:pt x="563304" y="1245126"/>
                  </a:lnTo>
                  <a:lnTo>
                    <a:pt x="553469" y="1262899"/>
                  </a:lnTo>
                  <a:lnTo>
                    <a:pt x="543634" y="1280753"/>
                  </a:lnTo>
                  <a:lnTo>
                    <a:pt x="533799" y="1298682"/>
                  </a:lnTo>
                  <a:lnTo>
                    <a:pt x="523964" y="1316686"/>
                  </a:lnTo>
                  <a:lnTo>
                    <a:pt x="514129" y="1334760"/>
                  </a:lnTo>
                  <a:lnTo>
                    <a:pt x="504294" y="1352902"/>
                  </a:lnTo>
                  <a:lnTo>
                    <a:pt x="494458" y="1371108"/>
                  </a:lnTo>
                  <a:lnTo>
                    <a:pt x="484623" y="1389378"/>
                  </a:lnTo>
                  <a:lnTo>
                    <a:pt x="474788" y="1407707"/>
                  </a:lnTo>
                  <a:lnTo>
                    <a:pt x="464953" y="1426093"/>
                  </a:lnTo>
                  <a:lnTo>
                    <a:pt x="455118" y="1444534"/>
                  </a:lnTo>
                  <a:lnTo>
                    <a:pt x="445283" y="1463028"/>
                  </a:lnTo>
                  <a:lnTo>
                    <a:pt x="435448" y="1481573"/>
                  </a:lnTo>
                  <a:lnTo>
                    <a:pt x="425613" y="1500166"/>
                  </a:lnTo>
                  <a:lnTo>
                    <a:pt x="415778" y="1518805"/>
                  </a:lnTo>
                  <a:lnTo>
                    <a:pt x="405943" y="1537488"/>
                  </a:lnTo>
                  <a:lnTo>
                    <a:pt x="405477" y="1538375"/>
                  </a:lnTo>
                  <a:close/>
                </a:path>
              </a:pathLst>
            </a:custGeom>
            <a:solidFill>
              <a:srgbClr val="00C9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890529" y="4548219"/>
              <a:ext cx="1143572" cy="1538375"/>
            </a:xfrm>
            <a:custGeom>
              <a:avLst/>
              <a:pathLst>
                <a:path w="1143572" h="1538375">
                  <a:moveTo>
                    <a:pt x="0" y="1538375"/>
                  </a:moveTo>
                  <a:lnTo>
                    <a:pt x="2706" y="1535312"/>
                  </a:lnTo>
                  <a:lnTo>
                    <a:pt x="12541" y="1524172"/>
                  </a:lnTo>
                  <a:lnTo>
                    <a:pt x="22376" y="1513023"/>
                  </a:lnTo>
                  <a:lnTo>
                    <a:pt x="32211" y="1501864"/>
                  </a:lnTo>
                  <a:lnTo>
                    <a:pt x="42046" y="1490695"/>
                  </a:lnTo>
                  <a:lnTo>
                    <a:pt x="51881" y="1479517"/>
                  </a:lnTo>
                  <a:lnTo>
                    <a:pt x="61716" y="1468327"/>
                  </a:lnTo>
                  <a:lnTo>
                    <a:pt x="71551" y="1457127"/>
                  </a:lnTo>
                  <a:lnTo>
                    <a:pt x="81386" y="1445915"/>
                  </a:lnTo>
                  <a:lnTo>
                    <a:pt x="91221" y="1434692"/>
                  </a:lnTo>
                  <a:lnTo>
                    <a:pt x="101056" y="1423456"/>
                  </a:lnTo>
                  <a:lnTo>
                    <a:pt x="110891" y="1412208"/>
                  </a:lnTo>
                  <a:lnTo>
                    <a:pt x="120726" y="1400947"/>
                  </a:lnTo>
                  <a:lnTo>
                    <a:pt x="130561" y="1389673"/>
                  </a:lnTo>
                  <a:lnTo>
                    <a:pt x="140396" y="1378385"/>
                  </a:lnTo>
                  <a:lnTo>
                    <a:pt x="150231" y="1367082"/>
                  </a:lnTo>
                  <a:lnTo>
                    <a:pt x="160066" y="1355764"/>
                  </a:lnTo>
                  <a:lnTo>
                    <a:pt x="169902" y="1344431"/>
                  </a:lnTo>
                  <a:lnTo>
                    <a:pt x="179737" y="1333082"/>
                  </a:lnTo>
                  <a:lnTo>
                    <a:pt x="189572" y="1321717"/>
                  </a:lnTo>
                  <a:lnTo>
                    <a:pt x="199407" y="1310334"/>
                  </a:lnTo>
                  <a:lnTo>
                    <a:pt x="209242" y="1298933"/>
                  </a:lnTo>
                  <a:lnTo>
                    <a:pt x="219077" y="1287513"/>
                  </a:lnTo>
                  <a:lnTo>
                    <a:pt x="228912" y="1276074"/>
                  </a:lnTo>
                  <a:lnTo>
                    <a:pt x="238747" y="1264615"/>
                  </a:lnTo>
                  <a:lnTo>
                    <a:pt x="248582" y="1253135"/>
                  </a:lnTo>
                  <a:lnTo>
                    <a:pt x="258417" y="1241634"/>
                  </a:lnTo>
                  <a:lnTo>
                    <a:pt x="268252" y="1230109"/>
                  </a:lnTo>
                  <a:lnTo>
                    <a:pt x="278087" y="1218562"/>
                  </a:lnTo>
                  <a:lnTo>
                    <a:pt x="287922" y="1206989"/>
                  </a:lnTo>
                  <a:lnTo>
                    <a:pt x="297757" y="1195392"/>
                  </a:lnTo>
                  <a:lnTo>
                    <a:pt x="307592" y="1183767"/>
                  </a:lnTo>
                  <a:lnTo>
                    <a:pt x="317427" y="1172116"/>
                  </a:lnTo>
                  <a:lnTo>
                    <a:pt x="327262" y="1160435"/>
                  </a:lnTo>
                  <a:lnTo>
                    <a:pt x="337098" y="1148724"/>
                  </a:lnTo>
                  <a:lnTo>
                    <a:pt x="346933" y="1136983"/>
                  </a:lnTo>
                  <a:lnTo>
                    <a:pt x="356768" y="1125209"/>
                  </a:lnTo>
                  <a:lnTo>
                    <a:pt x="366603" y="1113400"/>
                  </a:lnTo>
                  <a:lnTo>
                    <a:pt x="376438" y="1101557"/>
                  </a:lnTo>
                  <a:lnTo>
                    <a:pt x="386273" y="1089677"/>
                  </a:lnTo>
                  <a:lnTo>
                    <a:pt x="396108" y="1077758"/>
                  </a:lnTo>
                  <a:lnTo>
                    <a:pt x="405943" y="1065799"/>
                  </a:lnTo>
                  <a:lnTo>
                    <a:pt x="415778" y="1053798"/>
                  </a:lnTo>
                  <a:lnTo>
                    <a:pt x="425613" y="1041754"/>
                  </a:lnTo>
                  <a:lnTo>
                    <a:pt x="435448" y="1029664"/>
                  </a:lnTo>
                  <a:lnTo>
                    <a:pt x="445283" y="1017527"/>
                  </a:lnTo>
                  <a:lnTo>
                    <a:pt x="455118" y="1005341"/>
                  </a:lnTo>
                  <a:lnTo>
                    <a:pt x="464953" y="993102"/>
                  </a:lnTo>
                  <a:lnTo>
                    <a:pt x="474788" y="980810"/>
                  </a:lnTo>
                  <a:lnTo>
                    <a:pt x="484623" y="968462"/>
                  </a:lnTo>
                  <a:lnTo>
                    <a:pt x="494458" y="956056"/>
                  </a:lnTo>
                  <a:lnTo>
                    <a:pt x="504294" y="943588"/>
                  </a:lnTo>
                  <a:lnTo>
                    <a:pt x="514129" y="931058"/>
                  </a:lnTo>
                  <a:lnTo>
                    <a:pt x="523964" y="918461"/>
                  </a:lnTo>
                  <a:lnTo>
                    <a:pt x="533799" y="905795"/>
                  </a:lnTo>
                  <a:lnTo>
                    <a:pt x="543634" y="893058"/>
                  </a:lnTo>
                  <a:lnTo>
                    <a:pt x="553469" y="880247"/>
                  </a:lnTo>
                  <a:lnTo>
                    <a:pt x="563304" y="867359"/>
                  </a:lnTo>
                  <a:lnTo>
                    <a:pt x="573139" y="854391"/>
                  </a:lnTo>
                  <a:lnTo>
                    <a:pt x="582974" y="841341"/>
                  </a:lnTo>
                  <a:lnTo>
                    <a:pt x="592809" y="828204"/>
                  </a:lnTo>
                  <a:lnTo>
                    <a:pt x="602644" y="814980"/>
                  </a:lnTo>
                  <a:lnTo>
                    <a:pt x="612479" y="801663"/>
                  </a:lnTo>
                  <a:lnTo>
                    <a:pt x="622314" y="788253"/>
                  </a:lnTo>
                  <a:lnTo>
                    <a:pt x="632149" y="774745"/>
                  </a:lnTo>
                  <a:lnTo>
                    <a:pt x="641984" y="761138"/>
                  </a:lnTo>
                  <a:lnTo>
                    <a:pt x="651819" y="747428"/>
                  </a:lnTo>
                  <a:lnTo>
                    <a:pt x="661654" y="733614"/>
                  </a:lnTo>
                  <a:lnTo>
                    <a:pt x="671490" y="719694"/>
                  </a:lnTo>
                  <a:lnTo>
                    <a:pt x="681325" y="705664"/>
                  </a:lnTo>
                  <a:lnTo>
                    <a:pt x="691160" y="691524"/>
                  </a:lnTo>
                  <a:lnTo>
                    <a:pt x="700995" y="677272"/>
                  </a:lnTo>
                  <a:lnTo>
                    <a:pt x="710830" y="662907"/>
                  </a:lnTo>
                  <a:lnTo>
                    <a:pt x="720665" y="648428"/>
                  </a:lnTo>
                  <a:lnTo>
                    <a:pt x="730500" y="633835"/>
                  </a:lnTo>
                  <a:lnTo>
                    <a:pt x="740335" y="619128"/>
                  </a:lnTo>
                  <a:lnTo>
                    <a:pt x="750170" y="604307"/>
                  </a:lnTo>
                  <a:lnTo>
                    <a:pt x="760005" y="589374"/>
                  </a:lnTo>
                  <a:lnTo>
                    <a:pt x="769840" y="574331"/>
                  </a:lnTo>
                  <a:lnTo>
                    <a:pt x="779675" y="559178"/>
                  </a:lnTo>
                  <a:lnTo>
                    <a:pt x="789510" y="543921"/>
                  </a:lnTo>
                  <a:lnTo>
                    <a:pt x="799345" y="528561"/>
                  </a:lnTo>
                  <a:lnTo>
                    <a:pt x="809180" y="513104"/>
                  </a:lnTo>
                  <a:lnTo>
                    <a:pt x="819015" y="497554"/>
                  </a:lnTo>
                  <a:lnTo>
                    <a:pt x="828850" y="481917"/>
                  </a:lnTo>
                  <a:lnTo>
                    <a:pt x="838685" y="466200"/>
                  </a:lnTo>
                  <a:lnTo>
                    <a:pt x="848521" y="450410"/>
                  </a:lnTo>
                  <a:lnTo>
                    <a:pt x="858356" y="434557"/>
                  </a:lnTo>
                  <a:lnTo>
                    <a:pt x="868191" y="418649"/>
                  </a:lnTo>
                  <a:lnTo>
                    <a:pt x="878026" y="402697"/>
                  </a:lnTo>
                  <a:lnTo>
                    <a:pt x="887861" y="386713"/>
                  </a:lnTo>
                  <a:lnTo>
                    <a:pt x="897696" y="370710"/>
                  </a:lnTo>
                  <a:lnTo>
                    <a:pt x="907531" y="354702"/>
                  </a:lnTo>
                  <a:lnTo>
                    <a:pt x="917366" y="338704"/>
                  </a:lnTo>
                  <a:lnTo>
                    <a:pt x="927201" y="322732"/>
                  </a:lnTo>
                  <a:lnTo>
                    <a:pt x="937036" y="306804"/>
                  </a:lnTo>
                  <a:lnTo>
                    <a:pt x="946871" y="290939"/>
                  </a:lnTo>
                  <a:lnTo>
                    <a:pt x="956706" y="275156"/>
                  </a:lnTo>
                  <a:lnTo>
                    <a:pt x="966541" y="259475"/>
                  </a:lnTo>
                  <a:lnTo>
                    <a:pt x="976376" y="243915"/>
                  </a:lnTo>
                  <a:lnTo>
                    <a:pt x="986211" y="228495"/>
                  </a:lnTo>
                  <a:lnTo>
                    <a:pt x="996046" y="213234"/>
                  </a:lnTo>
                  <a:lnTo>
                    <a:pt x="1005881" y="198147"/>
                  </a:lnTo>
                  <a:lnTo>
                    <a:pt x="1015717" y="183244"/>
                  </a:lnTo>
                  <a:lnTo>
                    <a:pt x="1025552" y="168535"/>
                  </a:lnTo>
                  <a:lnTo>
                    <a:pt x="1035387" y="154019"/>
                  </a:lnTo>
                  <a:lnTo>
                    <a:pt x="1045222" y="139691"/>
                  </a:lnTo>
                  <a:lnTo>
                    <a:pt x="1055057" y="125536"/>
                  </a:lnTo>
                  <a:lnTo>
                    <a:pt x="1064892" y="111532"/>
                  </a:lnTo>
                  <a:lnTo>
                    <a:pt x="1074727" y="97649"/>
                  </a:lnTo>
                  <a:lnTo>
                    <a:pt x="1084562" y="83846"/>
                  </a:lnTo>
                  <a:lnTo>
                    <a:pt x="1094397" y="70078"/>
                  </a:lnTo>
                  <a:lnTo>
                    <a:pt x="1104232" y="56296"/>
                  </a:lnTo>
                  <a:lnTo>
                    <a:pt x="1114067" y="42446"/>
                  </a:lnTo>
                  <a:lnTo>
                    <a:pt x="1123902" y="28479"/>
                  </a:lnTo>
                  <a:lnTo>
                    <a:pt x="1133737" y="14344"/>
                  </a:lnTo>
                  <a:lnTo>
                    <a:pt x="1143572" y="0"/>
                  </a:lnTo>
                  <a:lnTo>
                    <a:pt x="114357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296006" y="4943805"/>
              <a:ext cx="738095" cy="1142789"/>
            </a:xfrm>
            <a:custGeom>
              <a:avLst/>
              <a:pathLst>
                <a:path w="738095" h="1142789">
                  <a:moveTo>
                    <a:pt x="738095" y="0"/>
                  </a:moveTo>
                  <a:lnTo>
                    <a:pt x="738095" y="0"/>
                  </a:lnTo>
                  <a:lnTo>
                    <a:pt x="728260" y="11454"/>
                  </a:lnTo>
                  <a:lnTo>
                    <a:pt x="718425" y="22990"/>
                  </a:lnTo>
                  <a:lnTo>
                    <a:pt x="708590" y="34605"/>
                  </a:lnTo>
                  <a:lnTo>
                    <a:pt x="698755" y="46299"/>
                  </a:lnTo>
                  <a:lnTo>
                    <a:pt x="688919" y="58073"/>
                  </a:lnTo>
                  <a:lnTo>
                    <a:pt x="679084" y="69927"/>
                  </a:lnTo>
                  <a:lnTo>
                    <a:pt x="669249" y="81860"/>
                  </a:lnTo>
                  <a:lnTo>
                    <a:pt x="659414" y="93873"/>
                  </a:lnTo>
                  <a:lnTo>
                    <a:pt x="649579" y="105967"/>
                  </a:lnTo>
                  <a:lnTo>
                    <a:pt x="639744" y="118143"/>
                  </a:lnTo>
                  <a:lnTo>
                    <a:pt x="629909" y="130403"/>
                  </a:lnTo>
                  <a:lnTo>
                    <a:pt x="620074" y="142746"/>
                  </a:lnTo>
                  <a:lnTo>
                    <a:pt x="610239" y="155175"/>
                  </a:lnTo>
                  <a:lnTo>
                    <a:pt x="600404" y="167692"/>
                  </a:lnTo>
                  <a:lnTo>
                    <a:pt x="590569" y="180299"/>
                  </a:lnTo>
                  <a:lnTo>
                    <a:pt x="580734" y="192996"/>
                  </a:lnTo>
                  <a:lnTo>
                    <a:pt x="570899" y="205787"/>
                  </a:lnTo>
                  <a:lnTo>
                    <a:pt x="561064" y="218673"/>
                  </a:lnTo>
                  <a:lnTo>
                    <a:pt x="551229" y="231658"/>
                  </a:lnTo>
                  <a:lnTo>
                    <a:pt x="541394" y="244743"/>
                  </a:lnTo>
                  <a:lnTo>
                    <a:pt x="531559" y="257931"/>
                  </a:lnTo>
                  <a:lnTo>
                    <a:pt x="521723" y="271224"/>
                  </a:lnTo>
                  <a:lnTo>
                    <a:pt x="511888" y="284625"/>
                  </a:lnTo>
                  <a:lnTo>
                    <a:pt x="502053" y="298137"/>
                  </a:lnTo>
                  <a:lnTo>
                    <a:pt x="492218" y="311762"/>
                  </a:lnTo>
                  <a:lnTo>
                    <a:pt x="482383" y="325503"/>
                  </a:lnTo>
                  <a:lnTo>
                    <a:pt x="472548" y="339362"/>
                  </a:lnTo>
                  <a:lnTo>
                    <a:pt x="462713" y="353342"/>
                  </a:lnTo>
                  <a:lnTo>
                    <a:pt x="452878" y="367445"/>
                  </a:lnTo>
                  <a:lnTo>
                    <a:pt x="443043" y="381673"/>
                  </a:lnTo>
                  <a:lnTo>
                    <a:pt x="433208" y="396028"/>
                  </a:lnTo>
                  <a:lnTo>
                    <a:pt x="423373" y="410512"/>
                  </a:lnTo>
                  <a:lnTo>
                    <a:pt x="413538" y="425126"/>
                  </a:lnTo>
                  <a:lnTo>
                    <a:pt x="403703" y="439872"/>
                  </a:lnTo>
                  <a:lnTo>
                    <a:pt x="393868" y="454751"/>
                  </a:lnTo>
                  <a:lnTo>
                    <a:pt x="384033" y="469763"/>
                  </a:lnTo>
                  <a:lnTo>
                    <a:pt x="374198" y="484909"/>
                  </a:lnTo>
                  <a:lnTo>
                    <a:pt x="364363" y="500189"/>
                  </a:lnTo>
                  <a:lnTo>
                    <a:pt x="354527" y="515604"/>
                  </a:lnTo>
                  <a:lnTo>
                    <a:pt x="344692" y="531152"/>
                  </a:lnTo>
                  <a:lnTo>
                    <a:pt x="334857" y="546834"/>
                  </a:lnTo>
                  <a:lnTo>
                    <a:pt x="325022" y="562647"/>
                  </a:lnTo>
                  <a:lnTo>
                    <a:pt x="315187" y="578591"/>
                  </a:lnTo>
                  <a:lnTo>
                    <a:pt x="305352" y="594663"/>
                  </a:lnTo>
                  <a:lnTo>
                    <a:pt x="295517" y="610863"/>
                  </a:lnTo>
                  <a:lnTo>
                    <a:pt x="285682" y="627189"/>
                  </a:lnTo>
                  <a:lnTo>
                    <a:pt x="275847" y="643636"/>
                  </a:lnTo>
                  <a:lnTo>
                    <a:pt x="266012" y="660204"/>
                  </a:lnTo>
                  <a:lnTo>
                    <a:pt x="256177" y="676890"/>
                  </a:lnTo>
                  <a:lnTo>
                    <a:pt x="246342" y="693690"/>
                  </a:lnTo>
                  <a:lnTo>
                    <a:pt x="236507" y="710602"/>
                  </a:lnTo>
                  <a:lnTo>
                    <a:pt x="226672" y="727623"/>
                  </a:lnTo>
                  <a:lnTo>
                    <a:pt x="216837" y="744749"/>
                  </a:lnTo>
                  <a:lnTo>
                    <a:pt x="207002" y="761978"/>
                  </a:lnTo>
                  <a:lnTo>
                    <a:pt x="197167" y="779305"/>
                  </a:lnTo>
                  <a:lnTo>
                    <a:pt x="187331" y="796728"/>
                  </a:lnTo>
                  <a:lnTo>
                    <a:pt x="177496" y="814244"/>
                  </a:lnTo>
                  <a:lnTo>
                    <a:pt x="167661" y="831849"/>
                  </a:lnTo>
                  <a:lnTo>
                    <a:pt x="157826" y="849540"/>
                  </a:lnTo>
                  <a:lnTo>
                    <a:pt x="147991" y="867313"/>
                  </a:lnTo>
                  <a:lnTo>
                    <a:pt x="138156" y="885166"/>
                  </a:lnTo>
                  <a:lnTo>
                    <a:pt x="128321" y="903096"/>
                  </a:lnTo>
                  <a:lnTo>
                    <a:pt x="118486" y="921100"/>
                  </a:lnTo>
                  <a:lnTo>
                    <a:pt x="108651" y="939174"/>
                  </a:lnTo>
                  <a:lnTo>
                    <a:pt x="98816" y="957315"/>
                  </a:lnTo>
                  <a:lnTo>
                    <a:pt x="88981" y="975522"/>
                  </a:lnTo>
                  <a:lnTo>
                    <a:pt x="79146" y="993792"/>
                  </a:lnTo>
                  <a:lnTo>
                    <a:pt x="69311" y="1012121"/>
                  </a:lnTo>
                  <a:lnTo>
                    <a:pt x="59476" y="1030507"/>
                  </a:lnTo>
                  <a:lnTo>
                    <a:pt x="49641" y="1048948"/>
                  </a:lnTo>
                  <a:lnTo>
                    <a:pt x="39806" y="1067442"/>
                  </a:lnTo>
                  <a:lnTo>
                    <a:pt x="29971" y="1085987"/>
                  </a:lnTo>
                  <a:lnTo>
                    <a:pt x="20135" y="1104580"/>
                  </a:lnTo>
                  <a:lnTo>
                    <a:pt x="10300" y="1123219"/>
                  </a:lnTo>
                  <a:lnTo>
                    <a:pt x="465" y="1141902"/>
                  </a:lnTo>
                  <a:lnTo>
                    <a:pt x="0" y="114278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144726" y="4730244"/>
              <a:ext cx="889375" cy="1356350"/>
            </a:xfrm>
            <a:custGeom>
              <a:avLst/>
              <a:pathLst>
                <a:path w="889375" h="1356350">
                  <a:moveTo>
                    <a:pt x="0" y="1356350"/>
                  </a:moveTo>
                  <a:lnTo>
                    <a:pt x="4220" y="1349765"/>
                  </a:lnTo>
                  <a:lnTo>
                    <a:pt x="14055" y="1334419"/>
                  </a:lnTo>
                  <a:lnTo>
                    <a:pt x="23890" y="1319073"/>
                  </a:lnTo>
                  <a:lnTo>
                    <a:pt x="33725" y="1303728"/>
                  </a:lnTo>
                  <a:lnTo>
                    <a:pt x="43560" y="1288382"/>
                  </a:lnTo>
                  <a:lnTo>
                    <a:pt x="53395" y="1273037"/>
                  </a:lnTo>
                  <a:lnTo>
                    <a:pt x="63230" y="1257691"/>
                  </a:lnTo>
                  <a:lnTo>
                    <a:pt x="73065" y="1242346"/>
                  </a:lnTo>
                  <a:lnTo>
                    <a:pt x="82900" y="1227001"/>
                  </a:lnTo>
                  <a:lnTo>
                    <a:pt x="92735" y="1211656"/>
                  </a:lnTo>
                  <a:lnTo>
                    <a:pt x="102570" y="1196311"/>
                  </a:lnTo>
                  <a:lnTo>
                    <a:pt x="112405" y="1180966"/>
                  </a:lnTo>
                  <a:lnTo>
                    <a:pt x="122240" y="1165621"/>
                  </a:lnTo>
                  <a:lnTo>
                    <a:pt x="132076" y="1150276"/>
                  </a:lnTo>
                  <a:lnTo>
                    <a:pt x="141911" y="1134932"/>
                  </a:lnTo>
                  <a:lnTo>
                    <a:pt x="151746" y="1119588"/>
                  </a:lnTo>
                  <a:lnTo>
                    <a:pt x="161581" y="1104244"/>
                  </a:lnTo>
                  <a:lnTo>
                    <a:pt x="171416" y="1088900"/>
                  </a:lnTo>
                  <a:lnTo>
                    <a:pt x="181251" y="1073557"/>
                  </a:lnTo>
                  <a:lnTo>
                    <a:pt x="191086" y="1058214"/>
                  </a:lnTo>
                  <a:lnTo>
                    <a:pt x="200921" y="1042871"/>
                  </a:lnTo>
                  <a:lnTo>
                    <a:pt x="210756" y="1027528"/>
                  </a:lnTo>
                  <a:lnTo>
                    <a:pt x="220591" y="1012186"/>
                  </a:lnTo>
                  <a:lnTo>
                    <a:pt x="230426" y="996844"/>
                  </a:lnTo>
                  <a:lnTo>
                    <a:pt x="240261" y="981503"/>
                  </a:lnTo>
                  <a:lnTo>
                    <a:pt x="250096" y="966162"/>
                  </a:lnTo>
                  <a:lnTo>
                    <a:pt x="259931" y="950822"/>
                  </a:lnTo>
                  <a:lnTo>
                    <a:pt x="269766" y="935483"/>
                  </a:lnTo>
                  <a:lnTo>
                    <a:pt x="279601" y="920144"/>
                  </a:lnTo>
                  <a:lnTo>
                    <a:pt x="289436" y="904806"/>
                  </a:lnTo>
                  <a:lnTo>
                    <a:pt x="299272" y="889468"/>
                  </a:lnTo>
                  <a:lnTo>
                    <a:pt x="309107" y="874132"/>
                  </a:lnTo>
                  <a:lnTo>
                    <a:pt x="318942" y="858797"/>
                  </a:lnTo>
                  <a:lnTo>
                    <a:pt x="328777" y="843462"/>
                  </a:lnTo>
                  <a:lnTo>
                    <a:pt x="338612" y="828129"/>
                  </a:lnTo>
                  <a:lnTo>
                    <a:pt x="348447" y="812798"/>
                  </a:lnTo>
                  <a:lnTo>
                    <a:pt x="358282" y="797467"/>
                  </a:lnTo>
                  <a:lnTo>
                    <a:pt x="368117" y="782139"/>
                  </a:lnTo>
                  <a:lnTo>
                    <a:pt x="377952" y="766812"/>
                  </a:lnTo>
                  <a:lnTo>
                    <a:pt x="387787" y="751487"/>
                  </a:lnTo>
                  <a:lnTo>
                    <a:pt x="397622" y="736164"/>
                  </a:lnTo>
                  <a:lnTo>
                    <a:pt x="407457" y="720844"/>
                  </a:lnTo>
                  <a:lnTo>
                    <a:pt x="417292" y="705526"/>
                  </a:lnTo>
                  <a:lnTo>
                    <a:pt x="427127" y="690211"/>
                  </a:lnTo>
                  <a:lnTo>
                    <a:pt x="436962" y="674900"/>
                  </a:lnTo>
                  <a:lnTo>
                    <a:pt x="446797" y="659591"/>
                  </a:lnTo>
                  <a:lnTo>
                    <a:pt x="456632" y="644287"/>
                  </a:lnTo>
                  <a:lnTo>
                    <a:pt x="466468" y="628987"/>
                  </a:lnTo>
                  <a:lnTo>
                    <a:pt x="476303" y="613692"/>
                  </a:lnTo>
                  <a:lnTo>
                    <a:pt x="486138" y="598402"/>
                  </a:lnTo>
                  <a:lnTo>
                    <a:pt x="495973" y="583117"/>
                  </a:lnTo>
                  <a:lnTo>
                    <a:pt x="505808" y="567839"/>
                  </a:lnTo>
                  <a:lnTo>
                    <a:pt x="515643" y="552567"/>
                  </a:lnTo>
                  <a:lnTo>
                    <a:pt x="525478" y="537304"/>
                  </a:lnTo>
                  <a:lnTo>
                    <a:pt x="535313" y="522048"/>
                  </a:lnTo>
                  <a:lnTo>
                    <a:pt x="545148" y="506802"/>
                  </a:lnTo>
                  <a:lnTo>
                    <a:pt x="554983" y="491566"/>
                  </a:lnTo>
                  <a:lnTo>
                    <a:pt x="564818" y="476341"/>
                  </a:lnTo>
                  <a:lnTo>
                    <a:pt x="574653" y="461129"/>
                  </a:lnTo>
                  <a:lnTo>
                    <a:pt x="584488" y="445930"/>
                  </a:lnTo>
                  <a:lnTo>
                    <a:pt x="594323" y="430747"/>
                  </a:lnTo>
                  <a:lnTo>
                    <a:pt x="604158" y="415580"/>
                  </a:lnTo>
                  <a:lnTo>
                    <a:pt x="613993" y="400431"/>
                  </a:lnTo>
                  <a:lnTo>
                    <a:pt x="623828" y="385302"/>
                  </a:lnTo>
                  <a:lnTo>
                    <a:pt x="633664" y="370196"/>
                  </a:lnTo>
                  <a:lnTo>
                    <a:pt x="643499" y="355115"/>
                  </a:lnTo>
                  <a:lnTo>
                    <a:pt x="653334" y="340061"/>
                  </a:lnTo>
                  <a:lnTo>
                    <a:pt x="663169" y="325037"/>
                  </a:lnTo>
                  <a:lnTo>
                    <a:pt x="673004" y="310046"/>
                  </a:lnTo>
                  <a:lnTo>
                    <a:pt x="682839" y="295091"/>
                  </a:lnTo>
                  <a:lnTo>
                    <a:pt x="692674" y="280177"/>
                  </a:lnTo>
                  <a:lnTo>
                    <a:pt x="702509" y="265308"/>
                  </a:lnTo>
                  <a:lnTo>
                    <a:pt x="712344" y="250487"/>
                  </a:lnTo>
                  <a:lnTo>
                    <a:pt x="722179" y="235721"/>
                  </a:lnTo>
                  <a:lnTo>
                    <a:pt x="732014" y="221014"/>
                  </a:lnTo>
                  <a:lnTo>
                    <a:pt x="741849" y="206373"/>
                  </a:lnTo>
                  <a:lnTo>
                    <a:pt x="751684" y="191803"/>
                  </a:lnTo>
                  <a:lnTo>
                    <a:pt x="761519" y="177313"/>
                  </a:lnTo>
                  <a:lnTo>
                    <a:pt x="771354" y="162909"/>
                  </a:lnTo>
                  <a:lnTo>
                    <a:pt x="781189" y="148600"/>
                  </a:lnTo>
                  <a:lnTo>
                    <a:pt x="791024" y="134394"/>
                  </a:lnTo>
                  <a:lnTo>
                    <a:pt x="800860" y="120300"/>
                  </a:lnTo>
                  <a:lnTo>
                    <a:pt x="810695" y="106328"/>
                  </a:lnTo>
                  <a:lnTo>
                    <a:pt x="820530" y="92486"/>
                  </a:lnTo>
                  <a:lnTo>
                    <a:pt x="830365" y="78785"/>
                  </a:lnTo>
                  <a:lnTo>
                    <a:pt x="840200" y="65234"/>
                  </a:lnTo>
                  <a:lnTo>
                    <a:pt x="850035" y="51841"/>
                  </a:lnTo>
                  <a:lnTo>
                    <a:pt x="859870" y="38615"/>
                  </a:lnTo>
                  <a:lnTo>
                    <a:pt x="869705" y="25563"/>
                  </a:lnTo>
                  <a:lnTo>
                    <a:pt x="879540" y="12690"/>
                  </a:lnTo>
                  <a:lnTo>
                    <a:pt x="889375" y="0"/>
                  </a:lnTo>
                  <a:lnTo>
                    <a:pt x="889375" y="0"/>
                  </a:lnTo>
                </a:path>
              </a:pathLst>
            </a:custGeom>
            <a:ln w="13550" cap="flat">
              <a:solidFill>
                <a:srgbClr val="00C9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740884" y="6071935"/>
              <a:ext cx="29319" cy="29319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078262" y="6065086"/>
              <a:ext cx="43017" cy="43017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138402" y="6056380"/>
              <a:ext cx="60429" cy="60429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214821" y="6063954"/>
              <a:ext cx="45281" cy="45281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282064" y="6062352"/>
              <a:ext cx="48486" cy="48486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347539" y="6058981"/>
              <a:ext cx="55226" cy="55226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407495" y="6050092"/>
              <a:ext cx="73005" cy="73005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479211" y="6052962"/>
              <a:ext cx="67265" cy="67265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539836" y="5340720"/>
              <a:ext cx="83705" cy="83705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611660" y="5098798"/>
              <a:ext cx="77747" cy="77747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679538" y="5320424"/>
              <a:ext cx="79682" cy="79682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04703" y="5158081"/>
              <a:ext cx="68692" cy="68692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103690" y="356241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103690" y="319367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103690" y="282364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103690" y="243979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103690" y="208807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103690" y="173635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103690" y="135250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4584212" y="1804048"/>
              <a:ext cx="1319294" cy="1758361"/>
            </a:xfrm>
            <a:custGeom>
              <a:avLst/>
              <a:pathLst>
                <a:path w="1319294" h="1758361">
                  <a:moveTo>
                    <a:pt x="0" y="1758361"/>
                  </a:moveTo>
                  <a:lnTo>
                    <a:pt x="1396" y="1756805"/>
                  </a:lnTo>
                  <a:lnTo>
                    <a:pt x="11231" y="1745838"/>
                  </a:lnTo>
                  <a:lnTo>
                    <a:pt x="21066" y="1734866"/>
                  </a:lnTo>
                  <a:lnTo>
                    <a:pt x="30901" y="1723889"/>
                  </a:lnTo>
                  <a:lnTo>
                    <a:pt x="40736" y="1712907"/>
                  </a:lnTo>
                  <a:lnTo>
                    <a:pt x="50571" y="1701919"/>
                  </a:lnTo>
                  <a:lnTo>
                    <a:pt x="60406" y="1690925"/>
                  </a:lnTo>
                  <a:lnTo>
                    <a:pt x="70242" y="1679926"/>
                  </a:lnTo>
                  <a:lnTo>
                    <a:pt x="80077" y="1668920"/>
                  </a:lnTo>
                  <a:lnTo>
                    <a:pt x="89912" y="1657908"/>
                  </a:lnTo>
                  <a:lnTo>
                    <a:pt x="99747" y="1646890"/>
                  </a:lnTo>
                  <a:lnTo>
                    <a:pt x="109582" y="1635865"/>
                  </a:lnTo>
                  <a:lnTo>
                    <a:pt x="119417" y="1624834"/>
                  </a:lnTo>
                  <a:lnTo>
                    <a:pt x="129252" y="1613795"/>
                  </a:lnTo>
                  <a:lnTo>
                    <a:pt x="139087" y="1602748"/>
                  </a:lnTo>
                  <a:lnTo>
                    <a:pt x="148922" y="1591694"/>
                  </a:lnTo>
                  <a:lnTo>
                    <a:pt x="158757" y="1580632"/>
                  </a:lnTo>
                  <a:lnTo>
                    <a:pt x="168592" y="1569562"/>
                  </a:lnTo>
                  <a:lnTo>
                    <a:pt x="178427" y="1558483"/>
                  </a:lnTo>
                  <a:lnTo>
                    <a:pt x="188262" y="1547396"/>
                  </a:lnTo>
                  <a:lnTo>
                    <a:pt x="198097" y="1536299"/>
                  </a:lnTo>
                  <a:lnTo>
                    <a:pt x="207932" y="1525193"/>
                  </a:lnTo>
                  <a:lnTo>
                    <a:pt x="217767" y="1514077"/>
                  </a:lnTo>
                  <a:lnTo>
                    <a:pt x="227602" y="1502951"/>
                  </a:lnTo>
                  <a:lnTo>
                    <a:pt x="237438" y="1491814"/>
                  </a:lnTo>
                  <a:lnTo>
                    <a:pt x="247273" y="1480666"/>
                  </a:lnTo>
                  <a:lnTo>
                    <a:pt x="257108" y="1469506"/>
                  </a:lnTo>
                  <a:lnTo>
                    <a:pt x="266943" y="1458335"/>
                  </a:lnTo>
                  <a:lnTo>
                    <a:pt x="276778" y="1447151"/>
                  </a:lnTo>
                  <a:lnTo>
                    <a:pt x="286613" y="1435954"/>
                  </a:lnTo>
                  <a:lnTo>
                    <a:pt x="296448" y="1424744"/>
                  </a:lnTo>
                  <a:lnTo>
                    <a:pt x="306283" y="1413520"/>
                  </a:lnTo>
                  <a:lnTo>
                    <a:pt x="316118" y="1402281"/>
                  </a:lnTo>
                  <a:lnTo>
                    <a:pt x="325953" y="1391027"/>
                  </a:lnTo>
                  <a:lnTo>
                    <a:pt x="335788" y="1379758"/>
                  </a:lnTo>
                  <a:lnTo>
                    <a:pt x="345623" y="1368471"/>
                  </a:lnTo>
                  <a:lnTo>
                    <a:pt x="355458" y="1357168"/>
                  </a:lnTo>
                  <a:lnTo>
                    <a:pt x="365293" y="1345846"/>
                  </a:lnTo>
                  <a:lnTo>
                    <a:pt x="375128" y="1334505"/>
                  </a:lnTo>
                  <a:lnTo>
                    <a:pt x="384963" y="1323145"/>
                  </a:lnTo>
                  <a:lnTo>
                    <a:pt x="394798" y="1311764"/>
                  </a:lnTo>
                  <a:lnTo>
                    <a:pt x="404634" y="1300362"/>
                  </a:lnTo>
                  <a:lnTo>
                    <a:pt x="414469" y="1288937"/>
                  </a:lnTo>
                  <a:lnTo>
                    <a:pt x="424304" y="1277489"/>
                  </a:lnTo>
                  <a:lnTo>
                    <a:pt x="434139" y="1266016"/>
                  </a:lnTo>
                  <a:lnTo>
                    <a:pt x="443974" y="1254517"/>
                  </a:lnTo>
                  <a:lnTo>
                    <a:pt x="453809" y="1242991"/>
                  </a:lnTo>
                  <a:lnTo>
                    <a:pt x="463644" y="1231436"/>
                  </a:lnTo>
                  <a:lnTo>
                    <a:pt x="473479" y="1219852"/>
                  </a:lnTo>
                  <a:lnTo>
                    <a:pt x="483314" y="1208236"/>
                  </a:lnTo>
                  <a:lnTo>
                    <a:pt x="493149" y="1196588"/>
                  </a:lnTo>
                  <a:lnTo>
                    <a:pt x="502984" y="1184905"/>
                  </a:lnTo>
                  <a:lnTo>
                    <a:pt x="512819" y="1173186"/>
                  </a:lnTo>
                  <a:lnTo>
                    <a:pt x="522654" y="1161429"/>
                  </a:lnTo>
                  <a:lnTo>
                    <a:pt x="532489" y="1149632"/>
                  </a:lnTo>
                  <a:lnTo>
                    <a:pt x="542324" y="1137793"/>
                  </a:lnTo>
                  <a:lnTo>
                    <a:pt x="552159" y="1125910"/>
                  </a:lnTo>
                  <a:lnTo>
                    <a:pt x="561994" y="1113980"/>
                  </a:lnTo>
                  <a:lnTo>
                    <a:pt x="571829" y="1102002"/>
                  </a:lnTo>
                  <a:lnTo>
                    <a:pt x="581665" y="1089972"/>
                  </a:lnTo>
                  <a:lnTo>
                    <a:pt x="591500" y="1077889"/>
                  </a:lnTo>
                  <a:lnTo>
                    <a:pt x="601335" y="1065748"/>
                  </a:lnTo>
                  <a:lnTo>
                    <a:pt x="611170" y="1053548"/>
                  </a:lnTo>
                  <a:lnTo>
                    <a:pt x="621005" y="1041285"/>
                  </a:lnTo>
                  <a:lnTo>
                    <a:pt x="630840" y="1028957"/>
                  </a:lnTo>
                  <a:lnTo>
                    <a:pt x="640675" y="1016559"/>
                  </a:lnTo>
                  <a:lnTo>
                    <a:pt x="650510" y="1004089"/>
                  </a:lnTo>
                  <a:lnTo>
                    <a:pt x="660345" y="991542"/>
                  </a:lnTo>
                  <a:lnTo>
                    <a:pt x="670180" y="978916"/>
                  </a:lnTo>
                  <a:lnTo>
                    <a:pt x="680015" y="966206"/>
                  </a:lnTo>
                  <a:lnTo>
                    <a:pt x="689850" y="953408"/>
                  </a:lnTo>
                  <a:lnTo>
                    <a:pt x="699685" y="940520"/>
                  </a:lnTo>
                  <a:lnTo>
                    <a:pt x="709520" y="927536"/>
                  </a:lnTo>
                  <a:lnTo>
                    <a:pt x="719355" y="914453"/>
                  </a:lnTo>
                  <a:lnTo>
                    <a:pt x="729190" y="901267"/>
                  </a:lnTo>
                  <a:lnTo>
                    <a:pt x="739025" y="887974"/>
                  </a:lnTo>
                  <a:lnTo>
                    <a:pt x="748861" y="874570"/>
                  </a:lnTo>
                  <a:lnTo>
                    <a:pt x="758696" y="861053"/>
                  </a:lnTo>
                  <a:lnTo>
                    <a:pt x="768531" y="847418"/>
                  </a:lnTo>
                  <a:lnTo>
                    <a:pt x="778366" y="833663"/>
                  </a:lnTo>
                  <a:lnTo>
                    <a:pt x="788201" y="819785"/>
                  </a:lnTo>
                  <a:lnTo>
                    <a:pt x="798036" y="805782"/>
                  </a:lnTo>
                  <a:lnTo>
                    <a:pt x="807871" y="791653"/>
                  </a:lnTo>
                  <a:lnTo>
                    <a:pt x="817706" y="777396"/>
                  </a:lnTo>
                  <a:lnTo>
                    <a:pt x="827541" y="763011"/>
                  </a:lnTo>
                  <a:lnTo>
                    <a:pt x="837376" y="748498"/>
                  </a:lnTo>
                  <a:lnTo>
                    <a:pt x="847211" y="733860"/>
                  </a:lnTo>
                  <a:lnTo>
                    <a:pt x="857046" y="719097"/>
                  </a:lnTo>
                  <a:lnTo>
                    <a:pt x="866881" y="704214"/>
                  </a:lnTo>
                  <a:lnTo>
                    <a:pt x="876716" y="689215"/>
                  </a:lnTo>
                  <a:lnTo>
                    <a:pt x="886551" y="674105"/>
                  </a:lnTo>
                  <a:lnTo>
                    <a:pt x="896386" y="658891"/>
                  </a:lnTo>
                  <a:lnTo>
                    <a:pt x="906221" y="643581"/>
                  </a:lnTo>
                  <a:lnTo>
                    <a:pt x="916057" y="628185"/>
                  </a:lnTo>
                  <a:lnTo>
                    <a:pt x="925892" y="612713"/>
                  </a:lnTo>
                  <a:lnTo>
                    <a:pt x="935727" y="597177"/>
                  </a:lnTo>
                  <a:lnTo>
                    <a:pt x="945562" y="581591"/>
                  </a:lnTo>
                  <a:lnTo>
                    <a:pt x="955397" y="565970"/>
                  </a:lnTo>
                  <a:lnTo>
                    <a:pt x="965232" y="550331"/>
                  </a:lnTo>
                  <a:lnTo>
                    <a:pt x="975067" y="534691"/>
                  </a:lnTo>
                  <a:lnTo>
                    <a:pt x="984902" y="519070"/>
                  </a:lnTo>
                  <a:lnTo>
                    <a:pt x="994737" y="503487"/>
                  </a:lnTo>
                  <a:lnTo>
                    <a:pt x="1004572" y="487964"/>
                  </a:lnTo>
                  <a:lnTo>
                    <a:pt x="1014407" y="472523"/>
                  </a:lnTo>
                  <a:lnTo>
                    <a:pt x="1024242" y="457183"/>
                  </a:lnTo>
                  <a:lnTo>
                    <a:pt x="1034077" y="441967"/>
                  </a:lnTo>
                  <a:lnTo>
                    <a:pt x="1043912" y="426892"/>
                  </a:lnTo>
                  <a:lnTo>
                    <a:pt x="1053747" y="411974"/>
                  </a:lnTo>
                  <a:lnTo>
                    <a:pt x="1063582" y="397226"/>
                  </a:lnTo>
                  <a:lnTo>
                    <a:pt x="1073417" y="382654"/>
                  </a:lnTo>
                  <a:lnTo>
                    <a:pt x="1083253" y="368259"/>
                  </a:lnTo>
                  <a:lnTo>
                    <a:pt x="1093088" y="354034"/>
                  </a:lnTo>
                  <a:lnTo>
                    <a:pt x="1102923" y="339962"/>
                  </a:lnTo>
                  <a:lnTo>
                    <a:pt x="1112758" y="326019"/>
                  </a:lnTo>
                  <a:lnTo>
                    <a:pt x="1122593" y="312172"/>
                  </a:lnTo>
                  <a:lnTo>
                    <a:pt x="1132428" y="298381"/>
                  </a:lnTo>
                  <a:lnTo>
                    <a:pt x="1142263" y="284598"/>
                  </a:lnTo>
                  <a:lnTo>
                    <a:pt x="1152098" y="270773"/>
                  </a:lnTo>
                  <a:lnTo>
                    <a:pt x="1161933" y="256853"/>
                  </a:lnTo>
                  <a:lnTo>
                    <a:pt x="1171768" y="242790"/>
                  </a:lnTo>
                  <a:lnTo>
                    <a:pt x="1181603" y="228535"/>
                  </a:lnTo>
                  <a:lnTo>
                    <a:pt x="1191438" y="214050"/>
                  </a:lnTo>
                  <a:lnTo>
                    <a:pt x="1201273" y="199301"/>
                  </a:lnTo>
                  <a:lnTo>
                    <a:pt x="1211108" y="184265"/>
                  </a:lnTo>
                  <a:lnTo>
                    <a:pt x="1220943" y="168927"/>
                  </a:lnTo>
                  <a:lnTo>
                    <a:pt x="1230778" y="153278"/>
                  </a:lnTo>
                  <a:lnTo>
                    <a:pt x="1240613" y="137321"/>
                  </a:lnTo>
                  <a:lnTo>
                    <a:pt x="1250449" y="121060"/>
                  </a:lnTo>
                  <a:lnTo>
                    <a:pt x="1260284" y="104507"/>
                  </a:lnTo>
                  <a:lnTo>
                    <a:pt x="1270119" y="87677"/>
                  </a:lnTo>
                  <a:lnTo>
                    <a:pt x="1279954" y="70588"/>
                  </a:lnTo>
                  <a:lnTo>
                    <a:pt x="1289789" y="53256"/>
                  </a:lnTo>
                  <a:lnTo>
                    <a:pt x="1299624" y="35702"/>
                  </a:lnTo>
                  <a:lnTo>
                    <a:pt x="1309459" y="17944"/>
                  </a:lnTo>
                  <a:lnTo>
                    <a:pt x="1319294" y="0"/>
                  </a:lnTo>
                  <a:lnTo>
                    <a:pt x="1319294" y="408935"/>
                  </a:lnTo>
                  <a:lnTo>
                    <a:pt x="1309459" y="418469"/>
                  </a:lnTo>
                  <a:lnTo>
                    <a:pt x="1299624" y="428126"/>
                  </a:lnTo>
                  <a:lnTo>
                    <a:pt x="1289789" y="437906"/>
                  </a:lnTo>
                  <a:lnTo>
                    <a:pt x="1279954" y="447808"/>
                  </a:lnTo>
                  <a:lnTo>
                    <a:pt x="1270119" y="457833"/>
                  </a:lnTo>
                  <a:lnTo>
                    <a:pt x="1260284" y="467977"/>
                  </a:lnTo>
                  <a:lnTo>
                    <a:pt x="1250449" y="478241"/>
                  </a:lnTo>
                  <a:lnTo>
                    <a:pt x="1240613" y="488622"/>
                  </a:lnTo>
                  <a:lnTo>
                    <a:pt x="1230778" y="499120"/>
                  </a:lnTo>
                  <a:lnTo>
                    <a:pt x="1220943" y="509730"/>
                  </a:lnTo>
                  <a:lnTo>
                    <a:pt x="1211108" y="520453"/>
                  </a:lnTo>
                  <a:lnTo>
                    <a:pt x="1201273" y="531287"/>
                  </a:lnTo>
                  <a:lnTo>
                    <a:pt x="1191438" y="542229"/>
                  </a:lnTo>
                  <a:lnTo>
                    <a:pt x="1181603" y="553279"/>
                  </a:lnTo>
                  <a:lnTo>
                    <a:pt x="1171768" y="564436"/>
                  </a:lnTo>
                  <a:lnTo>
                    <a:pt x="1161933" y="575698"/>
                  </a:lnTo>
                  <a:lnTo>
                    <a:pt x="1152098" y="587065"/>
                  </a:lnTo>
                  <a:lnTo>
                    <a:pt x="1142263" y="598536"/>
                  </a:lnTo>
                  <a:lnTo>
                    <a:pt x="1132428" y="610112"/>
                  </a:lnTo>
                  <a:lnTo>
                    <a:pt x="1122593" y="621793"/>
                  </a:lnTo>
                  <a:lnTo>
                    <a:pt x="1112758" y="633579"/>
                  </a:lnTo>
                  <a:lnTo>
                    <a:pt x="1102923" y="645471"/>
                  </a:lnTo>
                  <a:lnTo>
                    <a:pt x="1093088" y="657470"/>
                  </a:lnTo>
                  <a:lnTo>
                    <a:pt x="1083253" y="669579"/>
                  </a:lnTo>
                  <a:lnTo>
                    <a:pt x="1073417" y="681798"/>
                  </a:lnTo>
                  <a:lnTo>
                    <a:pt x="1063582" y="694129"/>
                  </a:lnTo>
                  <a:lnTo>
                    <a:pt x="1053747" y="706576"/>
                  </a:lnTo>
                  <a:lnTo>
                    <a:pt x="1043912" y="719140"/>
                  </a:lnTo>
                  <a:lnTo>
                    <a:pt x="1034077" y="731824"/>
                  </a:lnTo>
                  <a:lnTo>
                    <a:pt x="1024242" y="744632"/>
                  </a:lnTo>
                  <a:lnTo>
                    <a:pt x="1014407" y="757567"/>
                  </a:lnTo>
                  <a:lnTo>
                    <a:pt x="1004572" y="770631"/>
                  </a:lnTo>
                  <a:lnTo>
                    <a:pt x="994737" y="783829"/>
                  </a:lnTo>
                  <a:lnTo>
                    <a:pt x="984902" y="797164"/>
                  </a:lnTo>
                  <a:lnTo>
                    <a:pt x="975067" y="810639"/>
                  </a:lnTo>
                  <a:lnTo>
                    <a:pt x="965232" y="824258"/>
                  </a:lnTo>
                  <a:lnTo>
                    <a:pt x="955397" y="838024"/>
                  </a:lnTo>
                  <a:lnTo>
                    <a:pt x="945562" y="851941"/>
                  </a:lnTo>
                  <a:lnTo>
                    <a:pt x="935727" y="866011"/>
                  </a:lnTo>
                  <a:lnTo>
                    <a:pt x="925892" y="880238"/>
                  </a:lnTo>
                  <a:lnTo>
                    <a:pt x="916057" y="894624"/>
                  </a:lnTo>
                  <a:lnTo>
                    <a:pt x="906221" y="909171"/>
                  </a:lnTo>
                  <a:lnTo>
                    <a:pt x="896386" y="923881"/>
                  </a:lnTo>
                  <a:lnTo>
                    <a:pt x="886551" y="938754"/>
                  </a:lnTo>
                  <a:lnTo>
                    <a:pt x="876716" y="953793"/>
                  </a:lnTo>
                  <a:lnTo>
                    <a:pt x="866881" y="968997"/>
                  </a:lnTo>
                  <a:lnTo>
                    <a:pt x="857046" y="984366"/>
                  </a:lnTo>
                  <a:lnTo>
                    <a:pt x="847211" y="999899"/>
                  </a:lnTo>
                  <a:lnTo>
                    <a:pt x="837376" y="1015595"/>
                  </a:lnTo>
                  <a:lnTo>
                    <a:pt x="827541" y="1031452"/>
                  </a:lnTo>
                  <a:lnTo>
                    <a:pt x="817706" y="1047468"/>
                  </a:lnTo>
                  <a:lnTo>
                    <a:pt x="807871" y="1063640"/>
                  </a:lnTo>
                  <a:lnTo>
                    <a:pt x="798036" y="1079965"/>
                  </a:lnTo>
                  <a:lnTo>
                    <a:pt x="788201" y="1096438"/>
                  </a:lnTo>
                  <a:lnTo>
                    <a:pt x="778366" y="1113058"/>
                  </a:lnTo>
                  <a:lnTo>
                    <a:pt x="768531" y="1129818"/>
                  </a:lnTo>
                  <a:lnTo>
                    <a:pt x="758696" y="1146715"/>
                  </a:lnTo>
                  <a:lnTo>
                    <a:pt x="748861" y="1163744"/>
                  </a:lnTo>
                  <a:lnTo>
                    <a:pt x="739025" y="1180901"/>
                  </a:lnTo>
                  <a:lnTo>
                    <a:pt x="729190" y="1198180"/>
                  </a:lnTo>
                  <a:lnTo>
                    <a:pt x="719355" y="1215577"/>
                  </a:lnTo>
                  <a:lnTo>
                    <a:pt x="709520" y="1233086"/>
                  </a:lnTo>
                  <a:lnTo>
                    <a:pt x="699685" y="1250704"/>
                  </a:lnTo>
                  <a:lnTo>
                    <a:pt x="689850" y="1268425"/>
                  </a:lnTo>
                  <a:lnTo>
                    <a:pt x="680015" y="1286244"/>
                  </a:lnTo>
                  <a:lnTo>
                    <a:pt x="670180" y="1304158"/>
                  </a:lnTo>
                  <a:lnTo>
                    <a:pt x="660345" y="1322161"/>
                  </a:lnTo>
                  <a:lnTo>
                    <a:pt x="650510" y="1340249"/>
                  </a:lnTo>
                  <a:lnTo>
                    <a:pt x="640675" y="1358418"/>
                  </a:lnTo>
                  <a:lnTo>
                    <a:pt x="630840" y="1376665"/>
                  </a:lnTo>
                  <a:lnTo>
                    <a:pt x="621005" y="1394984"/>
                  </a:lnTo>
                  <a:lnTo>
                    <a:pt x="611170" y="1413374"/>
                  </a:lnTo>
                  <a:lnTo>
                    <a:pt x="601335" y="1431829"/>
                  </a:lnTo>
                  <a:lnTo>
                    <a:pt x="591500" y="1450347"/>
                  </a:lnTo>
                  <a:lnTo>
                    <a:pt x="581665" y="1468924"/>
                  </a:lnTo>
                  <a:lnTo>
                    <a:pt x="571829" y="1487558"/>
                  </a:lnTo>
                  <a:lnTo>
                    <a:pt x="561994" y="1506246"/>
                  </a:lnTo>
                  <a:lnTo>
                    <a:pt x="552159" y="1524985"/>
                  </a:lnTo>
                  <a:lnTo>
                    <a:pt x="542324" y="1543772"/>
                  </a:lnTo>
                  <a:lnTo>
                    <a:pt x="532489" y="1562605"/>
                  </a:lnTo>
                  <a:lnTo>
                    <a:pt x="522654" y="1581481"/>
                  </a:lnTo>
                  <a:lnTo>
                    <a:pt x="512819" y="1600399"/>
                  </a:lnTo>
                  <a:lnTo>
                    <a:pt x="502984" y="1619356"/>
                  </a:lnTo>
                  <a:lnTo>
                    <a:pt x="493149" y="1638351"/>
                  </a:lnTo>
                  <a:lnTo>
                    <a:pt x="483314" y="1657382"/>
                  </a:lnTo>
                  <a:lnTo>
                    <a:pt x="473479" y="1676446"/>
                  </a:lnTo>
                  <a:lnTo>
                    <a:pt x="463644" y="1695543"/>
                  </a:lnTo>
                  <a:lnTo>
                    <a:pt x="453809" y="1714670"/>
                  </a:lnTo>
                  <a:lnTo>
                    <a:pt x="443974" y="1733826"/>
                  </a:lnTo>
                  <a:lnTo>
                    <a:pt x="434139" y="1753011"/>
                  </a:lnTo>
                  <a:lnTo>
                    <a:pt x="431399" y="1758361"/>
                  </a:lnTo>
                  <a:close/>
                </a:path>
              </a:pathLst>
            </a:custGeom>
            <a:solidFill>
              <a:srgbClr val="67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584212" y="1804048"/>
              <a:ext cx="1319294" cy="1758361"/>
            </a:xfrm>
            <a:custGeom>
              <a:avLst/>
              <a:pathLst>
                <a:path w="1319294" h="1758361">
                  <a:moveTo>
                    <a:pt x="0" y="1758361"/>
                  </a:moveTo>
                  <a:lnTo>
                    <a:pt x="1396" y="1756805"/>
                  </a:lnTo>
                  <a:lnTo>
                    <a:pt x="11231" y="1745838"/>
                  </a:lnTo>
                  <a:lnTo>
                    <a:pt x="21066" y="1734866"/>
                  </a:lnTo>
                  <a:lnTo>
                    <a:pt x="30901" y="1723889"/>
                  </a:lnTo>
                  <a:lnTo>
                    <a:pt x="40736" y="1712907"/>
                  </a:lnTo>
                  <a:lnTo>
                    <a:pt x="50571" y="1701919"/>
                  </a:lnTo>
                  <a:lnTo>
                    <a:pt x="60406" y="1690925"/>
                  </a:lnTo>
                  <a:lnTo>
                    <a:pt x="70242" y="1679926"/>
                  </a:lnTo>
                  <a:lnTo>
                    <a:pt x="80077" y="1668920"/>
                  </a:lnTo>
                  <a:lnTo>
                    <a:pt x="89912" y="1657908"/>
                  </a:lnTo>
                  <a:lnTo>
                    <a:pt x="99747" y="1646890"/>
                  </a:lnTo>
                  <a:lnTo>
                    <a:pt x="109582" y="1635865"/>
                  </a:lnTo>
                  <a:lnTo>
                    <a:pt x="119417" y="1624834"/>
                  </a:lnTo>
                  <a:lnTo>
                    <a:pt x="129252" y="1613795"/>
                  </a:lnTo>
                  <a:lnTo>
                    <a:pt x="139087" y="1602748"/>
                  </a:lnTo>
                  <a:lnTo>
                    <a:pt x="148922" y="1591694"/>
                  </a:lnTo>
                  <a:lnTo>
                    <a:pt x="158757" y="1580632"/>
                  </a:lnTo>
                  <a:lnTo>
                    <a:pt x="168592" y="1569562"/>
                  </a:lnTo>
                  <a:lnTo>
                    <a:pt x="178427" y="1558483"/>
                  </a:lnTo>
                  <a:lnTo>
                    <a:pt x="188262" y="1547396"/>
                  </a:lnTo>
                  <a:lnTo>
                    <a:pt x="198097" y="1536299"/>
                  </a:lnTo>
                  <a:lnTo>
                    <a:pt x="207932" y="1525193"/>
                  </a:lnTo>
                  <a:lnTo>
                    <a:pt x="217767" y="1514077"/>
                  </a:lnTo>
                  <a:lnTo>
                    <a:pt x="227602" y="1502951"/>
                  </a:lnTo>
                  <a:lnTo>
                    <a:pt x="237438" y="1491814"/>
                  </a:lnTo>
                  <a:lnTo>
                    <a:pt x="247273" y="1480666"/>
                  </a:lnTo>
                  <a:lnTo>
                    <a:pt x="257108" y="1469506"/>
                  </a:lnTo>
                  <a:lnTo>
                    <a:pt x="266943" y="1458335"/>
                  </a:lnTo>
                  <a:lnTo>
                    <a:pt x="276778" y="1447151"/>
                  </a:lnTo>
                  <a:lnTo>
                    <a:pt x="286613" y="1435954"/>
                  </a:lnTo>
                  <a:lnTo>
                    <a:pt x="296448" y="1424744"/>
                  </a:lnTo>
                  <a:lnTo>
                    <a:pt x="306283" y="1413520"/>
                  </a:lnTo>
                  <a:lnTo>
                    <a:pt x="316118" y="1402281"/>
                  </a:lnTo>
                  <a:lnTo>
                    <a:pt x="325953" y="1391027"/>
                  </a:lnTo>
                  <a:lnTo>
                    <a:pt x="335788" y="1379758"/>
                  </a:lnTo>
                  <a:lnTo>
                    <a:pt x="345623" y="1368471"/>
                  </a:lnTo>
                  <a:lnTo>
                    <a:pt x="355458" y="1357168"/>
                  </a:lnTo>
                  <a:lnTo>
                    <a:pt x="365293" y="1345846"/>
                  </a:lnTo>
                  <a:lnTo>
                    <a:pt x="375128" y="1334505"/>
                  </a:lnTo>
                  <a:lnTo>
                    <a:pt x="384963" y="1323145"/>
                  </a:lnTo>
                  <a:lnTo>
                    <a:pt x="394798" y="1311764"/>
                  </a:lnTo>
                  <a:lnTo>
                    <a:pt x="404634" y="1300362"/>
                  </a:lnTo>
                  <a:lnTo>
                    <a:pt x="414469" y="1288937"/>
                  </a:lnTo>
                  <a:lnTo>
                    <a:pt x="424304" y="1277489"/>
                  </a:lnTo>
                  <a:lnTo>
                    <a:pt x="434139" y="1266016"/>
                  </a:lnTo>
                  <a:lnTo>
                    <a:pt x="443974" y="1254517"/>
                  </a:lnTo>
                  <a:lnTo>
                    <a:pt x="453809" y="1242991"/>
                  </a:lnTo>
                  <a:lnTo>
                    <a:pt x="463644" y="1231436"/>
                  </a:lnTo>
                  <a:lnTo>
                    <a:pt x="473479" y="1219852"/>
                  </a:lnTo>
                  <a:lnTo>
                    <a:pt x="483314" y="1208236"/>
                  </a:lnTo>
                  <a:lnTo>
                    <a:pt x="493149" y="1196588"/>
                  </a:lnTo>
                  <a:lnTo>
                    <a:pt x="502984" y="1184905"/>
                  </a:lnTo>
                  <a:lnTo>
                    <a:pt x="512819" y="1173186"/>
                  </a:lnTo>
                  <a:lnTo>
                    <a:pt x="522654" y="1161429"/>
                  </a:lnTo>
                  <a:lnTo>
                    <a:pt x="532489" y="1149632"/>
                  </a:lnTo>
                  <a:lnTo>
                    <a:pt x="542324" y="1137793"/>
                  </a:lnTo>
                  <a:lnTo>
                    <a:pt x="552159" y="1125910"/>
                  </a:lnTo>
                  <a:lnTo>
                    <a:pt x="561994" y="1113980"/>
                  </a:lnTo>
                  <a:lnTo>
                    <a:pt x="571829" y="1102002"/>
                  </a:lnTo>
                  <a:lnTo>
                    <a:pt x="581665" y="1089972"/>
                  </a:lnTo>
                  <a:lnTo>
                    <a:pt x="591500" y="1077889"/>
                  </a:lnTo>
                  <a:lnTo>
                    <a:pt x="601335" y="1065748"/>
                  </a:lnTo>
                  <a:lnTo>
                    <a:pt x="611170" y="1053548"/>
                  </a:lnTo>
                  <a:lnTo>
                    <a:pt x="621005" y="1041285"/>
                  </a:lnTo>
                  <a:lnTo>
                    <a:pt x="630840" y="1028957"/>
                  </a:lnTo>
                  <a:lnTo>
                    <a:pt x="640675" y="1016559"/>
                  </a:lnTo>
                  <a:lnTo>
                    <a:pt x="650510" y="1004089"/>
                  </a:lnTo>
                  <a:lnTo>
                    <a:pt x="660345" y="991542"/>
                  </a:lnTo>
                  <a:lnTo>
                    <a:pt x="670180" y="978916"/>
                  </a:lnTo>
                  <a:lnTo>
                    <a:pt x="680015" y="966206"/>
                  </a:lnTo>
                  <a:lnTo>
                    <a:pt x="689850" y="953408"/>
                  </a:lnTo>
                  <a:lnTo>
                    <a:pt x="699685" y="940520"/>
                  </a:lnTo>
                  <a:lnTo>
                    <a:pt x="709520" y="927536"/>
                  </a:lnTo>
                  <a:lnTo>
                    <a:pt x="719355" y="914453"/>
                  </a:lnTo>
                  <a:lnTo>
                    <a:pt x="729190" y="901267"/>
                  </a:lnTo>
                  <a:lnTo>
                    <a:pt x="739025" y="887974"/>
                  </a:lnTo>
                  <a:lnTo>
                    <a:pt x="748861" y="874570"/>
                  </a:lnTo>
                  <a:lnTo>
                    <a:pt x="758696" y="861053"/>
                  </a:lnTo>
                  <a:lnTo>
                    <a:pt x="768531" y="847418"/>
                  </a:lnTo>
                  <a:lnTo>
                    <a:pt x="778366" y="833663"/>
                  </a:lnTo>
                  <a:lnTo>
                    <a:pt x="788201" y="819785"/>
                  </a:lnTo>
                  <a:lnTo>
                    <a:pt x="798036" y="805782"/>
                  </a:lnTo>
                  <a:lnTo>
                    <a:pt x="807871" y="791653"/>
                  </a:lnTo>
                  <a:lnTo>
                    <a:pt x="817706" y="777396"/>
                  </a:lnTo>
                  <a:lnTo>
                    <a:pt x="827541" y="763011"/>
                  </a:lnTo>
                  <a:lnTo>
                    <a:pt x="837376" y="748498"/>
                  </a:lnTo>
                  <a:lnTo>
                    <a:pt x="847211" y="733860"/>
                  </a:lnTo>
                  <a:lnTo>
                    <a:pt x="857046" y="719097"/>
                  </a:lnTo>
                  <a:lnTo>
                    <a:pt x="866881" y="704214"/>
                  </a:lnTo>
                  <a:lnTo>
                    <a:pt x="876716" y="689215"/>
                  </a:lnTo>
                  <a:lnTo>
                    <a:pt x="886551" y="674105"/>
                  </a:lnTo>
                  <a:lnTo>
                    <a:pt x="896386" y="658891"/>
                  </a:lnTo>
                  <a:lnTo>
                    <a:pt x="906221" y="643581"/>
                  </a:lnTo>
                  <a:lnTo>
                    <a:pt x="916057" y="628185"/>
                  </a:lnTo>
                  <a:lnTo>
                    <a:pt x="925892" y="612713"/>
                  </a:lnTo>
                  <a:lnTo>
                    <a:pt x="935727" y="597177"/>
                  </a:lnTo>
                  <a:lnTo>
                    <a:pt x="945562" y="581591"/>
                  </a:lnTo>
                  <a:lnTo>
                    <a:pt x="955397" y="565970"/>
                  </a:lnTo>
                  <a:lnTo>
                    <a:pt x="965232" y="550331"/>
                  </a:lnTo>
                  <a:lnTo>
                    <a:pt x="975067" y="534691"/>
                  </a:lnTo>
                  <a:lnTo>
                    <a:pt x="984902" y="519070"/>
                  </a:lnTo>
                  <a:lnTo>
                    <a:pt x="994737" y="503487"/>
                  </a:lnTo>
                  <a:lnTo>
                    <a:pt x="1004572" y="487964"/>
                  </a:lnTo>
                  <a:lnTo>
                    <a:pt x="1014407" y="472523"/>
                  </a:lnTo>
                  <a:lnTo>
                    <a:pt x="1024242" y="457183"/>
                  </a:lnTo>
                  <a:lnTo>
                    <a:pt x="1034077" y="441967"/>
                  </a:lnTo>
                  <a:lnTo>
                    <a:pt x="1043912" y="426892"/>
                  </a:lnTo>
                  <a:lnTo>
                    <a:pt x="1053747" y="411974"/>
                  </a:lnTo>
                  <a:lnTo>
                    <a:pt x="1063582" y="397226"/>
                  </a:lnTo>
                  <a:lnTo>
                    <a:pt x="1073417" y="382654"/>
                  </a:lnTo>
                  <a:lnTo>
                    <a:pt x="1083253" y="368259"/>
                  </a:lnTo>
                  <a:lnTo>
                    <a:pt x="1093088" y="354034"/>
                  </a:lnTo>
                  <a:lnTo>
                    <a:pt x="1102923" y="339962"/>
                  </a:lnTo>
                  <a:lnTo>
                    <a:pt x="1112758" y="326019"/>
                  </a:lnTo>
                  <a:lnTo>
                    <a:pt x="1122593" y="312172"/>
                  </a:lnTo>
                  <a:lnTo>
                    <a:pt x="1132428" y="298381"/>
                  </a:lnTo>
                  <a:lnTo>
                    <a:pt x="1142263" y="284598"/>
                  </a:lnTo>
                  <a:lnTo>
                    <a:pt x="1152098" y="270773"/>
                  </a:lnTo>
                  <a:lnTo>
                    <a:pt x="1161933" y="256853"/>
                  </a:lnTo>
                  <a:lnTo>
                    <a:pt x="1171768" y="242790"/>
                  </a:lnTo>
                  <a:lnTo>
                    <a:pt x="1181603" y="228535"/>
                  </a:lnTo>
                  <a:lnTo>
                    <a:pt x="1191438" y="214050"/>
                  </a:lnTo>
                  <a:lnTo>
                    <a:pt x="1201273" y="199301"/>
                  </a:lnTo>
                  <a:lnTo>
                    <a:pt x="1211108" y="184265"/>
                  </a:lnTo>
                  <a:lnTo>
                    <a:pt x="1220943" y="168927"/>
                  </a:lnTo>
                  <a:lnTo>
                    <a:pt x="1230778" y="153278"/>
                  </a:lnTo>
                  <a:lnTo>
                    <a:pt x="1240613" y="137321"/>
                  </a:lnTo>
                  <a:lnTo>
                    <a:pt x="1250449" y="121060"/>
                  </a:lnTo>
                  <a:lnTo>
                    <a:pt x="1260284" y="104507"/>
                  </a:lnTo>
                  <a:lnTo>
                    <a:pt x="1270119" y="87677"/>
                  </a:lnTo>
                  <a:lnTo>
                    <a:pt x="1279954" y="70588"/>
                  </a:lnTo>
                  <a:lnTo>
                    <a:pt x="1289789" y="53256"/>
                  </a:lnTo>
                  <a:lnTo>
                    <a:pt x="1299624" y="35702"/>
                  </a:lnTo>
                  <a:lnTo>
                    <a:pt x="1309459" y="17944"/>
                  </a:lnTo>
                  <a:lnTo>
                    <a:pt x="1319294" y="0"/>
                  </a:lnTo>
                  <a:lnTo>
                    <a:pt x="131929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015612" y="2212983"/>
              <a:ext cx="887894" cy="1349426"/>
            </a:xfrm>
            <a:custGeom>
              <a:avLst/>
              <a:pathLst>
                <a:path w="887894" h="1349426">
                  <a:moveTo>
                    <a:pt x="887894" y="0"/>
                  </a:moveTo>
                  <a:lnTo>
                    <a:pt x="887894" y="0"/>
                  </a:lnTo>
                  <a:lnTo>
                    <a:pt x="878059" y="9534"/>
                  </a:lnTo>
                  <a:lnTo>
                    <a:pt x="868224" y="19190"/>
                  </a:lnTo>
                  <a:lnTo>
                    <a:pt x="858389" y="28970"/>
                  </a:lnTo>
                  <a:lnTo>
                    <a:pt x="848554" y="38873"/>
                  </a:lnTo>
                  <a:lnTo>
                    <a:pt x="838719" y="48897"/>
                  </a:lnTo>
                  <a:lnTo>
                    <a:pt x="828884" y="59042"/>
                  </a:lnTo>
                  <a:lnTo>
                    <a:pt x="819049" y="69305"/>
                  </a:lnTo>
                  <a:lnTo>
                    <a:pt x="809214" y="79687"/>
                  </a:lnTo>
                  <a:lnTo>
                    <a:pt x="799379" y="90184"/>
                  </a:lnTo>
                  <a:lnTo>
                    <a:pt x="789543" y="100795"/>
                  </a:lnTo>
                  <a:lnTo>
                    <a:pt x="779708" y="111518"/>
                  </a:lnTo>
                  <a:lnTo>
                    <a:pt x="769873" y="122351"/>
                  </a:lnTo>
                  <a:lnTo>
                    <a:pt x="760038" y="133294"/>
                  </a:lnTo>
                  <a:lnTo>
                    <a:pt x="750203" y="144344"/>
                  </a:lnTo>
                  <a:lnTo>
                    <a:pt x="740368" y="155500"/>
                  </a:lnTo>
                  <a:lnTo>
                    <a:pt x="730533" y="166762"/>
                  </a:lnTo>
                  <a:lnTo>
                    <a:pt x="720698" y="178129"/>
                  </a:lnTo>
                  <a:lnTo>
                    <a:pt x="710863" y="189600"/>
                  </a:lnTo>
                  <a:lnTo>
                    <a:pt x="701028" y="201176"/>
                  </a:lnTo>
                  <a:lnTo>
                    <a:pt x="691193" y="212857"/>
                  </a:lnTo>
                  <a:lnTo>
                    <a:pt x="681358" y="224643"/>
                  </a:lnTo>
                  <a:lnTo>
                    <a:pt x="671523" y="236535"/>
                  </a:lnTo>
                  <a:lnTo>
                    <a:pt x="661688" y="248534"/>
                  </a:lnTo>
                  <a:lnTo>
                    <a:pt x="651853" y="260643"/>
                  </a:lnTo>
                  <a:lnTo>
                    <a:pt x="642018" y="272862"/>
                  </a:lnTo>
                  <a:lnTo>
                    <a:pt x="632183" y="285193"/>
                  </a:lnTo>
                  <a:lnTo>
                    <a:pt x="622348" y="297640"/>
                  </a:lnTo>
                  <a:lnTo>
                    <a:pt x="612512" y="310204"/>
                  </a:lnTo>
                  <a:lnTo>
                    <a:pt x="602677" y="322889"/>
                  </a:lnTo>
                  <a:lnTo>
                    <a:pt x="592842" y="335696"/>
                  </a:lnTo>
                  <a:lnTo>
                    <a:pt x="583007" y="348631"/>
                  </a:lnTo>
                  <a:lnTo>
                    <a:pt x="573172" y="361695"/>
                  </a:lnTo>
                  <a:lnTo>
                    <a:pt x="563337" y="374893"/>
                  </a:lnTo>
                  <a:lnTo>
                    <a:pt x="553502" y="388228"/>
                  </a:lnTo>
                  <a:lnTo>
                    <a:pt x="543667" y="401703"/>
                  </a:lnTo>
                  <a:lnTo>
                    <a:pt x="533832" y="415322"/>
                  </a:lnTo>
                  <a:lnTo>
                    <a:pt x="523997" y="429088"/>
                  </a:lnTo>
                  <a:lnTo>
                    <a:pt x="514162" y="443005"/>
                  </a:lnTo>
                  <a:lnTo>
                    <a:pt x="504327" y="457075"/>
                  </a:lnTo>
                  <a:lnTo>
                    <a:pt x="494492" y="471302"/>
                  </a:lnTo>
                  <a:lnTo>
                    <a:pt x="484657" y="485688"/>
                  </a:lnTo>
                  <a:lnTo>
                    <a:pt x="474822" y="500235"/>
                  </a:lnTo>
                  <a:lnTo>
                    <a:pt x="464987" y="514945"/>
                  </a:lnTo>
                  <a:lnTo>
                    <a:pt x="455152" y="529819"/>
                  </a:lnTo>
                  <a:lnTo>
                    <a:pt x="445316" y="544857"/>
                  </a:lnTo>
                  <a:lnTo>
                    <a:pt x="435481" y="560061"/>
                  </a:lnTo>
                  <a:lnTo>
                    <a:pt x="425646" y="575430"/>
                  </a:lnTo>
                  <a:lnTo>
                    <a:pt x="415811" y="590963"/>
                  </a:lnTo>
                  <a:lnTo>
                    <a:pt x="405976" y="606659"/>
                  </a:lnTo>
                  <a:lnTo>
                    <a:pt x="396141" y="622516"/>
                  </a:lnTo>
                  <a:lnTo>
                    <a:pt x="386306" y="638532"/>
                  </a:lnTo>
                  <a:lnTo>
                    <a:pt x="376471" y="654704"/>
                  </a:lnTo>
                  <a:lnTo>
                    <a:pt x="366636" y="671029"/>
                  </a:lnTo>
                  <a:lnTo>
                    <a:pt x="356801" y="687503"/>
                  </a:lnTo>
                  <a:lnTo>
                    <a:pt x="346966" y="704122"/>
                  </a:lnTo>
                  <a:lnTo>
                    <a:pt x="337131" y="720882"/>
                  </a:lnTo>
                  <a:lnTo>
                    <a:pt x="327296" y="737779"/>
                  </a:lnTo>
                  <a:lnTo>
                    <a:pt x="317461" y="754808"/>
                  </a:lnTo>
                  <a:lnTo>
                    <a:pt x="307626" y="771965"/>
                  </a:lnTo>
                  <a:lnTo>
                    <a:pt x="297791" y="789244"/>
                  </a:lnTo>
                  <a:lnTo>
                    <a:pt x="287956" y="806641"/>
                  </a:lnTo>
                  <a:lnTo>
                    <a:pt x="278120" y="824151"/>
                  </a:lnTo>
                  <a:lnTo>
                    <a:pt x="268285" y="841768"/>
                  </a:lnTo>
                  <a:lnTo>
                    <a:pt x="258450" y="859489"/>
                  </a:lnTo>
                  <a:lnTo>
                    <a:pt x="248615" y="877309"/>
                  </a:lnTo>
                  <a:lnTo>
                    <a:pt x="238780" y="895222"/>
                  </a:lnTo>
                  <a:lnTo>
                    <a:pt x="228945" y="913225"/>
                  </a:lnTo>
                  <a:lnTo>
                    <a:pt x="219110" y="931313"/>
                  </a:lnTo>
                  <a:lnTo>
                    <a:pt x="209275" y="949483"/>
                  </a:lnTo>
                  <a:lnTo>
                    <a:pt x="199440" y="967729"/>
                  </a:lnTo>
                  <a:lnTo>
                    <a:pt x="189605" y="986049"/>
                  </a:lnTo>
                  <a:lnTo>
                    <a:pt x="179770" y="1004438"/>
                  </a:lnTo>
                  <a:lnTo>
                    <a:pt x="169935" y="1022893"/>
                  </a:lnTo>
                  <a:lnTo>
                    <a:pt x="160100" y="1041411"/>
                  </a:lnTo>
                  <a:lnTo>
                    <a:pt x="150265" y="1059989"/>
                  </a:lnTo>
                  <a:lnTo>
                    <a:pt x="140430" y="1078623"/>
                  </a:lnTo>
                  <a:lnTo>
                    <a:pt x="130595" y="1097310"/>
                  </a:lnTo>
                  <a:lnTo>
                    <a:pt x="120760" y="1116049"/>
                  </a:lnTo>
                  <a:lnTo>
                    <a:pt x="110924" y="1134836"/>
                  </a:lnTo>
                  <a:lnTo>
                    <a:pt x="101089" y="1153669"/>
                  </a:lnTo>
                  <a:lnTo>
                    <a:pt x="91254" y="1172545"/>
                  </a:lnTo>
                  <a:lnTo>
                    <a:pt x="81419" y="1191463"/>
                  </a:lnTo>
                  <a:lnTo>
                    <a:pt x="71584" y="1210421"/>
                  </a:lnTo>
                  <a:lnTo>
                    <a:pt x="61749" y="1229416"/>
                  </a:lnTo>
                  <a:lnTo>
                    <a:pt x="51914" y="1248446"/>
                  </a:lnTo>
                  <a:lnTo>
                    <a:pt x="42079" y="1267510"/>
                  </a:lnTo>
                  <a:lnTo>
                    <a:pt x="32244" y="1286607"/>
                  </a:lnTo>
                  <a:lnTo>
                    <a:pt x="22409" y="1305734"/>
                  </a:lnTo>
                  <a:lnTo>
                    <a:pt x="12574" y="1324891"/>
                  </a:lnTo>
                  <a:lnTo>
                    <a:pt x="2739" y="1344075"/>
                  </a:lnTo>
                  <a:lnTo>
                    <a:pt x="0" y="134942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858835" y="2020490"/>
              <a:ext cx="1044671" cy="1541919"/>
            </a:xfrm>
            <a:custGeom>
              <a:avLst/>
              <a:pathLst>
                <a:path w="1044671" h="1541919">
                  <a:moveTo>
                    <a:pt x="0" y="1541919"/>
                  </a:moveTo>
                  <a:lnTo>
                    <a:pt x="2154" y="1538556"/>
                  </a:lnTo>
                  <a:lnTo>
                    <a:pt x="11990" y="1523210"/>
                  </a:lnTo>
                  <a:lnTo>
                    <a:pt x="21825" y="1507865"/>
                  </a:lnTo>
                  <a:lnTo>
                    <a:pt x="31660" y="1492519"/>
                  </a:lnTo>
                  <a:lnTo>
                    <a:pt x="41495" y="1477174"/>
                  </a:lnTo>
                  <a:lnTo>
                    <a:pt x="51330" y="1461828"/>
                  </a:lnTo>
                  <a:lnTo>
                    <a:pt x="61165" y="1446483"/>
                  </a:lnTo>
                  <a:lnTo>
                    <a:pt x="71000" y="1431137"/>
                  </a:lnTo>
                  <a:lnTo>
                    <a:pt x="80835" y="1415792"/>
                  </a:lnTo>
                  <a:lnTo>
                    <a:pt x="90670" y="1400447"/>
                  </a:lnTo>
                  <a:lnTo>
                    <a:pt x="100505" y="1385102"/>
                  </a:lnTo>
                  <a:lnTo>
                    <a:pt x="110340" y="1369757"/>
                  </a:lnTo>
                  <a:lnTo>
                    <a:pt x="120175" y="1354412"/>
                  </a:lnTo>
                  <a:lnTo>
                    <a:pt x="130010" y="1339068"/>
                  </a:lnTo>
                  <a:lnTo>
                    <a:pt x="139845" y="1323723"/>
                  </a:lnTo>
                  <a:lnTo>
                    <a:pt x="149680" y="1308379"/>
                  </a:lnTo>
                  <a:lnTo>
                    <a:pt x="159515" y="1293035"/>
                  </a:lnTo>
                  <a:lnTo>
                    <a:pt x="169350" y="1277691"/>
                  </a:lnTo>
                  <a:lnTo>
                    <a:pt x="179186" y="1262348"/>
                  </a:lnTo>
                  <a:lnTo>
                    <a:pt x="189021" y="1247004"/>
                  </a:lnTo>
                  <a:lnTo>
                    <a:pt x="198856" y="1231662"/>
                  </a:lnTo>
                  <a:lnTo>
                    <a:pt x="208691" y="1216319"/>
                  </a:lnTo>
                  <a:lnTo>
                    <a:pt x="218526" y="1200977"/>
                  </a:lnTo>
                  <a:lnTo>
                    <a:pt x="228361" y="1185635"/>
                  </a:lnTo>
                  <a:lnTo>
                    <a:pt x="238196" y="1170294"/>
                  </a:lnTo>
                  <a:lnTo>
                    <a:pt x="248031" y="1154953"/>
                  </a:lnTo>
                  <a:lnTo>
                    <a:pt x="257866" y="1139612"/>
                  </a:lnTo>
                  <a:lnTo>
                    <a:pt x="267701" y="1124273"/>
                  </a:lnTo>
                  <a:lnTo>
                    <a:pt x="277536" y="1108934"/>
                  </a:lnTo>
                  <a:lnTo>
                    <a:pt x="287371" y="1093595"/>
                  </a:lnTo>
                  <a:lnTo>
                    <a:pt x="297206" y="1078258"/>
                  </a:lnTo>
                  <a:lnTo>
                    <a:pt x="307041" y="1062921"/>
                  </a:lnTo>
                  <a:lnTo>
                    <a:pt x="316876" y="1047586"/>
                  </a:lnTo>
                  <a:lnTo>
                    <a:pt x="326711" y="1032251"/>
                  </a:lnTo>
                  <a:lnTo>
                    <a:pt x="336546" y="1016918"/>
                  </a:lnTo>
                  <a:lnTo>
                    <a:pt x="346382" y="1001586"/>
                  </a:lnTo>
                  <a:lnTo>
                    <a:pt x="356217" y="986255"/>
                  </a:lnTo>
                  <a:lnTo>
                    <a:pt x="366052" y="970926"/>
                  </a:lnTo>
                  <a:lnTo>
                    <a:pt x="375887" y="955599"/>
                  </a:lnTo>
                  <a:lnTo>
                    <a:pt x="385722" y="940274"/>
                  </a:lnTo>
                  <a:lnTo>
                    <a:pt x="395557" y="924951"/>
                  </a:lnTo>
                  <a:lnTo>
                    <a:pt x="405392" y="909630"/>
                  </a:lnTo>
                  <a:lnTo>
                    <a:pt x="415227" y="894311"/>
                  </a:lnTo>
                  <a:lnTo>
                    <a:pt x="425062" y="878996"/>
                  </a:lnTo>
                  <a:lnTo>
                    <a:pt x="434897" y="863684"/>
                  </a:lnTo>
                  <a:lnTo>
                    <a:pt x="444732" y="848375"/>
                  </a:lnTo>
                  <a:lnTo>
                    <a:pt x="454567" y="833070"/>
                  </a:lnTo>
                  <a:lnTo>
                    <a:pt x="464402" y="817769"/>
                  </a:lnTo>
                  <a:lnTo>
                    <a:pt x="474237" y="802472"/>
                  </a:lnTo>
                  <a:lnTo>
                    <a:pt x="484072" y="787181"/>
                  </a:lnTo>
                  <a:lnTo>
                    <a:pt x="493907" y="771895"/>
                  </a:lnTo>
                  <a:lnTo>
                    <a:pt x="503742" y="756615"/>
                  </a:lnTo>
                  <a:lnTo>
                    <a:pt x="513577" y="741343"/>
                  </a:lnTo>
                  <a:lnTo>
                    <a:pt x="523413" y="726077"/>
                  </a:lnTo>
                  <a:lnTo>
                    <a:pt x="533248" y="710820"/>
                  </a:lnTo>
                  <a:lnTo>
                    <a:pt x="543083" y="695572"/>
                  </a:lnTo>
                  <a:lnTo>
                    <a:pt x="552918" y="680333"/>
                  </a:lnTo>
                  <a:lnTo>
                    <a:pt x="562753" y="665106"/>
                  </a:lnTo>
                  <a:lnTo>
                    <a:pt x="572588" y="649891"/>
                  </a:lnTo>
                  <a:lnTo>
                    <a:pt x="582423" y="634690"/>
                  </a:lnTo>
                  <a:lnTo>
                    <a:pt x="592258" y="619503"/>
                  </a:lnTo>
                  <a:lnTo>
                    <a:pt x="602093" y="604332"/>
                  </a:lnTo>
                  <a:lnTo>
                    <a:pt x="611928" y="589179"/>
                  </a:lnTo>
                  <a:lnTo>
                    <a:pt x="621763" y="574046"/>
                  </a:lnTo>
                  <a:lnTo>
                    <a:pt x="631598" y="558936"/>
                  </a:lnTo>
                  <a:lnTo>
                    <a:pt x="641433" y="543849"/>
                  </a:lnTo>
                  <a:lnTo>
                    <a:pt x="651268" y="528789"/>
                  </a:lnTo>
                  <a:lnTo>
                    <a:pt x="661103" y="513758"/>
                  </a:lnTo>
                  <a:lnTo>
                    <a:pt x="670938" y="498760"/>
                  </a:lnTo>
                  <a:lnTo>
                    <a:pt x="680773" y="483797"/>
                  </a:lnTo>
                  <a:lnTo>
                    <a:pt x="690609" y="468874"/>
                  </a:lnTo>
                  <a:lnTo>
                    <a:pt x="700444" y="453995"/>
                  </a:lnTo>
                  <a:lnTo>
                    <a:pt x="710279" y="439164"/>
                  </a:lnTo>
                  <a:lnTo>
                    <a:pt x="720114" y="424386"/>
                  </a:lnTo>
                  <a:lnTo>
                    <a:pt x="729949" y="409666"/>
                  </a:lnTo>
                  <a:lnTo>
                    <a:pt x="739784" y="395010"/>
                  </a:lnTo>
                  <a:lnTo>
                    <a:pt x="749619" y="380425"/>
                  </a:lnTo>
                  <a:lnTo>
                    <a:pt x="759454" y="365918"/>
                  </a:lnTo>
                  <a:lnTo>
                    <a:pt x="769289" y="351495"/>
                  </a:lnTo>
                  <a:lnTo>
                    <a:pt x="779124" y="337165"/>
                  </a:lnTo>
                  <a:lnTo>
                    <a:pt x="788959" y="322937"/>
                  </a:lnTo>
                  <a:lnTo>
                    <a:pt x="798794" y="308819"/>
                  </a:lnTo>
                  <a:lnTo>
                    <a:pt x="808629" y="294820"/>
                  </a:lnTo>
                  <a:lnTo>
                    <a:pt x="818464" y="280950"/>
                  </a:lnTo>
                  <a:lnTo>
                    <a:pt x="828299" y="267219"/>
                  </a:lnTo>
                  <a:lnTo>
                    <a:pt x="838134" y="253635"/>
                  </a:lnTo>
                  <a:lnTo>
                    <a:pt x="847969" y="240209"/>
                  </a:lnTo>
                  <a:lnTo>
                    <a:pt x="857805" y="226947"/>
                  </a:lnTo>
                  <a:lnTo>
                    <a:pt x="867640" y="213858"/>
                  </a:lnTo>
                  <a:lnTo>
                    <a:pt x="877475" y="200948"/>
                  </a:lnTo>
                  <a:lnTo>
                    <a:pt x="887310" y="188218"/>
                  </a:lnTo>
                  <a:lnTo>
                    <a:pt x="897145" y="175672"/>
                  </a:lnTo>
                  <a:lnTo>
                    <a:pt x="906980" y="163306"/>
                  </a:lnTo>
                  <a:lnTo>
                    <a:pt x="916815" y="151116"/>
                  </a:lnTo>
                  <a:lnTo>
                    <a:pt x="926650" y="139093"/>
                  </a:lnTo>
                  <a:lnTo>
                    <a:pt x="936485" y="127223"/>
                  </a:lnTo>
                  <a:lnTo>
                    <a:pt x="946320" y="115491"/>
                  </a:lnTo>
                  <a:lnTo>
                    <a:pt x="956155" y="103874"/>
                  </a:lnTo>
                  <a:lnTo>
                    <a:pt x="965990" y="92349"/>
                  </a:lnTo>
                  <a:lnTo>
                    <a:pt x="975825" y="80888"/>
                  </a:lnTo>
                  <a:lnTo>
                    <a:pt x="985660" y="69463"/>
                  </a:lnTo>
                  <a:lnTo>
                    <a:pt x="995495" y="58044"/>
                  </a:lnTo>
                  <a:lnTo>
                    <a:pt x="1005330" y="46598"/>
                  </a:lnTo>
                  <a:lnTo>
                    <a:pt x="1015165" y="35098"/>
                  </a:lnTo>
                  <a:lnTo>
                    <a:pt x="1025001" y="23514"/>
                  </a:lnTo>
                  <a:lnTo>
                    <a:pt x="1034836" y="11822"/>
                  </a:lnTo>
                  <a:lnTo>
                    <a:pt x="1044671" y="0"/>
                  </a:lnTo>
                  <a:lnTo>
                    <a:pt x="1044671" y="0"/>
                  </a:lnTo>
                </a:path>
              </a:pathLst>
            </a:custGeom>
            <a:ln w="13550" cap="flat">
              <a:solidFill>
                <a:srgbClr val="67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611867" y="3549328"/>
              <a:ext cx="26163" cy="26163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801722" y="3532647"/>
              <a:ext cx="59525" cy="59525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879562" y="3541641"/>
              <a:ext cx="41536" cy="41536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931199" y="3524433"/>
              <a:ext cx="75952" cy="75952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002578" y="3526967"/>
              <a:ext cx="70885" cy="70885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067306" y="3522849"/>
              <a:ext cx="79120" cy="79120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140409" y="3527107"/>
              <a:ext cx="70605" cy="70605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216401" y="3534253"/>
              <a:ext cx="56313" cy="56313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412792" y="2602313"/>
              <a:ext cx="76603" cy="76603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479043" y="2512794"/>
              <a:ext cx="81791" cy="81791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556826" y="2589521"/>
              <a:ext cx="63915" cy="63915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103690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103690" y="571786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103690" y="53478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103690" y="496398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103690" y="4612258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103690" y="426053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103690" y="387669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4768682" y="4486141"/>
              <a:ext cx="1134824" cy="1600453"/>
            </a:xfrm>
            <a:custGeom>
              <a:avLst/>
              <a:pathLst>
                <a:path w="1134824" h="1600453">
                  <a:moveTo>
                    <a:pt x="0" y="1600453"/>
                  </a:moveTo>
                  <a:lnTo>
                    <a:pt x="3792" y="1596178"/>
                  </a:lnTo>
                  <a:lnTo>
                    <a:pt x="13627" y="1585083"/>
                  </a:lnTo>
                  <a:lnTo>
                    <a:pt x="23462" y="1573979"/>
                  </a:lnTo>
                  <a:lnTo>
                    <a:pt x="33297" y="1562863"/>
                  </a:lnTo>
                  <a:lnTo>
                    <a:pt x="43132" y="1551737"/>
                  </a:lnTo>
                  <a:lnTo>
                    <a:pt x="52967" y="1540599"/>
                  </a:lnTo>
                  <a:lnTo>
                    <a:pt x="62803" y="1529450"/>
                  </a:lnTo>
                  <a:lnTo>
                    <a:pt x="72638" y="1518288"/>
                  </a:lnTo>
                  <a:lnTo>
                    <a:pt x="82473" y="1507113"/>
                  </a:lnTo>
                  <a:lnTo>
                    <a:pt x="92308" y="1495925"/>
                  </a:lnTo>
                  <a:lnTo>
                    <a:pt x="102143" y="1484724"/>
                  </a:lnTo>
                  <a:lnTo>
                    <a:pt x="111978" y="1473507"/>
                  </a:lnTo>
                  <a:lnTo>
                    <a:pt x="121813" y="1462275"/>
                  </a:lnTo>
                  <a:lnTo>
                    <a:pt x="131648" y="1451027"/>
                  </a:lnTo>
                  <a:lnTo>
                    <a:pt x="141483" y="1439763"/>
                  </a:lnTo>
                  <a:lnTo>
                    <a:pt x="151318" y="1428481"/>
                  </a:lnTo>
                  <a:lnTo>
                    <a:pt x="161153" y="1417181"/>
                  </a:lnTo>
                  <a:lnTo>
                    <a:pt x="170988" y="1405862"/>
                  </a:lnTo>
                  <a:lnTo>
                    <a:pt x="180823" y="1394523"/>
                  </a:lnTo>
                  <a:lnTo>
                    <a:pt x="190658" y="1383163"/>
                  </a:lnTo>
                  <a:lnTo>
                    <a:pt x="200493" y="1371781"/>
                  </a:lnTo>
                  <a:lnTo>
                    <a:pt x="210328" y="1360376"/>
                  </a:lnTo>
                  <a:lnTo>
                    <a:pt x="220163" y="1348946"/>
                  </a:lnTo>
                  <a:lnTo>
                    <a:pt x="229999" y="1337492"/>
                  </a:lnTo>
                  <a:lnTo>
                    <a:pt x="239834" y="1326010"/>
                  </a:lnTo>
                  <a:lnTo>
                    <a:pt x="249669" y="1314500"/>
                  </a:lnTo>
                  <a:lnTo>
                    <a:pt x="259504" y="1302961"/>
                  </a:lnTo>
                  <a:lnTo>
                    <a:pt x="269339" y="1291391"/>
                  </a:lnTo>
                  <a:lnTo>
                    <a:pt x="279174" y="1279788"/>
                  </a:lnTo>
                  <a:lnTo>
                    <a:pt x="289009" y="1268150"/>
                  </a:lnTo>
                  <a:lnTo>
                    <a:pt x="298844" y="1256477"/>
                  </a:lnTo>
                  <a:lnTo>
                    <a:pt x="308679" y="1244764"/>
                  </a:lnTo>
                  <a:lnTo>
                    <a:pt x="318514" y="1233012"/>
                  </a:lnTo>
                  <a:lnTo>
                    <a:pt x="328349" y="1221217"/>
                  </a:lnTo>
                  <a:lnTo>
                    <a:pt x="338184" y="1209377"/>
                  </a:lnTo>
                  <a:lnTo>
                    <a:pt x="348019" y="1197489"/>
                  </a:lnTo>
                  <a:lnTo>
                    <a:pt x="357854" y="1185552"/>
                  </a:lnTo>
                  <a:lnTo>
                    <a:pt x="367689" y="1173561"/>
                  </a:lnTo>
                  <a:lnTo>
                    <a:pt x="377524" y="1161515"/>
                  </a:lnTo>
                  <a:lnTo>
                    <a:pt x="387359" y="1149410"/>
                  </a:lnTo>
                  <a:lnTo>
                    <a:pt x="397195" y="1137243"/>
                  </a:lnTo>
                  <a:lnTo>
                    <a:pt x="407030" y="1125010"/>
                  </a:lnTo>
                  <a:lnTo>
                    <a:pt x="416865" y="1112707"/>
                  </a:lnTo>
                  <a:lnTo>
                    <a:pt x="426700" y="1100332"/>
                  </a:lnTo>
                  <a:lnTo>
                    <a:pt x="436535" y="1087879"/>
                  </a:lnTo>
                  <a:lnTo>
                    <a:pt x="446370" y="1075344"/>
                  </a:lnTo>
                  <a:lnTo>
                    <a:pt x="456205" y="1062724"/>
                  </a:lnTo>
                  <a:lnTo>
                    <a:pt x="466040" y="1050014"/>
                  </a:lnTo>
                  <a:lnTo>
                    <a:pt x="475875" y="1037208"/>
                  </a:lnTo>
                  <a:lnTo>
                    <a:pt x="485710" y="1024303"/>
                  </a:lnTo>
                  <a:lnTo>
                    <a:pt x="495545" y="1011293"/>
                  </a:lnTo>
                  <a:lnTo>
                    <a:pt x="505380" y="998172"/>
                  </a:lnTo>
                  <a:lnTo>
                    <a:pt x="515215" y="984937"/>
                  </a:lnTo>
                  <a:lnTo>
                    <a:pt x="525050" y="971582"/>
                  </a:lnTo>
                  <a:lnTo>
                    <a:pt x="534885" y="958102"/>
                  </a:lnTo>
                  <a:lnTo>
                    <a:pt x="544720" y="944492"/>
                  </a:lnTo>
                  <a:lnTo>
                    <a:pt x="554555" y="930747"/>
                  </a:lnTo>
                  <a:lnTo>
                    <a:pt x="564391" y="916862"/>
                  </a:lnTo>
                  <a:lnTo>
                    <a:pt x="574226" y="902834"/>
                  </a:lnTo>
                  <a:lnTo>
                    <a:pt x="584061" y="888658"/>
                  </a:lnTo>
                  <a:lnTo>
                    <a:pt x="593896" y="874331"/>
                  </a:lnTo>
                  <a:lnTo>
                    <a:pt x="603731" y="859849"/>
                  </a:lnTo>
                  <a:lnTo>
                    <a:pt x="613566" y="845211"/>
                  </a:lnTo>
                  <a:lnTo>
                    <a:pt x="623401" y="830414"/>
                  </a:lnTo>
                  <a:lnTo>
                    <a:pt x="633236" y="815457"/>
                  </a:lnTo>
                  <a:lnTo>
                    <a:pt x="643071" y="800339"/>
                  </a:lnTo>
                  <a:lnTo>
                    <a:pt x="652906" y="785061"/>
                  </a:lnTo>
                  <a:lnTo>
                    <a:pt x="662741" y="769625"/>
                  </a:lnTo>
                  <a:lnTo>
                    <a:pt x="672576" y="754030"/>
                  </a:lnTo>
                  <a:lnTo>
                    <a:pt x="682411" y="738282"/>
                  </a:lnTo>
                  <a:lnTo>
                    <a:pt x="692246" y="722382"/>
                  </a:lnTo>
                  <a:lnTo>
                    <a:pt x="702081" y="706336"/>
                  </a:lnTo>
                  <a:lnTo>
                    <a:pt x="711916" y="690148"/>
                  </a:lnTo>
                  <a:lnTo>
                    <a:pt x="721751" y="673823"/>
                  </a:lnTo>
                  <a:lnTo>
                    <a:pt x="731586" y="657369"/>
                  </a:lnTo>
                  <a:lnTo>
                    <a:pt x="741422" y="640793"/>
                  </a:lnTo>
                  <a:lnTo>
                    <a:pt x="751257" y="624102"/>
                  </a:lnTo>
                  <a:lnTo>
                    <a:pt x="761092" y="607305"/>
                  </a:lnTo>
                  <a:lnTo>
                    <a:pt x="770927" y="590410"/>
                  </a:lnTo>
                  <a:lnTo>
                    <a:pt x="780762" y="573428"/>
                  </a:lnTo>
                  <a:lnTo>
                    <a:pt x="790597" y="556369"/>
                  </a:lnTo>
                  <a:lnTo>
                    <a:pt x="800432" y="539244"/>
                  </a:lnTo>
                  <a:lnTo>
                    <a:pt x="810267" y="522064"/>
                  </a:lnTo>
                  <a:lnTo>
                    <a:pt x="820102" y="504842"/>
                  </a:lnTo>
                  <a:lnTo>
                    <a:pt x="829937" y="487592"/>
                  </a:lnTo>
                  <a:lnTo>
                    <a:pt x="839772" y="470327"/>
                  </a:lnTo>
                  <a:lnTo>
                    <a:pt x="849607" y="453062"/>
                  </a:lnTo>
                  <a:lnTo>
                    <a:pt x="859442" y="435815"/>
                  </a:lnTo>
                  <a:lnTo>
                    <a:pt x="869277" y="418601"/>
                  </a:lnTo>
                  <a:lnTo>
                    <a:pt x="879112" y="401439"/>
                  </a:lnTo>
                  <a:lnTo>
                    <a:pt x="888947" y="384349"/>
                  </a:lnTo>
                  <a:lnTo>
                    <a:pt x="898782" y="367351"/>
                  </a:lnTo>
                  <a:lnTo>
                    <a:pt x="908618" y="350467"/>
                  </a:lnTo>
                  <a:lnTo>
                    <a:pt x="918453" y="333717"/>
                  </a:lnTo>
                  <a:lnTo>
                    <a:pt x="928288" y="317124"/>
                  </a:lnTo>
                  <a:lnTo>
                    <a:pt x="938123" y="300709"/>
                  </a:lnTo>
                  <a:lnTo>
                    <a:pt x="947958" y="284493"/>
                  </a:lnTo>
                  <a:lnTo>
                    <a:pt x="957793" y="268493"/>
                  </a:lnTo>
                  <a:lnTo>
                    <a:pt x="967628" y="252722"/>
                  </a:lnTo>
                  <a:lnTo>
                    <a:pt x="977463" y="237191"/>
                  </a:lnTo>
                  <a:lnTo>
                    <a:pt x="987298" y="221900"/>
                  </a:lnTo>
                  <a:lnTo>
                    <a:pt x="997133" y="206846"/>
                  </a:lnTo>
                  <a:lnTo>
                    <a:pt x="1006968" y="192012"/>
                  </a:lnTo>
                  <a:lnTo>
                    <a:pt x="1016803" y="177375"/>
                  </a:lnTo>
                  <a:lnTo>
                    <a:pt x="1026638" y="162901"/>
                  </a:lnTo>
                  <a:lnTo>
                    <a:pt x="1036473" y="148546"/>
                  </a:lnTo>
                  <a:lnTo>
                    <a:pt x="1046308" y="134259"/>
                  </a:lnTo>
                  <a:lnTo>
                    <a:pt x="1056143" y="119983"/>
                  </a:lnTo>
                  <a:lnTo>
                    <a:pt x="1065978" y="105662"/>
                  </a:lnTo>
                  <a:lnTo>
                    <a:pt x="1075814" y="91235"/>
                  </a:lnTo>
                  <a:lnTo>
                    <a:pt x="1085649" y="76651"/>
                  </a:lnTo>
                  <a:lnTo>
                    <a:pt x="1095484" y="61860"/>
                  </a:lnTo>
                  <a:lnTo>
                    <a:pt x="1105319" y="46824"/>
                  </a:lnTo>
                  <a:lnTo>
                    <a:pt x="1115154" y="31514"/>
                  </a:lnTo>
                  <a:lnTo>
                    <a:pt x="1124989" y="15909"/>
                  </a:lnTo>
                  <a:lnTo>
                    <a:pt x="1134824" y="0"/>
                  </a:lnTo>
                  <a:lnTo>
                    <a:pt x="1134824" y="428658"/>
                  </a:lnTo>
                  <a:lnTo>
                    <a:pt x="1124989" y="439367"/>
                  </a:lnTo>
                  <a:lnTo>
                    <a:pt x="1115154" y="450136"/>
                  </a:lnTo>
                  <a:lnTo>
                    <a:pt x="1105319" y="460965"/>
                  </a:lnTo>
                  <a:lnTo>
                    <a:pt x="1095484" y="471852"/>
                  </a:lnTo>
                  <a:lnTo>
                    <a:pt x="1085649" y="482795"/>
                  </a:lnTo>
                  <a:lnTo>
                    <a:pt x="1075814" y="493794"/>
                  </a:lnTo>
                  <a:lnTo>
                    <a:pt x="1065978" y="504848"/>
                  </a:lnTo>
                  <a:lnTo>
                    <a:pt x="1056143" y="515955"/>
                  </a:lnTo>
                  <a:lnTo>
                    <a:pt x="1046308" y="527116"/>
                  </a:lnTo>
                  <a:lnTo>
                    <a:pt x="1036473" y="538331"/>
                  </a:lnTo>
                  <a:lnTo>
                    <a:pt x="1026638" y="549599"/>
                  </a:lnTo>
                  <a:lnTo>
                    <a:pt x="1016803" y="560919"/>
                  </a:lnTo>
                  <a:lnTo>
                    <a:pt x="1006968" y="572294"/>
                  </a:lnTo>
                  <a:lnTo>
                    <a:pt x="997133" y="583723"/>
                  </a:lnTo>
                  <a:lnTo>
                    <a:pt x="987298" y="595207"/>
                  </a:lnTo>
                  <a:lnTo>
                    <a:pt x="977463" y="606747"/>
                  </a:lnTo>
                  <a:lnTo>
                    <a:pt x="967628" y="618343"/>
                  </a:lnTo>
                  <a:lnTo>
                    <a:pt x="957793" y="629999"/>
                  </a:lnTo>
                  <a:lnTo>
                    <a:pt x="947958" y="641714"/>
                  </a:lnTo>
                  <a:lnTo>
                    <a:pt x="938123" y="653491"/>
                  </a:lnTo>
                  <a:lnTo>
                    <a:pt x="928288" y="665331"/>
                  </a:lnTo>
                  <a:lnTo>
                    <a:pt x="918453" y="677238"/>
                  </a:lnTo>
                  <a:lnTo>
                    <a:pt x="908618" y="689213"/>
                  </a:lnTo>
                  <a:lnTo>
                    <a:pt x="898782" y="701260"/>
                  </a:lnTo>
                  <a:lnTo>
                    <a:pt x="888947" y="713380"/>
                  </a:lnTo>
                  <a:lnTo>
                    <a:pt x="879112" y="725578"/>
                  </a:lnTo>
                  <a:lnTo>
                    <a:pt x="869277" y="737856"/>
                  </a:lnTo>
                  <a:lnTo>
                    <a:pt x="859442" y="750218"/>
                  </a:lnTo>
                  <a:lnTo>
                    <a:pt x="849607" y="762668"/>
                  </a:lnTo>
                  <a:lnTo>
                    <a:pt x="839772" y="775210"/>
                  </a:lnTo>
                  <a:lnTo>
                    <a:pt x="829937" y="787848"/>
                  </a:lnTo>
                  <a:lnTo>
                    <a:pt x="820102" y="800587"/>
                  </a:lnTo>
                  <a:lnTo>
                    <a:pt x="810267" y="813431"/>
                  </a:lnTo>
                  <a:lnTo>
                    <a:pt x="800432" y="826384"/>
                  </a:lnTo>
                  <a:lnTo>
                    <a:pt x="790597" y="839453"/>
                  </a:lnTo>
                  <a:lnTo>
                    <a:pt x="780762" y="852641"/>
                  </a:lnTo>
                  <a:lnTo>
                    <a:pt x="770927" y="865954"/>
                  </a:lnTo>
                  <a:lnTo>
                    <a:pt x="761092" y="879397"/>
                  </a:lnTo>
                  <a:lnTo>
                    <a:pt x="751257" y="892974"/>
                  </a:lnTo>
                  <a:lnTo>
                    <a:pt x="741422" y="906691"/>
                  </a:lnTo>
                  <a:lnTo>
                    <a:pt x="731586" y="920553"/>
                  </a:lnTo>
                  <a:lnTo>
                    <a:pt x="721751" y="934563"/>
                  </a:lnTo>
                  <a:lnTo>
                    <a:pt x="711916" y="948727"/>
                  </a:lnTo>
                  <a:lnTo>
                    <a:pt x="702081" y="963048"/>
                  </a:lnTo>
                  <a:lnTo>
                    <a:pt x="692246" y="977529"/>
                  </a:lnTo>
                  <a:lnTo>
                    <a:pt x="682411" y="992174"/>
                  </a:lnTo>
                  <a:lnTo>
                    <a:pt x="672576" y="1006985"/>
                  </a:lnTo>
                  <a:lnTo>
                    <a:pt x="662741" y="1021964"/>
                  </a:lnTo>
                  <a:lnTo>
                    <a:pt x="652906" y="1037112"/>
                  </a:lnTo>
                  <a:lnTo>
                    <a:pt x="643071" y="1052429"/>
                  </a:lnTo>
                  <a:lnTo>
                    <a:pt x="633236" y="1067917"/>
                  </a:lnTo>
                  <a:lnTo>
                    <a:pt x="623401" y="1083573"/>
                  </a:lnTo>
                  <a:lnTo>
                    <a:pt x="613566" y="1099397"/>
                  </a:lnTo>
                  <a:lnTo>
                    <a:pt x="603731" y="1115387"/>
                  </a:lnTo>
                  <a:lnTo>
                    <a:pt x="593896" y="1131539"/>
                  </a:lnTo>
                  <a:lnTo>
                    <a:pt x="584061" y="1147852"/>
                  </a:lnTo>
                  <a:lnTo>
                    <a:pt x="574226" y="1164321"/>
                  </a:lnTo>
                  <a:lnTo>
                    <a:pt x="564391" y="1180942"/>
                  </a:lnTo>
                  <a:lnTo>
                    <a:pt x="554555" y="1197711"/>
                  </a:lnTo>
                  <a:lnTo>
                    <a:pt x="544720" y="1214623"/>
                  </a:lnTo>
                  <a:lnTo>
                    <a:pt x="534885" y="1231673"/>
                  </a:lnTo>
                  <a:lnTo>
                    <a:pt x="525050" y="1248856"/>
                  </a:lnTo>
                  <a:lnTo>
                    <a:pt x="515215" y="1266167"/>
                  </a:lnTo>
                  <a:lnTo>
                    <a:pt x="505380" y="1283600"/>
                  </a:lnTo>
                  <a:lnTo>
                    <a:pt x="495545" y="1301150"/>
                  </a:lnTo>
                  <a:lnTo>
                    <a:pt x="485710" y="1318812"/>
                  </a:lnTo>
                  <a:lnTo>
                    <a:pt x="475875" y="1336581"/>
                  </a:lnTo>
                  <a:lnTo>
                    <a:pt x="466040" y="1354451"/>
                  </a:lnTo>
                  <a:lnTo>
                    <a:pt x="456205" y="1372418"/>
                  </a:lnTo>
                  <a:lnTo>
                    <a:pt x="446370" y="1390477"/>
                  </a:lnTo>
                  <a:lnTo>
                    <a:pt x="436535" y="1408622"/>
                  </a:lnTo>
                  <a:lnTo>
                    <a:pt x="426700" y="1426850"/>
                  </a:lnTo>
                  <a:lnTo>
                    <a:pt x="416865" y="1445156"/>
                  </a:lnTo>
                  <a:lnTo>
                    <a:pt x="407030" y="1463537"/>
                  </a:lnTo>
                  <a:lnTo>
                    <a:pt x="397195" y="1481987"/>
                  </a:lnTo>
                  <a:lnTo>
                    <a:pt x="387359" y="1500504"/>
                  </a:lnTo>
                  <a:lnTo>
                    <a:pt x="377524" y="1519084"/>
                  </a:lnTo>
                  <a:lnTo>
                    <a:pt x="367689" y="1537724"/>
                  </a:lnTo>
                  <a:lnTo>
                    <a:pt x="357854" y="1556419"/>
                  </a:lnTo>
                  <a:lnTo>
                    <a:pt x="348019" y="1575169"/>
                  </a:lnTo>
                  <a:lnTo>
                    <a:pt x="338184" y="1593968"/>
                  </a:lnTo>
                  <a:lnTo>
                    <a:pt x="334800" y="1600453"/>
                  </a:lnTo>
                  <a:close/>
                </a:path>
              </a:pathLst>
            </a:custGeom>
            <a:solidFill>
              <a:srgbClr val="00CB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768682" y="4486141"/>
              <a:ext cx="1134824" cy="1600453"/>
            </a:xfrm>
            <a:custGeom>
              <a:avLst/>
              <a:pathLst>
                <a:path w="1134824" h="1600453">
                  <a:moveTo>
                    <a:pt x="0" y="1600453"/>
                  </a:moveTo>
                  <a:lnTo>
                    <a:pt x="3792" y="1596178"/>
                  </a:lnTo>
                  <a:lnTo>
                    <a:pt x="13627" y="1585083"/>
                  </a:lnTo>
                  <a:lnTo>
                    <a:pt x="23462" y="1573979"/>
                  </a:lnTo>
                  <a:lnTo>
                    <a:pt x="33297" y="1562863"/>
                  </a:lnTo>
                  <a:lnTo>
                    <a:pt x="43132" y="1551737"/>
                  </a:lnTo>
                  <a:lnTo>
                    <a:pt x="52967" y="1540599"/>
                  </a:lnTo>
                  <a:lnTo>
                    <a:pt x="62803" y="1529450"/>
                  </a:lnTo>
                  <a:lnTo>
                    <a:pt x="72638" y="1518288"/>
                  </a:lnTo>
                  <a:lnTo>
                    <a:pt x="82473" y="1507113"/>
                  </a:lnTo>
                  <a:lnTo>
                    <a:pt x="92308" y="1495925"/>
                  </a:lnTo>
                  <a:lnTo>
                    <a:pt x="102143" y="1484724"/>
                  </a:lnTo>
                  <a:lnTo>
                    <a:pt x="111978" y="1473507"/>
                  </a:lnTo>
                  <a:lnTo>
                    <a:pt x="121813" y="1462275"/>
                  </a:lnTo>
                  <a:lnTo>
                    <a:pt x="131648" y="1451027"/>
                  </a:lnTo>
                  <a:lnTo>
                    <a:pt x="141483" y="1439763"/>
                  </a:lnTo>
                  <a:lnTo>
                    <a:pt x="151318" y="1428481"/>
                  </a:lnTo>
                  <a:lnTo>
                    <a:pt x="161153" y="1417181"/>
                  </a:lnTo>
                  <a:lnTo>
                    <a:pt x="170988" y="1405862"/>
                  </a:lnTo>
                  <a:lnTo>
                    <a:pt x="180823" y="1394523"/>
                  </a:lnTo>
                  <a:lnTo>
                    <a:pt x="190658" y="1383163"/>
                  </a:lnTo>
                  <a:lnTo>
                    <a:pt x="200493" y="1371781"/>
                  </a:lnTo>
                  <a:lnTo>
                    <a:pt x="210328" y="1360376"/>
                  </a:lnTo>
                  <a:lnTo>
                    <a:pt x="220163" y="1348946"/>
                  </a:lnTo>
                  <a:lnTo>
                    <a:pt x="229999" y="1337492"/>
                  </a:lnTo>
                  <a:lnTo>
                    <a:pt x="239834" y="1326010"/>
                  </a:lnTo>
                  <a:lnTo>
                    <a:pt x="249669" y="1314500"/>
                  </a:lnTo>
                  <a:lnTo>
                    <a:pt x="259504" y="1302961"/>
                  </a:lnTo>
                  <a:lnTo>
                    <a:pt x="269339" y="1291391"/>
                  </a:lnTo>
                  <a:lnTo>
                    <a:pt x="279174" y="1279788"/>
                  </a:lnTo>
                  <a:lnTo>
                    <a:pt x="289009" y="1268150"/>
                  </a:lnTo>
                  <a:lnTo>
                    <a:pt x="298844" y="1256477"/>
                  </a:lnTo>
                  <a:lnTo>
                    <a:pt x="308679" y="1244764"/>
                  </a:lnTo>
                  <a:lnTo>
                    <a:pt x="318514" y="1233012"/>
                  </a:lnTo>
                  <a:lnTo>
                    <a:pt x="328349" y="1221217"/>
                  </a:lnTo>
                  <a:lnTo>
                    <a:pt x="338184" y="1209377"/>
                  </a:lnTo>
                  <a:lnTo>
                    <a:pt x="348019" y="1197489"/>
                  </a:lnTo>
                  <a:lnTo>
                    <a:pt x="357854" y="1185552"/>
                  </a:lnTo>
                  <a:lnTo>
                    <a:pt x="367689" y="1173561"/>
                  </a:lnTo>
                  <a:lnTo>
                    <a:pt x="377524" y="1161515"/>
                  </a:lnTo>
                  <a:lnTo>
                    <a:pt x="387359" y="1149410"/>
                  </a:lnTo>
                  <a:lnTo>
                    <a:pt x="397195" y="1137243"/>
                  </a:lnTo>
                  <a:lnTo>
                    <a:pt x="407030" y="1125010"/>
                  </a:lnTo>
                  <a:lnTo>
                    <a:pt x="416865" y="1112707"/>
                  </a:lnTo>
                  <a:lnTo>
                    <a:pt x="426700" y="1100332"/>
                  </a:lnTo>
                  <a:lnTo>
                    <a:pt x="436535" y="1087879"/>
                  </a:lnTo>
                  <a:lnTo>
                    <a:pt x="446370" y="1075344"/>
                  </a:lnTo>
                  <a:lnTo>
                    <a:pt x="456205" y="1062724"/>
                  </a:lnTo>
                  <a:lnTo>
                    <a:pt x="466040" y="1050014"/>
                  </a:lnTo>
                  <a:lnTo>
                    <a:pt x="475875" y="1037208"/>
                  </a:lnTo>
                  <a:lnTo>
                    <a:pt x="485710" y="1024303"/>
                  </a:lnTo>
                  <a:lnTo>
                    <a:pt x="495545" y="1011293"/>
                  </a:lnTo>
                  <a:lnTo>
                    <a:pt x="505380" y="998172"/>
                  </a:lnTo>
                  <a:lnTo>
                    <a:pt x="515215" y="984937"/>
                  </a:lnTo>
                  <a:lnTo>
                    <a:pt x="525050" y="971582"/>
                  </a:lnTo>
                  <a:lnTo>
                    <a:pt x="534885" y="958102"/>
                  </a:lnTo>
                  <a:lnTo>
                    <a:pt x="544720" y="944492"/>
                  </a:lnTo>
                  <a:lnTo>
                    <a:pt x="554555" y="930747"/>
                  </a:lnTo>
                  <a:lnTo>
                    <a:pt x="564391" y="916862"/>
                  </a:lnTo>
                  <a:lnTo>
                    <a:pt x="574226" y="902834"/>
                  </a:lnTo>
                  <a:lnTo>
                    <a:pt x="584061" y="888658"/>
                  </a:lnTo>
                  <a:lnTo>
                    <a:pt x="593896" y="874331"/>
                  </a:lnTo>
                  <a:lnTo>
                    <a:pt x="603731" y="859849"/>
                  </a:lnTo>
                  <a:lnTo>
                    <a:pt x="613566" y="845211"/>
                  </a:lnTo>
                  <a:lnTo>
                    <a:pt x="623401" y="830414"/>
                  </a:lnTo>
                  <a:lnTo>
                    <a:pt x="633236" y="815457"/>
                  </a:lnTo>
                  <a:lnTo>
                    <a:pt x="643071" y="800339"/>
                  </a:lnTo>
                  <a:lnTo>
                    <a:pt x="652906" y="785061"/>
                  </a:lnTo>
                  <a:lnTo>
                    <a:pt x="662741" y="769625"/>
                  </a:lnTo>
                  <a:lnTo>
                    <a:pt x="672576" y="754030"/>
                  </a:lnTo>
                  <a:lnTo>
                    <a:pt x="682411" y="738282"/>
                  </a:lnTo>
                  <a:lnTo>
                    <a:pt x="692246" y="722382"/>
                  </a:lnTo>
                  <a:lnTo>
                    <a:pt x="702081" y="706336"/>
                  </a:lnTo>
                  <a:lnTo>
                    <a:pt x="711916" y="690148"/>
                  </a:lnTo>
                  <a:lnTo>
                    <a:pt x="721751" y="673823"/>
                  </a:lnTo>
                  <a:lnTo>
                    <a:pt x="731586" y="657369"/>
                  </a:lnTo>
                  <a:lnTo>
                    <a:pt x="741422" y="640793"/>
                  </a:lnTo>
                  <a:lnTo>
                    <a:pt x="751257" y="624102"/>
                  </a:lnTo>
                  <a:lnTo>
                    <a:pt x="761092" y="607305"/>
                  </a:lnTo>
                  <a:lnTo>
                    <a:pt x="770927" y="590410"/>
                  </a:lnTo>
                  <a:lnTo>
                    <a:pt x="780762" y="573428"/>
                  </a:lnTo>
                  <a:lnTo>
                    <a:pt x="790597" y="556369"/>
                  </a:lnTo>
                  <a:lnTo>
                    <a:pt x="800432" y="539244"/>
                  </a:lnTo>
                  <a:lnTo>
                    <a:pt x="810267" y="522064"/>
                  </a:lnTo>
                  <a:lnTo>
                    <a:pt x="820102" y="504842"/>
                  </a:lnTo>
                  <a:lnTo>
                    <a:pt x="829937" y="487592"/>
                  </a:lnTo>
                  <a:lnTo>
                    <a:pt x="839772" y="470327"/>
                  </a:lnTo>
                  <a:lnTo>
                    <a:pt x="849607" y="453062"/>
                  </a:lnTo>
                  <a:lnTo>
                    <a:pt x="859442" y="435815"/>
                  </a:lnTo>
                  <a:lnTo>
                    <a:pt x="869277" y="418601"/>
                  </a:lnTo>
                  <a:lnTo>
                    <a:pt x="879112" y="401439"/>
                  </a:lnTo>
                  <a:lnTo>
                    <a:pt x="888947" y="384349"/>
                  </a:lnTo>
                  <a:lnTo>
                    <a:pt x="898782" y="367351"/>
                  </a:lnTo>
                  <a:lnTo>
                    <a:pt x="908618" y="350467"/>
                  </a:lnTo>
                  <a:lnTo>
                    <a:pt x="918453" y="333717"/>
                  </a:lnTo>
                  <a:lnTo>
                    <a:pt x="928288" y="317124"/>
                  </a:lnTo>
                  <a:lnTo>
                    <a:pt x="938123" y="300709"/>
                  </a:lnTo>
                  <a:lnTo>
                    <a:pt x="947958" y="284493"/>
                  </a:lnTo>
                  <a:lnTo>
                    <a:pt x="957793" y="268493"/>
                  </a:lnTo>
                  <a:lnTo>
                    <a:pt x="967628" y="252722"/>
                  </a:lnTo>
                  <a:lnTo>
                    <a:pt x="977463" y="237191"/>
                  </a:lnTo>
                  <a:lnTo>
                    <a:pt x="987298" y="221900"/>
                  </a:lnTo>
                  <a:lnTo>
                    <a:pt x="997133" y="206846"/>
                  </a:lnTo>
                  <a:lnTo>
                    <a:pt x="1006968" y="192012"/>
                  </a:lnTo>
                  <a:lnTo>
                    <a:pt x="1016803" y="177375"/>
                  </a:lnTo>
                  <a:lnTo>
                    <a:pt x="1026638" y="162901"/>
                  </a:lnTo>
                  <a:lnTo>
                    <a:pt x="1036473" y="148546"/>
                  </a:lnTo>
                  <a:lnTo>
                    <a:pt x="1046308" y="134259"/>
                  </a:lnTo>
                  <a:lnTo>
                    <a:pt x="1056143" y="119983"/>
                  </a:lnTo>
                  <a:lnTo>
                    <a:pt x="1065978" y="105662"/>
                  </a:lnTo>
                  <a:lnTo>
                    <a:pt x="1075814" y="91235"/>
                  </a:lnTo>
                  <a:lnTo>
                    <a:pt x="1085649" y="76651"/>
                  </a:lnTo>
                  <a:lnTo>
                    <a:pt x="1095484" y="61860"/>
                  </a:lnTo>
                  <a:lnTo>
                    <a:pt x="1105319" y="46824"/>
                  </a:lnTo>
                  <a:lnTo>
                    <a:pt x="1115154" y="31514"/>
                  </a:lnTo>
                  <a:lnTo>
                    <a:pt x="1124989" y="15909"/>
                  </a:lnTo>
                  <a:lnTo>
                    <a:pt x="1134824" y="0"/>
                  </a:lnTo>
                  <a:lnTo>
                    <a:pt x="113482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103483" y="4914800"/>
              <a:ext cx="800023" cy="1171794"/>
            </a:xfrm>
            <a:custGeom>
              <a:avLst/>
              <a:pathLst>
                <a:path w="800023" h="1171794">
                  <a:moveTo>
                    <a:pt x="800023" y="0"/>
                  </a:moveTo>
                  <a:lnTo>
                    <a:pt x="800023" y="0"/>
                  </a:lnTo>
                  <a:lnTo>
                    <a:pt x="790188" y="10708"/>
                  </a:lnTo>
                  <a:lnTo>
                    <a:pt x="780353" y="21478"/>
                  </a:lnTo>
                  <a:lnTo>
                    <a:pt x="770518" y="32306"/>
                  </a:lnTo>
                  <a:lnTo>
                    <a:pt x="760683" y="43193"/>
                  </a:lnTo>
                  <a:lnTo>
                    <a:pt x="750848" y="54136"/>
                  </a:lnTo>
                  <a:lnTo>
                    <a:pt x="741013" y="65135"/>
                  </a:lnTo>
                  <a:lnTo>
                    <a:pt x="731178" y="76189"/>
                  </a:lnTo>
                  <a:lnTo>
                    <a:pt x="721343" y="87297"/>
                  </a:lnTo>
                  <a:lnTo>
                    <a:pt x="711508" y="98458"/>
                  </a:lnTo>
                  <a:lnTo>
                    <a:pt x="701672" y="109672"/>
                  </a:lnTo>
                  <a:lnTo>
                    <a:pt x="691837" y="120940"/>
                  </a:lnTo>
                  <a:lnTo>
                    <a:pt x="682002" y="132261"/>
                  </a:lnTo>
                  <a:lnTo>
                    <a:pt x="672167" y="143635"/>
                  </a:lnTo>
                  <a:lnTo>
                    <a:pt x="662332" y="155064"/>
                  </a:lnTo>
                  <a:lnTo>
                    <a:pt x="652497" y="166548"/>
                  </a:lnTo>
                  <a:lnTo>
                    <a:pt x="642662" y="178088"/>
                  </a:lnTo>
                  <a:lnTo>
                    <a:pt x="632827" y="189685"/>
                  </a:lnTo>
                  <a:lnTo>
                    <a:pt x="622992" y="201340"/>
                  </a:lnTo>
                  <a:lnTo>
                    <a:pt x="613157" y="213055"/>
                  </a:lnTo>
                  <a:lnTo>
                    <a:pt x="603322" y="224832"/>
                  </a:lnTo>
                  <a:lnTo>
                    <a:pt x="593487" y="236673"/>
                  </a:lnTo>
                  <a:lnTo>
                    <a:pt x="583652" y="248579"/>
                  </a:lnTo>
                  <a:lnTo>
                    <a:pt x="573817" y="260555"/>
                  </a:lnTo>
                  <a:lnTo>
                    <a:pt x="563982" y="272601"/>
                  </a:lnTo>
                  <a:lnTo>
                    <a:pt x="554147" y="284721"/>
                  </a:lnTo>
                  <a:lnTo>
                    <a:pt x="544312" y="296919"/>
                  </a:lnTo>
                  <a:lnTo>
                    <a:pt x="534476" y="309197"/>
                  </a:lnTo>
                  <a:lnTo>
                    <a:pt x="524641" y="321559"/>
                  </a:lnTo>
                  <a:lnTo>
                    <a:pt x="514806" y="334009"/>
                  </a:lnTo>
                  <a:lnTo>
                    <a:pt x="504971" y="346551"/>
                  </a:lnTo>
                  <a:lnTo>
                    <a:pt x="495136" y="359189"/>
                  </a:lnTo>
                  <a:lnTo>
                    <a:pt x="485301" y="371928"/>
                  </a:lnTo>
                  <a:lnTo>
                    <a:pt x="475466" y="384772"/>
                  </a:lnTo>
                  <a:lnTo>
                    <a:pt x="465631" y="397725"/>
                  </a:lnTo>
                  <a:lnTo>
                    <a:pt x="455796" y="410794"/>
                  </a:lnTo>
                  <a:lnTo>
                    <a:pt x="445961" y="423982"/>
                  </a:lnTo>
                  <a:lnTo>
                    <a:pt x="436126" y="437295"/>
                  </a:lnTo>
                  <a:lnTo>
                    <a:pt x="426291" y="450738"/>
                  </a:lnTo>
                  <a:lnTo>
                    <a:pt x="416456" y="464315"/>
                  </a:lnTo>
                  <a:lnTo>
                    <a:pt x="406621" y="478032"/>
                  </a:lnTo>
                  <a:lnTo>
                    <a:pt x="396786" y="491894"/>
                  </a:lnTo>
                  <a:lnTo>
                    <a:pt x="386951" y="505905"/>
                  </a:lnTo>
                  <a:lnTo>
                    <a:pt x="377116" y="520068"/>
                  </a:lnTo>
                  <a:lnTo>
                    <a:pt x="367281" y="534389"/>
                  </a:lnTo>
                  <a:lnTo>
                    <a:pt x="357445" y="548870"/>
                  </a:lnTo>
                  <a:lnTo>
                    <a:pt x="347610" y="563515"/>
                  </a:lnTo>
                  <a:lnTo>
                    <a:pt x="337775" y="578326"/>
                  </a:lnTo>
                  <a:lnTo>
                    <a:pt x="327940" y="593305"/>
                  </a:lnTo>
                  <a:lnTo>
                    <a:pt x="318105" y="608453"/>
                  </a:lnTo>
                  <a:lnTo>
                    <a:pt x="308270" y="623771"/>
                  </a:lnTo>
                  <a:lnTo>
                    <a:pt x="298435" y="639258"/>
                  </a:lnTo>
                  <a:lnTo>
                    <a:pt x="288600" y="654914"/>
                  </a:lnTo>
                  <a:lnTo>
                    <a:pt x="278765" y="670738"/>
                  </a:lnTo>
                  <a:lnTo>
                    <a:pt x="268930" y="686728"/>
                  </a:lnTo>
                  <a:lnTo>
                    <a:pt x="259095" y="702881"/>
                  </a:lnTo>
                  <a:lnTo>
                    <a:pt x="249260" y="719193"/>
                  </a:lnTo>
                  <a:lnTo>
                    <a:pt x="239425" y="735662"/>
                  </a:lnTo>
                  <a:lnTo>
                    <a:pt x="229590" y="752283"/>
                  </a:lnTo>
                  <a:lnTo>
                    <a:pt x="219755" y="769052"/>
                  </a:lnTo>
                  <a:lnTo>
                    <a:pt x="209920" y="785964"/>
                  </a:lnTo>
                  <a:lnTo>
                    <a:pt x="200085" y="803014"/>
                  </a:lnTo>
                  <a:lnTo>
                    <a:pt x="190249" y="820197"/>
                  </a:lnTo>
                  <a:lnTo>
                    <a:pt x="180414" y="837508"/>
                  </a:lnTo>
                  <a:lnTo>
                    <a:pt x="170579" y="854941"/>
                  </a:lnTo>
                  <a:lnTo>
                    <a:pt x="160744" y="872492"/>
                  </a:lnTo>
                  <a:lnTo>
                    <a:pt x="150909" y="890154"/>
                  </a:lnTo>
                  <a:lnTo>
                    <a:pt x="141074" y="907922"/>
                  </a:lnTo>
                  <a:lnTo>
                    <a:pt x="131239" y="925793"/>
                  </a:lnTo>
                  <a:lnTo>
                    <a:pt x="121404" y="943759"/>
                  </a:lnTo>
                  <a:lnTo>
                    <a:pt x="111569" y="961818"/>
                  </a:lnTo>
                  <a:lnTo>
                    <a:pt x="101734" y="979963"/>
                  </a:lnTo>
                  <a:lnTo>
                    <a:pt x="91899" y="998191"/>
                  </a:lnTo>
                  <a:lnTo>
                    <a:pt x="82064" y="1016498"/>
                  </a:lnTo>
                  <a:lnTo>
                    <a:pt x="72229" y="1034878"/>
                  </a:lnTo>
                  <a:lnTo>
                    <a:pt x="62394" y="1053328"/>
                  </a:lnTo>
                  <a:lnTo>
                    <a:pt x="52559" y="1071845"/>
                  </a:lnTo>
                  <a:lnTo>
                    <a:pt x="42724" y="1090425"/>
                  </a:lnTo>
                  <a:lnTo>
                    <a:pt x="32889" y="1109065"/>
                  </a:lnTo>
                  <a:lnTo>
                    <a:pt x="23053" y="1127761"/>
                  </a:lnTo>
                  <a:lnTo>
                    <a:pt x="13218" y="1146510"/>
                  </a:lnTo>
                  <a:lnTo>
                    <a:pt x="3383" y="1165310"/>
                  </a:lnTo>
                  <a:lnTo>
                    <a:pt x="0" y="117179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979455" y="4686931"/>
              <a:ext cx="924051" cy="1399663"/>
            </a:xfrm>
            <a:custGeom>
              <a:avLst/>
              <a:pathLst>
                <a:path w="924051" h="1399663">
                  <a:moveTo>
                    <a:pt x="0" y="1399663"/>
                  </a:moveTo>
                  <a:lnTo>
                    <a:pt x="9390" y="1385011"/>
                  </a:lnTo>
                  <a:lnTo>
                    <a:pt x="19225" y="1369665"/>
                  </a:lnTo>
                  <a:lnTo>
                    <a:pt x="29060" y="1354319"/>
                  </a:lnTo>
                  <a:lnTo>
                    <a:pt x="38895" y="1338974"/>
                  </a:lnTo>
                  <a:lnTo>
                    <a:pt x="48730" y="1323628"/>
                  </a:lnTo>
                  <a:lnTo>
                    <a:pt x="58565" y="1308283"/>
                  </a:lnTo>
                  <a:lnTo>
                    <a:pt x="68401" y="1292937"/>
                  </a:lnTo>
                  <a:lnTo>
                    <a:pt x="78236" y="1277592"/>
                  </a:lnTo>
                  <a:lnTo>
                    <a:pt x="88071" y="1262247"/>
                  </a:lnTo>
                  <a:lnTo>
                    <a:pt x="97906" y="1246902"/>
                  </a:lnTo>
                  <a:lnTo>
                    <a:pt x="107741" y="1231557"/>
                  </a:lnTo>
                  <a:lnTo>
                    <a:pt x="117576" y="1216212"/>
                  </a:lnTo>
                  <a:lnTo>
                    <a:pt x="127411" y="1200868"/>
                  </a:lnTo>
                  <a:lnTo>
                    <a:pt x="137246" y="1185523"/>
                  </a:lnTo>
                  <a:lnTo>
                    <a:pt x="147081" y="1170179"/>
                  </a:lnTo>
                  <a:lnTo>
                    <a:pt x="156916" y="1154835"/>
                  </a:lnTo>
                  <a:lnTo>
                    <a:pt x="166751" y="1139491"/>
                  </a:lnTo>
                  <a:lnTo>
                    <a:pt x="176586" y="1124147"/>
                  </a:lnTo>
                  <a:lnTo>
                    <a:pt x="186421" y="1108804"/>
                  </a:lnTo>
                  <a:lnTo>
                    <a:pt x="196256" y="1093461"/>
                  </a:lnTo>
                  <a:lnTo>
                    <a:pt x="206091" y="1078118"/>
                  </a:lnTo>
                  <a:lnTo>
                    <a:pt x="215926" y="1062776"/>
                  </a:lnTo>
                  <a:lnTo>
                    <a:pt x="225761" y="1047434"/>
                  </a:lnTo>
                  <a:lnTo>
                    <a:pt x="235596" y="1032093"/>
                  </a:lnTo>
                  <a:lnTo>
                    <a:pt x="245432" y="1016752"/>
                  </a:lnTo>
                  <a:lnTo>
                    <a:pt x="255267" y="1001411"/>
                  </a:lnTo>
                  <a:lnTo>
                    <a:pt x="265102" y="986071"/>
                  </a:lnTo>
                  <a:lnTo>
                    <a:pt x="274937" y="970732"/>
                  </a:lnTo>
                  <a:lnTo>
                    <a:pt x="284772" y="955394"/>
                  </a:lnTo>
                  <a:lnTo>
                    <a:pt x="294607" y="940056"/>
                  </a:lnTo>
                  <a:lnTo>
                    <a:pt x="304442" y="924719"/>
                  </a:lnTo>
                  <a:lnTo>
                    <a:pt x="314277" y="909383"/>
                  </a:lnTo>
                  <a:lnTo>
                    <a:pt x="324112" y="894049"/>
                  </a:lnTo>
                  <a:lnTo>
                    <a:pt x="333947" y="878715"/>
                  </a:lnTo>
                  <a:lnTo>
                    <a:pt x="343782" y="863383"/>
                  </a:lnTo>
                  <a:lnTo>
                    <a:pt x="353617" y="848052"/>
                  </a:lnTo>
                  <a:lnTo>
                    <a:pt x="363452" y="832722"/>
                  </a:lnTo>
                  <a:lnTo>
                    <a:pt x="373287" y="817394"/>
                  </a:lnTo>
                  <a:lnTo>
                    <a:pt x="383122" y="802069"/>
                  </a:lnTo>
                  <a:lnTo>
                    <a:pt x="392957" y="786745"/>
                  </a:lnTo>
                  <a:lnTo>
                    <a:pt x="402792" y="771423"/>
                  </a:lnTo>
                  <a:lnTo>
                    <a:pt x="412628" y="756104"/>
                  </a:lnTo>
                  <a:lnTo>
                    <a:pt x="422463" y="740788"/>
                  </a:lnTo>
                  <a:lnTo>
                    <a:pt x="432298" y="725475"/>
                  </a:lnTo>
                  <a:lnTo>
                    <a:pt x="442133" y="710165"/>
                  </a:lnTo>
                  <a:lnTo>
                    <a:pt x="451968" y="694859"/>
                  </a:lnTo>
                  <a:lnTo>
                    <a:pt x="461803" y="679557"/>
                  </a:lnTo>
                  <a:lnTo>
                    <a:pt x="471638" y="664259"/>
                  </a:lnTo>
                  <a:lnTo>
                    <a:pt x="481473" y="648966"/>
                  </a:lnTo>
                  <a:lnTo>
                    <a:pt x="491308" y="633679"/>
                  </a:lnTo>
                  <a:lnTo>
                    <a:pt x="501143" y="618398"/>
                  </a:lnTo>
                  <a:lnTo>
                    <a:pt x="510978" y="603123"/>
                  </a:lnTo>
                  <a:lnTo>
                    <a:pt x="520813" y="587855"/>
                  </a:lnTo>
                  <a:lnTo>
                    <a:pt x="530648" y="572596"/>
                  </a:lnTo>
                  <a:lnTo>
                    <a:pt x="540483" y="557345"/>
                  </a:lnTo>
                  <a:lnTo>
                    <a:pt x="550318" y="542104"/>
                  </a:lnTo>
                  <a:lnTo>
                    <a:pt x="560153" y="526874"/>
                  </a:lnTo>
                  <a:lnTo>
                    <a:pt x="569988" y="511656"/>
                  </a:lnTo>
                  <a:lnTo>
                    <a:pt x="579824" y="496450"/>
                  </a:lnTo>
                  <a:lnTo>
                    <a:pt x="589659" y="481259"/>
                  </a:lnTo>
                  <a:lnTo>
                    <a:pt x="599494" y="466084"/>
                  </a:lnTo>
                  <a:lnTo>
                    <a:pt x="609329" y="450927"/>
                  </a:lnTo>
                  <a:lnTo>
                    <a:pt x="619164" y="435788"/>
                  </a:lnTo>
                  <a:lnTo>
                    <a:pt x="628999" y="420672"/>
                  </a:lnTo>
                  <a:lnTo>
                    <a:pt x="638834" y="405578"/>
                  </a:lnTo>
                  <a:lnTo>
                    <a:pt x="648669" y="390511"/>
                  </a:lnTo>
                  <a:lnTo>
                    <a:pt x="658504" y="375472"/>
                  </a:lnTo>
                  <a:lnTo>
                    <a:pt x="668339" y="360465"/>
                  </a:lnTo>
                  <a:lnTo>
                    <a:pt x="678174" y="345493"/>
                  </a:lnTo>
                  <a:lnTo>
                    <a:pt x="688009" y="330559"/>
                  </a:lnTo>
                  <a:lnTo>
                    <a:pt x="697844" y="315668"/>
                  </a:lnTo>
                  <a:lnTo>
                    <a:pt x="707679" y="300823"/>
                  </a:lnTo>
                  <a:lnTo>
                    <a:pt x="717514" y="286031"/>
                  </a:lnTo>
                  <a:lnTo>
                    <a:pt x="727349" y="271295"/>
                  </a:lnTo>
                  <a:lnTo>
                    <a:pt x="737184" y="256622"/>
                  </a:lnTo>
                  <a:lnTo>
                    <a:pt x="747020" y="242017"/>
                  </a:lnTo>
                  <a:lnTo>
                    <a:pt x="756855" y="227489"/>
                  </a:lnTo>
                  <a:lnTo>
                    <a:pt x="766690" y="213043"/>
                  </a:lnTo>
                  <a:lnTo>
                    <a:pt x="776525" y="198688"/>
                  </a:lnTo>
                  <a:lnTo>
                    <a:pt x="786360" y="184432"/>
                  </a:lnTo>
                  <a:lnTo>
                    <a:pt x="796195" y="170283"/>
                  </a:lnTo>
                  <a:lnTo>
                    <a:pt x="806030" y="156252"/>
                  </a:lnTo>
                  <a:lnTo>
                    <a:pt x="815865" y="142347"/>
                  </a:lnTo>
                  <a:lnTo>
                    <a:pt x="825700" y="128578"/>
                  </a:lnTo>
                  <a:lnTo>
                    <a:pt x="835535" y="114955"/>
                  </a:lnTo>
                  <a:lnTo>
                    <a:pt x="845370" y="101486"/>
                  </a:lnTo>
                  <a:lnTo>
                    <a:pt x="855205" y="88180"/>
                  </a:lnTo>
                  <a:lnTo>
                    <a:pt x="865040" y="75045"/>
                  </a:lnTo>
                  <a:lnTo>
                    <a:pt x="874875" y="62087"/>
                  </a:lnTo>
                  <a:lnTo>
                    <a:pt x="884710" y="49309"/>
                  </a:lnTo>
                  <a:lnTo>
                    <a:pt x="894545" y="36714"/>
                  </a:lnTo>
                  <a:lnTo>
                    <a:pt x="904380" y="24301"/>
                  </a:lnTo>
                  <a:lnTo>
                    <a:pt x="914216" y="12066"/>
                  </a:lnTo>
                  <a:lnTo>
                    <a:pt x="924051" y="0"/>
                  </a:lnTo>
                  <a:lnTo>
                    <a:pt x="924051" y="0"/>
                  </a:lnTo>
                </a:path>
              </a:pathLst>
            </a:custGeom>
            <a:ln w="13550" cap="flat">
              <a:solidFill>
                <a:srgbClr val="00CB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586024" y="6047670"/>
              <a:ext cx="77848" cy="77848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676649" y="6069450"/>
              <a:ext cx="34289" cy="34289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733590" y="6057546"/>
              <a:ext cx="58098" cy="58098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787205" y="6042315"/>
              <a:ext cx="88559" cy="88559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874520" y="6060784"/>
              <a:ext cx="51620" cy="51620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922167" y="6039586"/>
              <a:ext cx="94016" cy="94016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988852" y="6037426"/>
              <a:ext cx="98337" cy="98337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063333" y="5312179"/>
              <a:ext cx="87067" cy="87067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127858" y="6038741"/>
              <a:ext cx="95707" cy="95707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194828" y="5431870"/>
              <a:ext cx="99457" cy="99457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261098" y="6034290"/>
              <a:ext cx="104609" cy="104609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327862" y="5559573"/>
              <a:ext cx="108772" cy="108772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396537" y="5450730"/>
              <a:ext cx="109113" cy="109113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463999" y="5280815"/>
              <a:ext cx="111880" cy="111880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534614" y="5282233"/>
              <a:ext cx="108341" cy="108341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561469" y="5160325"/>
              <a:ext cx="93971" cy="93971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973095" y="356241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973095" y="319367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973095" y="282364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5973095" y="243979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5973095" y="208807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5973095" y="173635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5973095" y="135250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641760" y="2041735"/>
              <a:ext cx="1131151" cy="1520674"/>
            </a:xfrm>
            <a:custGeom>
              <a:avLst/>
              <a:pathLst>
                <a:path w="1131151" h="1520674">
                  <a:moveTo>
                    <a:pt x="0" y="1520674"/>
                  </a:moveTo>
                  <a:lnTo>
                    <a:pt x="119" y="1520538"/>
                  </a:lnTo>
                  <a:lnTo>
                    <a:pt x="9954" y="1509384"/>
                  </a:lnTo>
                  <a:lnTo>
                    <a:pt x="19789" y="1498221"/>
                  </a:lnTo>
                  <a:lnTo>
                    <a:pt x="29624" y="1487048"/>
                  </a:lnTo>
                  <a:lnTo>
                    <a:pt x="39459" y="1475864"/>
                  </a:lnTo>
                  <a:lnTo>
                    <a:pt x="49294" y="1464671"/>
                  </a:lnTo>
                  <a:lnTo>
                    <a:pt x="59129" y="1453466"/>
                  </a:lnTo>
                  <a:lnTo>
                    <a:pt x="68964" y="1442250"/>
                  </a:lnTo>
                  <a:lnTo>
                    <a:pt x="78800" y="1431023"/>
                  </a:lnTo>
                  <a:lnTo>
                    <a:pt x="88635" y="1419784"/>
                  </a:lnTo>
                  <a:lnTo>
                    <a:pt x="98470" y="1408532"/>
                  </a:lnTo>
                  <a:lnTo>
                    <a:pt x="108305" y="1397268"/>
                  </a:lnTo>
                  <a:lnTo>
                    <a:pt x="118140" y="1385990"/>
                  </a:lnTo>
                  <a:lnTo>
                    <a:pt x="127975" y="1374699"/>
                  </a:lnTo>
                  <a:lnTo>
                    <a:pt x="137810" y="1363394"/>
                  </a:lnTo>
                  <a:lnTo>
                    <a:pt x="147645" y="1352074"/>
                  </a:lnTo>
                  <a:lnTo>
                    <a:pt x="157480" y="1340739"/>
                  </a:lnTo>
                  <a:lnTo>
                    <a:pt x="167315" y="1329388"/>
                  </a:lnTo>
                  <a:lnTo>
                    <a:pt x="177150" y="1318020"/>
                  </a:lnTo>
                  <a:lnTo>
                    <a:pt x="186985" y="1306636"/>
                  </a:lnTo>
                  <a:lnTo>
                    <a:pt x="196820" y="1295234"/>
                  </a:lnTo>
                  <a:lnTo>
                    <a:pt x="206655" y="1283814"/>
                  </a:lnTo>
                  <a:lnTo>
                    <a:pt x="216490" y="1272375"/>
                  </a:lnTo>
                  <a:lnTo>
                    <a:pt x="226325" y="1260917"/>
                  </a:lnTo>
                  <a:lnTo>
                    <a:pt x="236160" y="1249438"/>
                  </a:lnTo>
                  <a:lnTo>
                    <a:pt x="245995" y="1237938"/>
                  </a:lnTo>
                  <a:lnTo>
                    <a:pt x="255831" y="1226416"/>
                  </a:lnTo>
                  <a:lnTo>
                    <a:pt x="265666" y="1214871"/>
                  </a:lnTo>
                  <a:lnTo>
                    <a:pt x="275501" y="1203302"/>
                  </a:lnTo>
                  <a:lnTo>
                    <a:pt x="285336" y="1191708"/>
                  </a:lnTo>
                  <a:lnTo>
                    <a:pt x="295171" y="1180089"/>
                  </a:lnTo>
                  <a:lnTo>
                    <a:pt x="305006" y="1168443"/>
                  </a:lnTo>
                  <a:lnTo>
                    <a:pt x="314841" y="1156769"/>
                  </a:lnTo>
                  <a:lnTo>
                    <a:pt x="324676" y="1145067"/>
                  </a:lnTo>
                  <a:lnTo>
                    <a:pt x="334511" y="1133334"/>
                  </a:lnTo>
                  <a:lnTo>
                    <a:pt x="344346" y="1121570"/>
                  </a:lnTo>
                  <a:lnTo>
                    <a:pt x="354181" y="1109773"/>
                  </a:lnTo>
                  <a:lnTo>
                    <a:pt x="364016" y="1097942"/>
                  </a:lnTo>
                  <a:lnTo>
                    <a:pt x="373851" y="1086075"/>
                  </a:lnTo>
                  <a:lnTo>
                    <a:pt x="383686" y="1074172"/>
                  </a:lnTo>
                  <a:lnTo>
                    <a:pt x="393521" y="1062230"/>
                  </a:lnTo>
                  <a:lnTo>
                    <a:pt x="403356" y="1050248"/>
                  </a:lnTo>
                  <a:lnTo>
                    <a:pt x="413191" y="1038225"/>
                  </a:lnTo>
                  <a:lnTo>
                    <a:pt x="423027" y="1026157"/>
                  </a:lnTo>
                  <a:lnTo>
                    <a:pt x="432862" y="1014045"/>
                  </a:lnTo>
                  <a:lnTo>
                    <a:pt x="442697" y="1001885"/>
                  </a:lnTo>
                  <a:lnTo>
                    <a:pt x="452532" y="989676"/>
                  </a:lnTo>
                  <a:lnTo>
                    <a:pt x="462367" y="977416"/>
                  </a:lnTo>
                  <a:lnTo>
                    <a:pt x="472202" y="965102"/>
                  </a:lnTo>
                  <a:lnTo>
                    <a:pt x="482037" y="952732"/>
                  </a:lnTo>
                  <a:lnTo>
                    <a:pt x="491872" y="940305"/>
                  </a:lnTo>
                  <a:lnTo>
                    <a:pt x="501707" y="927817"/>
                  </a:lnTo>
                  <a:lnTo>
                    <a:pt x="511542" y="915267"/>
                  </a:lnTo>
                  <a:lnTo>
                    <a:pt x="521377" y="902652"/>
                  </a:lnTo>
                  <a:lnTo>
                    <a:pt x="531212" y="889968"/>
                  </a:lnTo>
                  <a:lnTo>
                    <a:pt x="541047" y="877215"/>
                  </a:lnTo>
                  <a:lnTo>
                    <a:pt x="550882" y="864388"/>
                  </a:lnTo>
                  <a:lnTo>
                    <a:pt x="560717" y="851486"/>
                  </a:lnTo>
                  <a:lnTo>
                    <a:pt x="570552" y="838505"/>
                  </a:lnTo>
                  <a:lnTo>
                    <a:pt x="580387" y="825443"/>
                  </a:lnTo>
                  <a:lnTo>
                    <a:pt x="590223" y="812297"/>
                  </a:lnTo>
                  <a:lnTo>
                    <a:pt x="600058" y="799064"/>
                  </a:lnTo>
                  <a:lnTo>
                    <a:pt x="609893" y="785742"/>
                  </a:lnTo>
                  <a:lnTo>
                    <a:pt x="619728" y="772328"/>
                  </a:lnTo>
                  <a:lnTo>
                    <a:pt x="629563" y="758819"/>
                  </a:lnTo>
                  <a:lnTo>
                    <a:pt x="639398" y="745213"/>
                  </a:lnTo>
                  <a:lnTo>
                    <a:pt x="649233" y="731507"/>
                  </a:lnTo>
                  <a:lnTo>
                    <a:pt x="659068" y="717699"/>
                  </a:lnTo>
                  <a:lnTo>
                    <a:pt x="668903" y="703787"/>
                  </a:lnTo>
                  <a:lnTo>
                    <a:pt x="678738" y="689769"/>
                  </a:lnTo>
                  <a:lnTo>
                    <a:pt x="688573" y="675644"/>
                  </a:lnTo>
                  <a:lnTo>
                    <a:pt x="698408" y="661409"/>
                  </a:lnTo>
                  <a:lnTo>
                    <a:pt x="708243" y="647065"/>
                  </a:lnTo>
                  <a:lnTo>
                    <a:pt x="718078" y="632610"/>
                  </a:lnTo>
                  <a:lnTo>
                    <a:pt x="727913" y="618044"/>
                  </a:lnTo>
                  <a:lnTo>
                    <a:pt x="737748" y="603367"/>
                  </a:lnTo>
                  <a:lnTo>
                    <a:pt x="747583" y="588579"/>
                  </a:lnTo>
                  <a:lnTo>
                    <a:pt x="757419" y="573682"/>
                  </a:lnTo>
                  <a:lnTo>
                    <a:pt x="767254" y="558677"/>
                  </a:lnTo>
                  <a:lnTo>
                    <a:pt x="777089" y="543566"/>
                  </a:lnTo>
                  <a:lnTo>
                    <a:pt x="786924" y="528352"/>
                  </a:lnTo>
                  <a:lnTo>
                    <a:pt x="796759" y="513039"/>
                  </a:lnTo>
                  <a:lnTo>
                    <a:pt x="806594" y="497629"/>
                  </a:lnTo>
                  <a:lnTo>
                    <a:pt x="816429" y="482129"/>
                  </a:lnTo>
                  <a:lnTo>
                    <a:pt x="826264" y="466543"/>
                  </a:lnTo>
                  <a:lnTo>
                    <a:pt x="836099" y="450879"/>
                  </a:lnTo>
                  <a:lnTo>
                    <a:pt x="845934" y="435143"/>
                  </a:lnTo>
                  <a:lnTo>
                    <a:pt x="855769" y="419343"/>
                  </a:lnTo>
                  <a:lnTo>
                    <a:pt x="865604" y="403488"/>
                  </a:lnTo>
                  <a:lnTo>
                    <a:pt x="875439" y="387590"/>
                  </a:lnTo>
                  <a:lnTo>
                    <a:pt x="885274" y="371658"/>
                  </a:lnTo>
                  <a:lnTo>
                    <a:pt x="895109" y="355705"/>
                  </a:lnTo>
                  <a:lnTo>
                    <a:pt x="904944" y="339746"/>
                  </a:lnTo>
                  <a:lnTo>
                    <a:pt x="914779" y="323794"/>
                  </a:lnTo>
                  <a:lnTo>
                    <a:pt x="924615" y="307866"/>
                  </a:lnTo>
                  <a:lnTo>
                    <a:pt x="934450" y="291979"/>
                  </a:lnTo>
                  <a:lnTo>
                    <a:pt x="944285" y="276150"/>
                  </a:lnTo>
                  <a:lnTo>
                    <a:pt x="954120" y="260399"/>
                  </a:lnTo>
                  <a:lnTo>
                    <a:pt x="963955" y="244745"/>
                  </a:lnTo>
                  <a:lnTo>
                    <a:pt x="973790" y="229208"/>
                  </a:lnTo>
                  <a:lnTo>
                    <a:pt x="983625" y="213807"/>
                  </a:lnTo>
                  <a:lnTo>
                    <a:pt x="993460" y="198559"/>
                  </a:lnTo>
                  <a:lnTo>
                    <a:pt x="1003295" y="183480"/>
                  </a:lnTo>
                  <a:lnTo>
                    <a:pt x="1013130" y="168583"/>
                  </a:lnTo>
                  <a:lnTo>
                    <a:pt x="1022965" y="153875"/>
                  </a:lnTo>
                  <a:lnTo>
                    <a:pt x="1032800" y="139360"/>
                  </a:lnTo>
                  <a:lnTo>
                    <a:pt x="1042635" y="125033"/>
                  </a:lnTo>
                  <a:lnTo>
                    <a:pt x="1052470" y="110882"/>
                  </a:lnTo>
                  <a:lnTo>
                    <a:pt x="1062305" y="96885"/>
                  </a:lnTo>
                  <a:lnTo>
                    <a:pt x="1072140" y="83015"/>
                  </a:lnTo>
                  <a:lnTo>
                    <a:pt x="1081975" y="69233"/>
                  </a:lnTo>
                  <a:lnTo>
                    <a:pt x="1091811" y="55497"/>
                  </a:lnTo>
                  <a:lnTo>
                    <a:pt x="1101646" y="41756"/>
                  </a:lnTo>
                  <a:lnTo>
                    <a:pt x="1111481" y="27961"/>
                  </a:lnTo>
                  <a:lnTo>
                    <a:pt x="1121316" y="14058"/>
                  </a:lnTo>
                  <a:lnTo>
                    <a:pt x="1131151" y="0"/>
                  </a:lnTo>
                  <a:lnTo>
                    <a:pt x="1131151" y="396555"/>
                  </a:lnTo>
                  <a:lnTo>
                    <a:pt x="1121316" y="408165"/>
                  </a:lnTo>
                  <a:lnTo>
                    <a:pt x="1111481" y="419855"/>
                  </a:lnTo>
                  <a:lnTo>
                    <a:pt x="1101646" y="431624"/>
                  </a:lnTo>
                  <a:lnTo>
                    <a:pt x="1091811" y="443473"/>
                  </a:lnTo>
                  <a:lnTo>
                    <a:pt x="1081975" y="455401"/>
                  </a:lnTo>
                  <a:lnTo>
                    <a:pt x="1072140" y="467409"/>
                  </a:lnTo>
                  <a:lnTo>
                    <a:pt x="1062305" y="479497"/>
                  </a:lnTo>
                  <a:lnTo>
                    <a:pt x="1052470" y="491667"/>
                  </a:lnTo>
                  <a:lnTo>
                    <a:pt x="1042635" y="503918"/>
                  </a:lnTo>
                  <a:lnTo>
                    <a:pt x="1032800" y="516254"/>
                  </a:lnTo>
                  <a:lnTo>
                    <a:pt x="1022965" y="528673"/>
                  </a:lnTo>
                  <a:lnTo>
                    <a:pt x="1013130" y="541179"/>
                  </a:lnTo>
                  <a:lnTo>
                    <a:pt x="1003295" y="553773"/>
                  </a:lnTo>
                  <a:lnTo>
                    <a:pt x="993460" y="566456"/>
                  </a:lnTo>
                  <a:lnTo>
                    <a:pt x="983625" y="579230"/>
                  </a:lnTo>
                  <a:lnTo>
                    <a:pt x="973790" y="592099"/>
                  </a:lnTo>
                  <a:lnTo>
                    <a:pt x="963955" y="605063"/>
                  </a:lnTo>
                  <a:lnTo>
                    <a:pt x="954120" y="618124"/>
                  </a:lnTo>
                  <a:lnTo>
                    <a:pt x="944285" y="631287"/>
                  </a:lnTo>
                  <a:lnTo>
                    <a:pt x="934450" y="644551"/>
                  </a:lnTo>
                  <a:lnTo>
                    <a:pt x="924615" y="657921"/>
                  </a:lnTo>
                  <a:lnTo>
                    <a:pt x="914779" y="671399"/>
                  </a:lnTo>
                  <a:lnTo>
                    <a:pt x="904944" y="684986"/>
                  </a:lnTo>
                  <a:lnTo>
                    <a:pt x="895109" y="698686"/>
                  </a:lnTo>
                  <a:lnTo>
                    <a:pt x="885274" y="712501"/>
                  </a:lnTo>
                  <a:lnTo>
                    <a:pt x="875439" y="726432"/>
                  </a:lnTo>
                  <a:lnTo>
                    <a:pt x="865604" y="740483"/>
                  </a:lnTo>
                  <a:lnTo>
                    <a:pt x="855769" y="754656"/>
                  </a:lnTo>
                  <a:lnTo>
                    <a:pt x="845934" y="768951"/>
                  </a:lnTo>
                  <a:lnTo>
                    <a:pt x="836099" y="783372"/>
                  </a:lnTo>
                  <a:lnTo>
                    <a:pt x="826264" y="797919"/>
                  </a:lnTo>
                  <a:lnTo>
                    <a:pt x="816429" y="812595"/>
                  </a:lnTo>
                  <a:lnTo>
                    <a:pt x="806594" y="827399"/>
                  </a:lnTo>
                  <a:lnTo>
                    <a:pt x="796759" y="842334"/>
                  </a:lnTo>
                  <a:lnTo>
                    <a:pt x="786924" y="857399"/>
                  </a:lnTo>
                  <a:lnTo>
                    <a:pt x="777089" y="872595"/>
                  </a:lnTo>
                  <a:lnTo>
                    <a:pt x="767254" y="887922"/>
                  </a:lnTo>
                  <a:lnTo>
                    <a:pt x="757419" y="903380"/>
                  </a:lnTo>
                  <a:lnTo>
                    <a:pt x="747583" y="918969"/>
                  </a:lnTo>
                  <a:lnTo>
                    <a:pt x="737748" y="934687"/>
                  </a:lnTo>
                  <a:lnTo>
                    <a:pt x="727913" y="950533"/>
                  </a:lnTo>
                  <a:lnTo>
                    <a:pt x="718078" y="966507"/>
                  </a:lnTo>
                  <a:lnTo>
                    <a:pt x="708243" y="982607"/>
                  </a:lnTo>
                  <a:lnTo>
                    <a:pt x="698408" y="998830"/>
                  </a:lnTo>
                  <a:lnTo>
                    <a:pt x="688573" y="1015175"/>
                  </a:lnTo>
                  <a:lnTo>
                    <a:pt x="678738" y="1031639"/>
                  </a:lnTo>
                  <a:lnTo>
                    <a:pt x="668903" y="1048221"/>
                  </a:lnTo>
                  <a:lnTo>
                    <a:pt x="659068" y="1064917"/>
                  </a:lnTo>
                  <a:lnTo>
                    <a:pt x="649233" y="1081725"/>
                  </a:lnTo>
                  <a:lnTo>
                    <a:pt x="639398" y="1098641"/>
                  </a:lnTo>
                  <a:lnTo>
                    <a:pt x="629563" y="1115664"/>
                  </a:lnTo>
                  <a:lnTo>
                    <a:pt x="619728" y="1132790"/>
                  </a:lnTo>
                  <a:lnTo>
                    <a:pt x="609893" y="1150015"/>
                  </a:lnTo>
                  <a:lnTo>
                    <a:pt x="600058" y="1167338"/>
                  </a:lnTo>
                  <a:lnTo>
                    <a:pt x="590223" y="1184754"/>
                  </a:lnTo>
                  <a:lnTo>
                    <a:pt x="580387" y="1202261"/>
                  </a:lnTo>
                  <a:lnTo>
                    <a:pt x="570552" y="1219855"/>
                  </a:lnTo>
                  <a:lnTo>
                    <a:pt x="560717" y="1237533"/>
                  </a:lnTo>
                  <a:lnTo>
                    <a:pt x="550882" y="1255293"/>
                  </a:lnTo>
                  <a:lnTo>
                    <a:pt x="541047" y="1273131"/>
                  </a:lnTo>
                  <a:lnTo>
                    <a:pt x="531212" y="1291045"/>
                  </a:lnTo>
                  <a:lnTo>
                    <a:pt x="521377" y="1309031"/>
                  </a:lnTo>
                  <a:lnTo>
                    <a:pt x="511542" y="1327086"/>
                  </a:lnTo>
                  <a:lnTo>
                    <a:pt x="501707" y="1345209"/>
                  </a:lnTo>
                  <a:lnTo>
                    <a:pt x="491872" y="1363396"/>
                  </a:lnTo>
                  <a:lnTo>
                    <a:pt x="482037" y="1381645"/>
                  </a:lnTo>
                  <a:lnTo>
                    <a:pt x="472202" y="1399953"/>
                  </a:lnTo>
                  <a:lnTo>
                    <a:pt x="462367" y="1418317"/>
                  </a:lnTo>
                  <a:lnTo>
                    <a:pt x="452532" y="1436737"/>
                  </a:lnTo>
                  <a:lnTo>
                    <a:pt x="442697" y="1455209"/>
                  </a:lnTo>
                  <a:lnTo>
                    <a:pt x="432862" y="1473731"/>
                  </a:lnTo>
                  <a:lnTo>
                    <a:pt x="423027" y="1492301"/>
                  </a:lnTo>
                  <a:lnTo>
                    <a:pt x="413191" y="1510917"/>
                  </a:lnTo>
                  <a:lnTo>
                    <a:pt x="408049" y="1520674"/>
                  </a:lnTo>
                  <a:close/>
                </a:path>
              </a:pathLst>
            </a:custGeom>
            <a:solidFill>
              <a:srgbClr val="0098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641760" y="2041735"/>
              <a:ext cx="1131151" cy="1520674"/>
            </a:xfrm>
            <a:custGeom>
              <a:avLst/>
              <a:pathLst>
                <a:path w="1131151" h="1520674">
                  <a:moveTo>
                    <a:pt x="0" y="1520674"/>
                  </a:moveTo>
                  <a:lnTo>
                    <a:pt x="119" y="1520538"/>
                  </a:lnTo>
                  <a:lnTo>
                    <a:pt x="9954" y="1509384"/>
                  </a:lnTo>
                  <a:lnTo>
                    <a:pt x="19789" y="1498221"/>
                  </a:lnTo>
                  <a:lnTo>
                    <a:pt x="29624" y="1487048"/>
                  </a:lnTo>
                  <a:lnTo>
                    <a:pt x="39459" y="1475864"/>
                  </a:lnTo>
                  <a:lnTo>
                    <a:pt x="49294" y="1464671"/>
                  </a:lnTo>
                  <a:lnTo>
                    <a:pt x="59129" y="1453466"/>
                  </a:lnTo>
                  <a:lnTo>
                    <a:pt x="68964" y="1442250"/>
                  </a:lnTo>
                  <a:lnTo>
                    <a:pt x="78800" y="1431023"/>
                  </a:lnTo>
                  <a:lnTo>
                    <a:pt x="88635" y="1419784"/>
                  </a:lnTo>
                  <a:lnTo>
                    <a:pt x="98470" y="1408532"/>
                  </a:lnTo>
                  <a:lnTo>
                    <a:pt x="108305" y="1397268"/>
                  </a:lnTo>
                  <a:lnTo>
                    <a:pt x="118140" y="1385990"/>
                  </a:lnTo>
                  <a:lnTo>
                    <a:pt x="127975" y="1374699"/>
                  </a:lnTo>
                  <a:lnTo>
                    <a:pt x="137810" y="1363394"/>
                  </a:lnTo>
                  <a:lnTo>
                    <a:pt x="147645" y="1352074"/>
                  </a:lnTo>
                  <a:lnTo>
                    <a:pt x="157480" y="1340739"/>
                  </a:lnTo>
                  <a:lnTo>
                    <a:pt x="167315" y="1329388"/>
                  </a:lnTo>
                  <a:lnTo>
                    <a:pt x="177150" y="1318020"/>
                  </a:lnTo>
                  <a:lnTo>
                    <a:pt x="186985" y="1306636"/>
                  </a:lnTo>
                  <a:lnTo>
                    <a:pt x="196820" y="1295234"/>
                  </a:lnTo>
                  <a:lnTo>
                    <a:pt x="206655" y="1283814"/>
                  </a:lnTo>
                  <a:lnTo>
                    <a:pt x="216490" y="1272375"/>
                  </a:lnTo>
                  <a:lnTo>
                    <a:pt x="226325" y="1260917"/>
                  </a:lnTo>
                  <a:lnTo>
                    <a:pt x="236160" y="1249438"/>
                  </a:lnTo>
                  <a:lnTo>
                    <a:pt x="245995" y="1237938"/>
                  </a:lnTo>
                  <a:lnTo>
                    <a:pt x="255831" y="1226416"/>
                  </a:lnTo>
                  <a:lnTo>
                    <a:pt x="265666" y="1214871"/>
                  </a:lnTo>
                  <a:lnTo>
                    <a:pt x="275501" y="1203302"/>
                  </a:lnTo>
                  <a:lnTo>
                    <a:pt x="285336" y="1191708"/>
                  </a:lnTo>
                  <a:lnTo>
                    <a:pt x="295171" y="1180089"/>
                  </a:lnTo>
                  <a:lnTo>
                    <a:pt x="305006" y="1168443"/>
                  </a:lnTo>
                  <a:lnTo>
                    <a:pt x="314841" y="1156769"/>
                  </a:lnTo>
                  <a:lnTo>
                    <a:pt x="324676" y="1145067"/>
                  </a:lnTo>
                  <a:lnTo>
                    <a:pt x="334511" y="1133334"/>
                  </a:lnTo>
                  <a:lnTo>
                    <a:pt x="344346" y="1121570"/>
                  </a:lnTo>
                  <a:lnTo>
                    <a:pt x="354181" y="1109773"/>
                  </a:lnTo>
                  <a:lnTo>
                    <a:pt x="364016" y="1097942"/>
                  </a:lnTo>
                  <a:lnTo>
                    <a:pt x="373851" y="1086075"/>
                  </a:lnTo>
                  <a:lnTo>
                    <a:pt x="383686" y="1074172"/>
                  </a:lnTo>
                  <a:lnTo>
                    <a:pt x="393521" y="1062230"/>
                  </a:lnTo>
                  <a:lnTo>
                    <a:pt x="403356" y="1050248"/>
                  </a:lnTo>
                  <a:lnTo>
                    <a:pt x="413191" y="1038225"/>
                  </a:lnTo>
                  <a:lnTo>
                    <a:pt x="423027" y="1026157"/>
                  </a:lnTo>
                  <a:lnTo>
                    <a:pt x="432862" y="1014045"/>
                  </a:lnTo>
                  <a:lnTo>
                    <a:pt x="442697" y="1001885"/>
                  </a:lnTo>
                  <a:lnTo>
                    <a:pt x="452532" y="989676"/>
                  </a:lnTo>
                  <a:lnTo>
                    <a:pt x="462367" y="977416"/>
                  </a:lnTo>
                  <a:lnTo>
                    <a:pt x="472202" y="965102"/>
                  </a:lnTo>
                  <a:lnTo>
                    <a:pt x="482037" y="952732"/>
                  </a:lnTo>
                  <a:lnTo>
                    <a:pt x="491872" y="940305"/>
                  </a:lnTo>
                  <a:lnTo>
                    <a:pt x="501707" y="927817"/>
                  </a:lnTo>
                  <a:lnTo>
                    <a:pt x="511542" y="915267"/>
                  </a:lnTo>
                  <a:lnTo>
                    <a:pt x="521377" y="902652"/>
                  </a:lnTo>
                  <a:lnTo>
                    <a:pt x="531212" y="889968"/>
                  </a:lnTo>
                  <a:lnTo>
                    <a:pt x="541047" y="877215"/>
                  </a:lnTo>
                  <a:lnTo>
                    <a:pt x="550882" y="864388"/>
                  </a:lnTo>
                  <a:lnTo>
                    <a:pt x="560717" y="851486"/>
                  </a:lnTo>
                  <a:lnTo>
                    <a:pt x="570552" y="838505"/>
                  </a:lnTo>
                  <a:lnTo>
                    <a:pt x="580387" y="825443"/>
                  </a:lnTo>
                  <a:lnTo>
                    <a:pt x="590223" y="812297"/>
                  </a:lnTo>
                  <a:lnTo>
                    <a:pt x="600058" y="799064"/>
                  </a:lnTo>
                  <a:lnTo>
                    <a:pt x="609893" y="785742"/>
                  </a:lnTo>
                  <a:lnTo>
                    <a:pt x="619728" y="772328"/>
                  </a:lnTo>
                  <a:lnTo>
                    <a:pt x="629563" y="758819"/>
                  </a:lnTo>
                  <a:lnTo>
                    <a:pt x="639398" y="745213"/>
                  </a:lnTo>
                  <a:lnTo>
                    <a:pt x="649233" y="731507"/>
                  </a:lnTo>
                  <a:lnTo>
                    <a:pt x="659068" y="717699"/>
                  </a:lnTo>
                  <a:lnTo>
                    <a:pt x="668903" y="703787"/>
                  </a:lnTo>
                  <a:lnTo>
                    <a:pt x="678738" y="689769"/>
                  </a:lnTo>
                  <a:lnTo>
                    <a:pt x="688573" y="675644"/>
                  </a:lnTo>
                  <a:lnTo>
                    <a:pt x="698408" y="661409"/>
                  </a:lnTo>
                  <a:lnTo>
                    <a:pt x="708243" y="647065"/>
                  </a:lnTo>
                  <a:lnTo>
                    <a:pt x="718078" y="632610"/>
                  </a:lnTo>
                  <a:lnTo>
                    <a:pt x="727913" y="618044"/>
                  </a:lnTo>
                  <a:lnTo>
                    <a:pt x="737748" y="603367"/>
                  </a:lnTo>
                  <a:lnTo>
                    <a:pt x="747583" y="588579"/>
                  </a:lnTo>
                  <a:lnTo>
                    <a:pt x="757419" y="573682"/>
                  </a:lnTo>
                  <a:lnTo>
                    <a:pt x="767254" y="558677"/>
                  </a:lnTo>
                  <a:lnTo>
                    <a:pt x="777089" y="543566"/>
                  </a:lnTo>
                  <a:lnTo>
                    <a:pt x="786924" y="528352"/>
                  </a:lnTo>
                  <a:lnTo>
                    <a:pt x="796759" y="513039"/>
                  </a:lnTo>
                  <a:lnTo>
                    <a:pt x="806594" y="497629"/>
                  </a:lnTo>
                  <a:lnTo>
                    <a:pt x="816429" y="482129"/>
                  </a:lnTo>
                  <a:lnTo>
                    <a:pt x="826264" y="466543"/>
                  </a:lnTo>
                  <a:lnTo>
                    <a:pt x="836099" y="450879"/>
                  </a:lnTo>
                  <a:lnTo>
                    <a:pt x="845934" y="435143"/>
                  </a:lnTo>
                  <a:lnTo>
                    <a:pt x="855769" y="419343"/>
                  </a:lnTo>
                  <a:lnTo>
                    <a:pt x="865604" y="403488"/>
                  </a:lnTo>
                  <a:lnTo>
                    <a:pt x="875439" y="387590"/>
                  </a:lnTo>
                  <a:lnTo>
                    <a:pt x="885274" y="371658"/>
                  </a:lnTo>
                  <a:lnTo>
                    <a:pt x="895109" y="355705"/>
                  </a:lnTo>
                  <a:lnTo>
                    <a:pt x="904944" y="339746"/>
                  </a:lnTo>
                  <a:lnTo>
                    <a:pt x="914779" y="323794"/>
                  </a:lnTo>
                  <a:lnTo>
                    <a:pt x="924615" y="307866"/>
                  </a:lnTo>
                  <a:lnTo>
                    <a:pt x="934450" y="291979"/>
                  </a:lnTo>
                  <a:lnTo>
                    <a:pt x="944285" y="276150"/>
                  </a:lnTo>
                  <a:lnTo>
                    <a:pt x="954120" y="260399"/>
                  </a:lnTo>
                  <a:lnTo>
                    <a:pt x="963955" y="244745"/>
                  </a:lnTo>
                  <a:lnTo>
                    <a:pt x="973790" y="229208"/>
                  </a:lnTo>
                  <a:lnTo>
                    <a:pt x="983625" y="213807"/>
                  </a:lnTo>
                  <a:lnTo>
                    <a:pt x="993460" y="198559"/>
                  </a:lnTo>
                  <a:lnTo>
                    <a:pt x="1003295" y="183480"/>
                  </a:lnTo>
                  <a:lnTo>
                    <a:pt x="1013130" y="168583"/>
                  </a:lnTo>
                  <a:lnTo>
                    <a:pt x="1022965" y="153875"/>
                  </a:lnTo>
                  <a:lnTo>
                    <a:pt x="1032800" y="139360"/>
                  </a:lnTo>
                  <a:lnTo>
                    <a:pt x="1042635" y="125033"/>
                  </a:lnTo>
                  <a:lnTo>
                    <a:pt x="1052470" y="110882"/>
                  </a:lnTo>
                  <a:lnTo>
                    <a:pt x="1062305" y="96885"/>
                  </a:lnTo>
                  <a:lnTo>
                    <a:pt x="1072140" y="83015"/>
                  </a:lnTo>
                  <a:lnTo>
                    <a:pt x="1081975" y="69233"/>
                  </a:lnTo>
                  <a:lnTo>
                    <a:pt x="1091811" y="55497"/>
                  </a:lnTo>
                  <a:lnTo>
                    <a:pt x="1101646" y="41756"/>
                  </a:lnTo>
                  <a:lnTo>
                    <a:pt x="1111481" y="27961"/>
                  </a:lnTo>
                  <a:lnTo>
                    <a:pt x="1121316" y="14058"/>
                  </a:lnTo>
                  <a:lnTo>
                    <a:pt x="1131151" y="0"/>
                  </a:lnTo>
                  <a:lnTo>
                    <a:pt x="113115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049809" y="2438291"/>
              <a:ext cx="723101" cy="1124118"/>
            </a:xfrm>
            <a:custGeom>
              <a:avLst/>
              <a:pathLst>
                <a:path w="723101" h="1124118">
                  <a:moveTo>
                    <a:pt x="723101" y="0"/>
                  </a:moveTo>
                  <a:lnTo>
                    <a:pt x="723101" y="0"/>
                  </a:lnTo>
                  <a:lnTo>
                    <a:pt x="713266" y="11610"/>
                  </a:lnTo>
                  <a:lnTo>
                    <a:pt x="703431" y="23299"/>
                  </a:lnTo>
                  <a:lnTo>
                    <a:pt x="693596" y="35068"/>
                  </a:lnTo>
                  <a:lnTo>
                    <a:pt x="683761" y="46917"/>
                  </a:lnTo>
                  <a:lnTo>
                    <a:pt x="673926" y="58845"/>
                  </a:lnTo>
                  <a:lnTo>
                    <a:pt x="664091" y="70853"/>
                  </a:lnTo>
                  <a:lnTo>
                    <a:pt x="654256" y="82941"/>
                  </a:lnTo>
                  <a:lnTo>
                    <a:pt x="644421" y="95111"/>
                  </a:lnTo>
                  <a:lnTo>
                    <a:pt x="634586" y="107363"/>
                  </a:lnTo>
                  <a:lnTo>
                    <a:pt x="624751" y="119698"/>
                  </a:lnTo>
                  <a:lnTo>
                    <a:pt x="614916" y="132117"/>
                  </a:lnTo>
                  <a:lnTo>
                    <a:pt x="605080" y="144623"/>
                  </a:lnTo>
                  <a:lnTo>
                    <a:pt x="595245" y="157217"/>
                  </a:lnTo>
                  <a:lnTo>
                    <a:pt x="585410" y="169900"/>
                  </a:lnTo>
                  <a:lnTo>
                    <a:pt x="575575" y="182675"/>
                  </a:lnTo>
                  <a:lnTo>
                    <a:pt x="565740" y="195543"/>
                  </a:lnTo>
                  <a:lnTo>
                    <a:pt x="555905" y="208507"/>
                  </a:lnTo>
                  <a:lnTo>
                    <a:pt x="546070" y="221569"/>
                  </a:lnTo>
                  <a:lnTo>
                    <a:pt x="536235" y="234731"/>
                  </a:lnTo>
                  <a:lnTo>
                    <a:pt x="526400" y="247996"/>
                  </a:lnTo>
                  <a:lnTo>
                    <a:pt x="516565" y="261366"/>
                  </a:lnTo>
                  <a:lnTo>
                    <a:pt x="506730" y="274843"/>
                  </a:lnTo>
                  <a:lnTo>
                    <a:pt x="496895" y="288430"/>
                  </a:lnTo>
                  <a:lnTo>
                    <a:pt x="487060" y="302130"/>
                  </a:lnTo>
                  <a:lnTo>
                    <a:pt x="477225" y="315945"/>
                  </a:lnTo>
                  <a:lnTo>
                    <a:pt x="467390" y="329877"/>
                  </a:lnTo>
                  <a:lnTo>
                    <a:pt x="457555" y="343928"/>
                  </a:lnTo>
                  <a:lnTo>
                    <a:pt x="447720" y="358100"/>
                  </a:lnTo>
                  <a:lnTo>
                    <a:pt x="437885" y="372396"/>
                  </a:lnTo>
                  <a:lnTo>
                    <a:pt x="428049" y="386816"/>
                  </a:lnTo>
                  <a:lnTo>
                    <a:pt x="418214" y="401364"/>
                  </a:lnTo>
                  <a:lnTo>
                    <a:pt x="408379" y="416039"/>
                  </a:lnTo>
                  <a:lnTo>
                    <a:pt x="398544" y="430843"/>
                  </a:lnTo>
                  <a:lnTo>
                    <a:pt x="388709" y="445778"/>
                  </a:lnTo>
                  <a:lnTo>
                    <a:pt x="378874" y="460843"/>
                  </a:lnTo>
                  <a:lnTo>
                    <a:pt x="369039" y="476039"/>
                  </a:lnTo>
                  <a:lnTo>
                    <a:pt x="359204" y="491367"/>
                  </a:lnTo>
                  <a:lnTo>
                    <a:pt x="349369" y="506825"/>
                  </a:lnTo>
                  <a:lnTo>
                    <a:pt x="339534" y="522413"/>
                  </a:lnTo>
                  <a:lnTo>
                    <a:pt x="329699" y="538131"/>
                  </a:lnTo>
                  <a:lnTo>
                    <a:pt x="319864" y="553978"/>
                  </a:lnTo>
                  <a:lnTo>
                    <a:pt x="310029" y="569951"/>
                  </a:lnTo>
                  <a:lnTo>
                    <a:pt x="300194" y="586051"/>
                  </a:lnTo>
                  <a:lnTo>
                    <a:pt x="290359" y="602274"/>
                  </a:lnTo>
                  <a:lnTo>
                    <a:pt x="280524" y="618619"/>
                  </a:lnTo>
                  <a:lnTo>
                    <a:pt x="270689" y="635083"/>
                  </a:lnTo>
                  <a:lnTo>
                    <a:pt x="260853" y="651665"/>
                  </a:lnTo>
                  <a:lnTo>
                    <a:pt x="251018" y="668361"/>
                  </a:lnTo>
                  <a:lnTo>
                    <a:pt x="241183" y="685169"/>
                  </a:lnTo>
                  <a:lnTo>
                    <a:pt x="231348" y="702086"/>
                  </a:lnTo>
                  <a:lnTo>
                    <a:pt x="221513" y="719108"/>
                  </a:lnTo>
                  <a:lnTo>
                    <a:pt x="211678" y="736234"/>
                  </a:lnTo>
                  <a:lnTo>
                    <a:pt x="201843" y="753460"/>
                  </a:lnTo>
                  <a:lnTo>
                    <a:pt x="192008" y="770782"/>
                  </a:lnTo>
                  <a:lnTo>
                    <a:pt x="182173" y="788198"/>
                  </a:lnTo>
                  <a:lnTo>
                    <a:pt x="172338" y="805705"/>
                  </a:lnTo>
                  <a:lnTo>
                    <a:pt x="162503" y="823299"/>
                  </a:lnTo>
                  <a:lnTo>
                    <a:pt x="152668" y="840977"/>
                  </a:lnTo>
                  <a:lnTo>
                    <a:pt x="142833" y="858737"/>
                  </a:lnTo>
                  <a:lnTo>
                    <a:pt x="132998" y="876575"/>
                  </a:lnTo>
                  <a:lnTo>
                    <a:pt x="123163" y="894489"/>
                  </a:lnTo>
                  <a:lnTo>
                    <a:pt x="113328" y="912475"/>
                  </a:lnTo>
                  <a:lnTo>
                    <a:pt x="103493" y="930531"/>
                  </a:lnTo>
                  <a:lnTo>
                    <a:pt x="93657" y="948653"/>
                  </a:lnTo>
                  <a:lnTo>
                    <a:pt x="83822" y="966840"/>
                  </a:lnTo>
                  <a:lnTo>
                    <a:pt x="73987" y="985089"/>
                  </a:lnTo>
                  <a:lnTo>
                    <a:pt x="64152" y="1003397"/>
                  </a:lnTo>
                  <a:lnTo>
                    <a:pt x="54317" y="1021762"/>
                  </a:lnTo>
                  <a:lnTo>
                    <a:pt x="44482" y="1040181"/>
                  </a:lnTo>
                  <a:lnTo>
                    <a:pt x="34647" y="1058653"/>
                  </a:lnTo>
                  <a:lnTo>
                    <a:pt x="24812" y="1077175"/>
                  </a:lnTo>
                  <a:lnTo>
                    <a:pt x="14977" y="1095745"/>
                  </a:lnTo>
                  <a:lnTo>
                    <a:pt x="5142" y="1114361"/>
                  </a:lnTo>
                  <a:lnTo>
                    <a:pt x="0" y="112411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6897197" y="2223738"/>
              <a:ext cx="875713" cy="1338671"/>
            </a:xfrm>
            <a:custGeom>
              <a:avLst/>
              <a:pathLst>
                <a:path w="875713" h="1338671">
                  <a:moveTo>
                    <a:pt x="0" y="1338671"/>
                  </a:moveTo>
                  <a:lnTo>
                    <a:pt x="393" y="1338058"/>
                  </a:lnTo>
                  <a:lnTo>
                    <a:pt x="10228" y="1322712"/>
                  </a:lnTo>
                  <a:lnTo>
                    <a:pt x="20063" y="1307366"/>
                  </a:lnTo>
                  <a:lnTo>
                    <a:pt x="29898" y="1292020"/>
                  </a:lnTo>
                  <a:lnTo>
                    <a:pt x="39733" y="1276675"/>
                  </a:lnTo>
                  <a:lnTo>
                    <a:pt x="49568" y="1261329"/>
                  </a:lnTo>
                  <a:lnTo>
                    <a:pt x="59403" y="1245984"/>
                  </a:lnTo>
                  <a:lnTo>
                    <a:pt x="69238" y="1230638"/>
                  </a:lnTo>
                  <a:lnTo>
                    <a:pt x="79073" y="1215293"/>
                  </a:lnTo>
                  <a:lnTo>
                    <a:pt x="88908" y="1199948"/>
                  </a:lnTo>
                  <a:lnTo>
                    <a:pt x="98743" y="1184603"/>
                  </a:lnTo>
                  <a:lnTo>
                    <a:pt x="108579" y="1169258"/>
                  </a:lnTo>
                  <a:lnTo>
                    <a:pt x="118414" y="1153913"/>
                  </a:lnTo>
                  <a:lnTo>
                    <a:pt x="128249" y="1138569"/>
                  </a:lnTo>
                  <a:lnTo>
                    <a:pt x="138084" y="1123224"/>
                  </a:lnTo>
                  <a:lnTo>
                    <a:pt x="147919" y="1107880"/>
                  </a:lnTo>
                  <a:lnTo>
                    <a:pt x="157754" y="1092536"/>
                  </a:lnTo>
                  <a:lnTo>
                    <a:pt x="167589" y="1077192"/>
                  </a:lnTo>
                  <a:lnTo>
                    <a:pt x="177424" y="1061849"/>
                  </a:lnTo>
                  <a:lnTo>
                    <a:pt x="187259" y="1046505"/>
                  </a:lnTo>
                  <a:lnTo>
                    <a:pt x="197094" y="1031162"/>
                  </a:lnTo>
                  <a:lnTo>
                    <a:pt x="206929" y="1015820"/>
                  </a:lnTo>
                  <a:lnTo>
                    <a:pt x="216764" y="1000477"/>
                  </a:lnTo>
                  <a:lnTo>
                    <a:pt x="226599" y="985136"/>
                  </a:lnTo>
                  <a:lnTo>
                    <a:pt x="236434" y="969794"/>
                  </a:lnTo>
                  <a:lnTo>
                    <a:pt x="246269" y="954453"/>
                  </a:lnTo>
                  <a:lnTo>
                    <a:pt x="256104" y="939113"/>
                  </a:lnTo>
                  <a:lnTo>
                    <a:pt x="265939" y="923773"/>
                  </a:lnTo>
                  <a:lnTo>
                    <a:pt x="275775" y="908434"/>
                  </a:lnTo>
                  <a:lnTo>
                    <a:pt x="285610" y="893095"/>
                  </a:lnTo>
                  <a:lnTo>
                    <a:pt x="295445" y="877758"/>
                  </a:lnTo>
                  <a:lnTo>
                    <a:pt x="305280" y="862421"/>
                  </a:lnTo>
                  <a:lnTo>
                    <a:pt x="315115" y="847085"/>
                  </a:lnTo>
                  <a:lnTo>
                    <a:pt x="324950" y="831751"/>
                  </a:lnTo>
                  <a:lnTo>
                    <a:pt x="334785" y="816417"/>
                  </a:lnTo>
                  <a:lnTo>
                    <a:pt x="344620" y="801085"/>
                  </a:lnTo>
                  <a:lnTo>
                    <a:pt x="354455" y="785754"/>
                  </a:lnTo>
                  <a:lnTo>
                    <a:pt x="364290" y="770425"/>
                  </a:lnTo>
                  <a:lnTo>
                    <a:pt x="374125" y="755097"/>
                  </a:lnTo>
                  <a:lnTo>
                    <a:pt x="383960" y="739771"/>
                  </a:lnTo>
                  <a:lnTo>
                    <a:pt x="393795" y="724448"/>
                  </a:lnTo>
                  <a:lnTo>
                    <a:pt x="403630" y="709126"/>
                  </a:lnTo>
                  <a:lnTo>
                    <a:pt x="413465" y="693808"/>
                  </a:lnTo>
                  <a:lnTo>
                    <a:pt x="423300" y="678492"/>
                  </a:lnTo>
                  <a:lnTo>
                    <a:pt x="433135" y="663179"/>
                  </a:lnTo>
                  <a:lnTo>
                    <a:pt x="442971" y="647869"/>
                  </a:lnTo>
                  <a:lnTo>
                    <a:pt x="452806" y="632563"/>
                  </a:lnTo>
                  <a:lnTo>
                    <a:pt x="462641" y="617262"/>
                  </a:lnTo>
                  <a:lnTo>
                    <a:pt x="472476" y="601964"/>
                  </a:lnTo>
                  <a:lnTo>
                    <a:pt x="482311" y="586672"/>
                  </a:lnTo>
                  <a:lnTo>
                    <a:pt x="492146" y="571385"/>
                  </a:lnTo>
                  <a:lnTo>
                    <a:pt x="501981" y="556104"/>
                  </a:lnTo>
                  <a:lnTo>
                    <a:pt x="511816" y="540830"/>
                  </a:lnTo>
                  <a:lnTo>
                    <a:pt x="521651" y="525563"/>
                  </a:lnTo>
                  <a:lnTo>
                    <a:pt x="531486" y="510305"/>
                  </a:lnTo>
                  <a:lnTo>
                    <a:pt x="541321" y="495055"/>
                  </a:lnTo>
                  <a:lnTo>
                    <a:pt x="551156" y="479815"/>
                  </a:lnTo>
                  <a:lnTo>
                    <a:pt x="560991" y="464586"/>
                  </a:lnTo>
                  <a:lnTo>
                    <a:pt x="570826" y="449368"/>
                  </a:lnTo>
                  <a:lnTo>
                    <a:pt x="580661" y="434164"/>
                  </a:lnTo>
                  <a:lnTo>
                    <a:pt x="590496" y="418974"/>
                  </a:lnTo>
                  <a:lnTo>
                    <a:pt x="600331" y="403801"/>
                  </a:lnTo>
                  <a:lnTo>
                    <a:pt x="610166" y="388645"/>
                  </a:lnTo>
                  <a:lnTo>
                    <a:pt x="620002" y="373508"/>
                  </a:lnTo>
                  <a:lnTo>
                    <a:pt x="629837" y="358393"/>
                  </a:lnTo>
                  <a:lnTo>
                    <a:pt x="639672" y="343302"/>
                  </a:lnTo>
                  <a:lnTo>
                    <a:pt x="649507" y="328237"/>
                  </a:lnTo>
                  <a:lnTo>
                    <a:pt x="659342" y="313201"/>
                  </a:lnTo>
                  <a:lnTo>
                    <a:pt x="669177" y="298196"/>
                  </a:lnTo>
                  <a:lnTo>
                    <a:pt x="679012" y="283227"/>
                  </a:lnTo>
                  <a:lnTo>
                    <a:pt x="688847" y="268297"/>
                  </a:lnTo>
                  <a:lnTo>
                    <a:pt x="698682" y="253409"/>
                  </a:lnTo>
                  <a:lnTo>
                    <a:pt x="708517" y="238569"/>
                  </a:lnTo>
                  <a:lnTo>
                    <a:pt x="718352" y="223781"/>
                  </a:lnTo>
                  <a:lnTo>
                    <a:pt x="728187" y="209051"/>
                  </a:lnTo>
                  <a:lnTo>
                    <a:pt x="738022" y="194383"/>
                  </a:lnTo>
                  <a:lnTo>
                    <a:pt x="747857" y="179785"/>
                  </a:lnTo>
                  <a:lnTo>
                    <a:pt x="757692" y="165263"/>
                  </a:lnTo>
                  <a:lnTo>
                    <a:pt x="767527" y="150825"/>
                  </a:lnTo>
                  <a:lnTo>
                    <a:pt x="777362" y="136478"/>
                  </a:lnTo>
                  <a:lnTo>
                    <a:pt x="787198" y="122230"/>
                  </a:lnTo>
                  <a:lnTo>
                    <a:pt x="797033" y="108092"/>
                  </a:lnTo>
                  <a:lnTo>
                    <a:pt x="806868" y="94071"/>
                  </a:lnTo>
                  <a:lnTo>
                    <a:pt x="816703" y="80177"/>
                  </a:lnTo>
                  <a:lnTo>
                    <a:pt x="826538" y="66420"/>
                  </a:lnTo>
                  <a:lnTo>
                    <a:pt x="836373" y="52810"/>
                  </a:lnTo>
                  <a:lnTo>
                    <a:pt x="846208" y="39354"/>
                  </a:lnTo>
                  <a:lnTo>
                    <a:pt x="856043" y="26063"/>
                  </a:lnTo>
                  <a:lnTo>
                    <a:pt x="865878" y="12943"/>
                  </a:lnTo>
                  <a:lnTo>
                    <a:pt x="875713" y="0"/>
                  </a:lnTo>
                  <a:lnTo>
                    <a:pt x="875713" y="0"/>
                  </a:lnTo>
                </a:path>
              </a:pathLst>
            </a:custGeom>
            <a:ln w="13550" cap="flat">
              <a:solidFill>
                <a:srgbClr val="0098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617384" y="3547750"/>
              <a:ext cx="29319" cy="29319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668466" y="3529986"/>
              <a:ext cx="64846" cy="64846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806341" y="3530170"/>
              <a:ext cx="64478" cy="64478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869124" y="3524108"/>
              <a:ext cx="76603" cy="76603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935006" y="3521145"/>
              <a:ext cx="82529" cy="82529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7005556" y="3522849"/>
              <a:ext cx="79120" cy="79120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7074449" y="3522897"/>
              <a:ext cx="79025" cy="79025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7142603" y="3522205"/>
              <a:ext cx="80409" cy="80409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7210149" y="3520906"/>
              <a:ext cx="83007" cy="83007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7273156" y="3515067"/>
              <a:ext cx="94684" cy="94684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7350121" y="2677717"/>
              <a:ext cx="78445" cy="78445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7419315" y="2546775"/>
              <a:ext cx="77747" cy="77747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7454796" y="2533918"/>
              <a:ext cx="46126" cy="46126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2234286" y="3631999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2896991" y="3683562"/>
              <a:ext cx="474404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Sjælland</a:t>
              </a:r>
            </a:p>
          </p:txBody>
        </p:sp>
        <p:sp>
          <p:nvSpPr>
            <p:cNvPr id="127" name="rc127"/>
            <p:cNvSpPr/>
            <p:nvPr/>
          </p:nvSpPr>
          <p:spPr>
            <a:xfrm>
              <a:off x="4103690" y="3631999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4644357" y="3709280"/>
              <a:ext cx="71848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Hovedstaden</a:t>
              </a:r>
            </a:p>
          </p:txBody>
        </p:sp>
        <p:sp>
          <p:nvSpPr>
            <p:cNvPr id="129" name="rc129"/>
            <p:cNvSpPr/>
            <p:nvPr/>
          </p:nvSpPr>
          <p:spPr>
            <a:xfrm>
              <a:off x="2234286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2791978" y="1159377"/>
              <a:ext cx="684430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Syddanmark</a:t>
              </a:r>
            </a:p>
          </p:txBody>
        </p:sp>
        <p:sp>
          <p:nvSpPr>
            <p:cNvPr id="131" name="rc131"/>
            <p:cNvSpPr/>
            <p:nvPr/>
          </p:nvSpPr>
          <p:spPr>
            <a:xfrm>
              <a:off x="4103690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4698649" y="1160865"/>
              <a:ext cx="609897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Nordjylland</a:t>
              </a:r>
            </a:p>
          </p:txBody>
        </p:sp>
        <p:sp>
          <p:nvSpPr>
            <p:cNvPr id="133" name="rc133"/>
            <p:cNvSpPr/>
            <p:nvPr/>
          </p:nvSpPr>
          <p:spPr>
            <a:xfrm>
              <a:off x="5973095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6585021" y="1160865"/>
              <a:ext cx="575964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Midtjylland</a:t>
              </a:r>
            </a:p>
          </p:txBody>
        </p:sp>
        <p:sp>
          <p:nvSpPr>
            <p:cNvPr id="135" name="pl135"/>
            <p:cNvSpPr/>
            <p:nvPr/>
          </p:nvSpPr>
          <p:spPr>
            <a:xfrm>
              <a:off x="223428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539173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834224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3139111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3434163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373905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>
              <a:off x="2193626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2498513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2786808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3095088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3390139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3708570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147" name="pl147"/>
            <p:cNvSpPr/>
            <p:nvPr/>
          </p:nvSpPr>
          <p:spPr>
            <a:xfrm>
              <a:off x="410369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408577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4703629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500851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30356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5608454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3"/>
            <p:cNvSpPr/>
            <p:nvPr/>
          </p:nvSpPr>
          <p:spPr>
            <a:xfrm>
              <a:off x="4063031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4367917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4656212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4964492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5259544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5577974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159" name="pl159"/>
            <p:cNvSpPr/>
            <p:nvPr/>
          </p:nvSpPr>
          <p:spPr>
            <a:xfrm>
              <a:off x="5973095" y="35624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6277982" y="35624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6573034" y="35624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6877920" y="35624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7172972" y="35624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7477859" y="35624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tx165"/>
            <p:cNvSpPr/>
            <p:nvPr/>
          </p:nvSpPr>
          <p:spPr>
            <a:xfrm>
              <a:off x="5932435" y="3625040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6237322" y="3622063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6525617" y="3622004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6833897" y="3625040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7128949" y="3625040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7447379" y="3623551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1934364" y="3516928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2002170" y="3148196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2103849" y="2779647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2036043" y="239431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2036043" y="204259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2036043" y="169086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2036043" y="130702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78" name="pl178"/>
            <p:cNvSpPr/>
            <p:nvPr/>
          </p:nvSpPr>
          <p:spPr>
            <a:xfrm>
              <a:off x="2199491" y="35624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2199491" y="3193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2199491" y="28236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2199491" y="24397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2199491" y="20880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2199491" y="17363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2199491" y="13525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>
              <a:off x="1934364" y="604111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2002170" y="5672381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2103849" y="5303832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2036043" y="491849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2036043" y="456677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2036043" y="421505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2036043" y="383120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92" name="pl192"/>
            <p:cNvSpPr/>
            <p:nvPr/>
          </p:nvSpPr>
          <p:spPr>
            <a:xfrm>
              <a:off x="2199491" y="6086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2199491" y="57178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2199491" y="53478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2199491" y="49639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2199491" y="46122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2199491" y="42605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2199491" y="38766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 rot="-5400000">
              <a:off x="985378" y="3648038"/>
              <a:ext cx="162654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(%)</a:t>
              </a:r>
            </a:p>
          </p:txBody>
        </p:sp>
        <p:sp>
          <p:nvSpPr>
            <p:cNvPr id="200" name="rc200"/>
            <p:cNvSpPr/>
            <p:nvPr/>
          </p:nvSpPr>
          <p:spPr>
            <a:xfrm>
              <a:off x="7912089" y="2822572"/>
              <a:ext cx="1025003" cy="17939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tx201"/>
            <p:cNvSpPr/>
            <p:nvPr/>
          </p:nvSpPr>
          <p:spPr>
            <a:xfrm>
              <a:off x="7981678" y="2912029"/>
              <a:ext cx="84712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number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7981678" y="3046260"/>
              <a:ext cx="90658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 sequences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7981678" y="3212713"/>
              <a:ext cx="618380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 week</a:t>
              </a:r>
            </a:p>
          </p:txBody>
        </p:sp>
        <p:sp>
          <p:nvSpPr>
            <p:cNvPr id="204" name="rc204"/>
            <p:cNvSpPr/>
            <p:nvPr/>
          </p:nvSpPr>
          <p:spPr>
            <a:xfrm>
              <a:off x="7981678" y="3449660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8086770" y="3554753"/>
              <a:ext cx="9271" cy="927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7981678" y="366911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8059737" y="3747175"/>
              <a:ext cx="63338" cy="63338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7981678" y="3888572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8048539" y="3955433"/>
              <a:ext cx="85733" cy="8573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7981678" y="410802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039947" y="4166297"/>
              <a:ext cx="102917" cy="102917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7981678" y="432748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032703" y="4378510"/>
              <a:ext cx="117404" cy="117404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8277049" y="3513906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8277049" y="373336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8277049" y="3952818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8277049" y="4172274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8277049" y="4391730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2021-01-19T15:58:23Z</dcterms:modified>
</cp:coreProperties>
</file>