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82011" y="356241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82011" y="2931009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82011" y="2299608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2011" y="1668207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219" y="19789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798287" y="24367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292355" y="22959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786423" y="19388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80491" y="1855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74559" y="19428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268628" y="22575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762696" y="21391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256764" y="29394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750832" y="22104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29045" y="1507358"/>
              <a:ext cx="0" cy="945605"/>
            </a:xfrm>
            <a:custGeom>
              <a:avLst/>
              <a:pathLst>
                <a:path w="0" h="945605">
                  <a:moveTo>
                    <a:pt x="0" y="945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23113" y="2043296"/>
              <a:ext cx="0" cy="799147"/>
            </a:xfrm>
            <a:custGeom>
              <a:avLst/>
              <a:pathLst>
                <a:path w="0" h="799147">
                  <a:moveTo>
                    <a:pt x="0" y="7991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17181" y="1881719"/>
              <a:ext cx="0" cy="838239"/>
            </a:xfrm>
            <a:custGeom>
              <a:avLst/>
              <a:pathLst>
                <a:path w="0" h="838239">
                  <a:moveTo>
                    <a:pt x="0" y="838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1249" y="1493897"/>
              <a:ext cx="0" cy="897256"/>
            </a:xfrm>
            <a:custGeom>
              <a:avLst/>
              <a:pathLst>
                <a:path w="0" h="897256">
                  <a:moveTo>
                    <a:pt x="0" y="8972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05317" y="1408450"/>
              <a:ext cx="0" cy="902177"/>
            </a:xfrm>
            <a:custGeom>
              <a:avLst/>
              <a:pathLst>
                <a:path w="0" h="902177">
                  <a:moveTo>
                    <a:pt x="0" y="902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99385" y="1493949"/>
              <a:ext cx="0" cy="904550"/>
            </a:xfrm>
            <a:custGeom>
              <a:avLst/>
              <a:pathLst>
                <a:path w="0" h="904550">
                  <a:moveTo>
                    <a:pt x="0" y="9045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93454" y="1782301"/>
              <a:ext cx="0" cy="949429"/>
            </a:xfrm>
            <a:custGeom>
              <a:avLst/>
              <a:pathLst>
                <a:path w="0" h="949429">
                  <a:moveTo>
                    <a:pt x="0" y="949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87522" y="1505134"/>
              <a:ext cx="0" cy="1234462"/>
            </a:xfrm>
            <a:custGeom>
              <a:avLst/>
              <a:pathLst>
                <a:path w="0" h="1234462">
                  <a:moveTo>
                    <a:pt x="0" y="1234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81590" y="2181024"/>
              <a:ext cx="0" cy="1381386"/>
            </a:xfrm>
            <a:custGeom>
              <a:avLst/>
              <a:pathLst>
                <a:path w="0" h="1381386">
                  <a:moveTo>
                    <a:pt x="0" y="13813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775658" y="1820426"/>
              <a:ext cx="0" cy="794566"/>
            </a:xfrm>
            <a:custGeom>
              <a:avLst/>
              <a:pathLst>
                <a:path w="0" h="794566">
                  <a:moveTo>
                    <a:pt x="0" y="7945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329045" y="1880519"/>
              <a:ext cx="3952544" cy="1083786"/>
            </a:xfrm>
            <a:custGeom>
              <a:avLst/>
              <a:pathLst>
                <a:path w="3952544" h="1083786">
                  <a:moveTo>
                    <a:pt x="0" y="123285"/>
                  </a:moveTo>
                  <a:lnTo>
                    <a:pt x="494068" y="581058"/>
                  </a:lnTo>
                  <a:lnTo>
                    <a:pt x="988136" y="440242"/>
                  </a:lnTo>
                  <a:lnTo>
                    <a:pt x="1482204" y="83119"/>
                  </a:lnTo>
                  <a:lnTo>
                    <a:pt x="1976272" y="0"/>
                  </a:lnTo>
                  <a:lnTo>
                    <a:pt x="2470340" y="87181"/>
                  </a:lnTo>
                  <a:lnTo>
                    <a:pt x="2964408" y="401819"/>
                  </a:lnTo>
                  <a:lnTo>
                    <a:pt x="3458476" y="283471"/>
                  </a:lnTo>
                  <a:lnTo>
                    <a:pt x="3952544" y="108378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82011" y="356241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82011" y="6086595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082011" y="5455194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82011" y="4823793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82011" y="4192392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04219" y="45654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98287" y="50171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92355" y="48782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86423" y="45258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80491" y="44438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74559" y="45298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68628" y="48403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762696" y="47235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56764" y="55132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750832" y="47938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29045" y="4334186"/>
              <a:ext cx="0" cy="498853"/>
            </a:xfrm>
            <a:custGeom>
              <a:avLst/>
              <a:pathLst>
                <a:path w="0" h="498853">
                  <a:moveTo>
                    <a:pt x="0" y="4988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23113" y="4869368"/>
              <a:ext cx="0" cy="338484"/>
            </a:xfrm>
            <a:custGeom>
              <a:avLst/>
              <a:pathLst>
                <a:path w="0" h="338484">
                  <a:moveTo>
                    <a:pt x="0" y="338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17181" y="4708409"/>
              <a:ext cx="0" cy="380949"/>
            </a:xfrm>
            <a:custGeom>
              <a:avLst/>
              <a:pathLst>
                <a:path w="0" h="380949">
                  <a:moveTo>
                    <a:pt x="0" y="380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11249" y="4350247"/>
              <a:ext cx="0" cy="392612"/>
            </a:xfrm>
            <a:custGeom>
              <a:avLst/>
              <a:pathLst>
                <a:path w="0" h="392612">
                  <a:moveTo>
                    <a:pt x="0" y="3926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05317" y="4277884"/>
              <a:ext cx="0" cy="374176"/>
            </a:xfrm>
            <a:custGeom>
              <a:avLst/>
              <a:pathLst>
                <a:path w="0" h="374176">
                  <a:moveTo>
                    <a:pt x="0" y="3741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799385" y="4345499"/>
              <a:ext cx="0" cy="409399"/>
            </a:xfrm>
            <a:custGeom>
              <a:avLst/>
              <a:pathLst>
                <a:path w="0" h="409399">
                  <a:moveTo>
                    <a:pt x="0" y="409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93454" y="4569576"/>
              <a:ext cx="0" cy="572450"/>
            </a:xfrm>
            <a:custGeom>
              <a:avLst/>
              <a:pathLst>
                <a:path w="0" h="572450">
                  <a:moveTo>
                    <a:pt x="0" y="5724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787522" y="4247329"/>
              <a:ext cx="0" cy="951821"/>
            </a:xfrm>
            <a:custGeom>
              <a:avLst/>
              <a:pathLst>
                <a:path w="0" h="951821">
                  <a:moveTo>
                    <a:pt x="0" y="9518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281590" y="4853379"/>
              <a:ext cx="0" cy="1233215"/>
            </a:xfrm>
            <a:custGeom>
              <a:avLst/>
              <a:pathLst>
                <a:path w="0" h="1233215">
                  <a:moveTo>
                    <a:pt x="0" y="123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775658" y="4700205"/>
              <a:ext cx="0" cy="233907"/>
            </a:xfrm>
            <a:custGeom>
              <a:avLst/>
              <a:pathLst>
                <a:path w="0" h="233907">
                  <a:moveTo>
                    <a:pt x="0" y="233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329045" y="4468636"/>
              <a:ext cx="3952544" cy="1069466"/>
            </a:xfrm>
            <a:custGeom>
              <a:avLst/>
              <a:pathLst>
                <a:path w="3952544" h="1069466">
                  <a:moveTo>
                    <a:pt x="0" y="121656"/>
                  </a:moveTo>
                  <a:lnTo>
                    <a:pt x="494068" y="573381"/>
                  </a:lnTo>
                  <a:lnTo>
                    <a:pt x="988136" y="434425"/>
                  </a:lnTo>
                  <a:lnTo>
                    <a:pt x="1482204" y="82021"/>
                  </a:lnTo>
                  <a:lnTo>
                    <a:pt x="1976272" y="0"/>
                  </a:lnTo>
                  <a:lnTo>
                    <a:pt x="2470340" y="86029"/>
                  </a:lnTo>
                  <a:lnTo>
                    <a:pt x="2964408" y="396510"/>
                  </a:lnTo>
                  <a:lnTo>
                    <a:pt x="3458476" y="279726"/>
                  </a:lnTo>
                  <a:lnTo>
                    <a:pt x="3952544" y="106946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82011" y="6086595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82011" y="3631999"/>
              <a:ext cx="49406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389801" y="3707732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3082011" y="1107814"/>
              <a:ext cx="49406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240527" y="1160865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332904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82311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31718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1124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0531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9938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29345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7875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2815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77565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240939" y="6147379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67201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1269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55337" y="6147320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149405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43473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137541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31609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178184" y="6147379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677372" y="6146189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849895" y="351692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849895" y="2887015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849895" y="2255614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849895" y="162272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047216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047216" y="2931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047216" y="2299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47216" y="1668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849895" y="604111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849895" y="5411200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49895" y="4779799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849895" y="414691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047216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047216" y="5455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047216" y="482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047216" y="4192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4582215" y="6283437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1594829" y="3648001"/>
              <a:ext cx="223636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 to be infected by VOC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2021-01-19T15:10:45Z</dcterms:modified>
</cp:coreProperties>
</file>