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710146"/>
              <a:ext cx="1799815" cy="764586"/>
            </a:xfrm>
            <a:custGeom>
              <a:avLst/>
              <a:pathLst>
                <a:path w="1799815" h="764586">
                  <a:moveTo>
                    <a:pt x="0" y="651868"/>
                  </a:moveTo>
                  <a:lnTo>
                    <a:pt x="9889" y="647979"/>
                  </a:lnTo>
                  <a:lnTo>
                    <a:pt x="19778" y="644090"/>
                  </a:lnTo>
                  <a:lnTo>
                    <a:pt x="29667" y="640200"/>
                  </a:lnTo>
                  <a:lnTo>
                    <a:pt x="39556" y="636310"/>
                  </a:lnTo>
                  <a:lnTo>
                    <a:pt x="49445" y="632419"/>
                  </a:lnTo>
                  <a:lnTo>
                    <a:pt x="59334" y="628527"/>
                  </a:lnTo>
                  <a:lnTo>
                    <a:pt x="69223" y="624635"/>
                  </a:lnTo>
                  <a:lnTo>
                    <a:pt x="79112" y="620742"/>
                  </a:lnTo>
                  <a:lnTo>
                    <a:pt x="89001" y="616849"/>
                  </a:lnTo>
                  <a:lnTo>
                    <a:pt x="98890" y="612955"/>
                  </a:lnTo>
                  <a:lnTo>
                    <a:pt x="108780" y="609060"/>
                  </a:lnTo>
                  <a:lnTo>
                    <a:pt x="118669" y="605165"/>
                  </a:lnTo>
                  <a:lnTo>
                    <a:pt x="128558" y="601270"/>
                  </a:lnTo>
                  <a:lnTo>
                    <a:pt x="138447" y="597374"/>
                  </a:lnTo>
                  <a:lnTo>
                    <a:pt x="148336" y="593478"/>
                  </a:lnTo>
                  <a:lnTo>
                    <a:pt x="158225" y="589582"/>
                  </a:lnTo>
                  <a:lnTo>
                    <a:pt x="168114" y="585685"/>
                  </a:lnTo>
                  <a:lnTo>
                    <a:pt x="178003" y="581788"/>
                  </a:lnTo>
                  <a:lnTo>
                    <a:pt x="187892" y="577891"/>
                  </a:lnTo>
                  <a:lnTo>
                    <a:pt x="197781" y="573993"/>
                  </a:lnTo>
                  <a:lnTo>
                    <a:pt x="207671" y="570095"/>
                  </a:lnTo>
                  <a:lnTo>
                    <a:pt x="217560" y="566197"/>
                  </a:lnTo>
                  <a:lnTo>
                    <a:pt x="227449" y="562299"/>
                  </a:lnTo>
                  <a:lnTo>
                    <a:pt x="237338" y="558401"/>
                  </a:lnTo>
                  <a:lnTo>
                    <a:pt x="247227" y="554503"/>
                  </a:lnTo>
                  <a:lnTo>
                    <a:pt x="257116" y="550605"/>
                  </a:lnTo>
                  <a:lnTo>
                    <a:pt x="267005" y="546707"/>
                  </a:lnTo>
                  <a:lnTo>
                    <a:pt x="276894" y="542810"/>
                  </a:lnTo>
                  <a:lnTo>
                    <a:pt x="286783" y="538912"/>
                  </a:lnTo>
                  <a:lnTo>
                    <a:pt x="296672" y="535015"/>
                  </a:lnTo>
                  <a:lnTo>
                    <a:pt x="306562" y="531119"/>
                  </a:lnTo>
                  <a:lnTo>
                    <a:pt x="316451" y="527223"/>
                  </a:lnTo>
                  <a:lnTo>
                    <a:pt x="326340" y="523327"/>
                  </a:lnTo>
                  <a:lnTo>
                    <a:pt x="336229" y="519432"/>
                  </a:lnTo>
                  <a:lnTo>
                    <a:pt x="346118" y="515538"/>
                  </a:lnTo>
                  <a:lnTo>
                    <a:pt x="356007" y="511644"/>
                  </a:lnTo>
                  <a:lnTo>
                    <a:pt x="365896" y="507752"/>
                  </a:lnTo>
                  <a:lnTo>
                    <a:pt x="375785" y="503861"/>
                  </a:lnTo>
                  <a:lnTo>
                    <a:pt x="385674" y="499970"/>
                  </a:lnTo>
                  <a:lnTo>
                    <a:pt x="395563" y="496081"/>
                  </a:lnTo>
                  <a:lnTo>
                    <a:pt x="405452" y="492194"/>
                  </a:lnTo>
                  <a:lnTo>
                    <a:pt x="415342" y="488308"/>
                  </a:lnTo>
                  <a:lnTo>
                    <a:pt x="425231" y="484424"/>
                  </a:lnTo>
                  <a:lnTo>
                    <a:pt x="435120" y="480541"/>
                  </a:lnTo>
                  <a:lnTo>
                    <a:pt x="445009" y="476661"/>
                  </a:lnTo>
                  <a:lnTo>
                    <a:pt x="454898" y="472783"/>
                  </a:lnTo>
                  <a:lnTo>
                    <a:pt x="464787" y="468907"/>
                  </a:lnTo>
                  <a:lnTo>
                    <a:pt x="474676" y="465034"/>
                  </a:lnTo>
                  <a:lnTo>
                    <a:pt x="484565" y="461163"/>
                  </a:lnTo>
                  <a:lnTo>
                    <a:pt x="494454" y="457296"/>
                  </a:lnTo>
                  <a:lnTo>
                    <a:pt x="504343" y="453431"/>
                  </a:lnTo>
                  <a:lnTo>
                    <a:pt x="514233" y="449571"/>
                  </a:lnTo>
                  <a:lnTo>
                    <a:pt x="524122" y="445713"/>
                  </a:lnTo>
                  <a:lnTo>
                    <a:pt x="534011" y="441860"/>
                  </a:lnTo>
                  <a:lnTo>
                    <a:pt x="543900" y="438011"/>
                  </a:lnTo>
                  <a:lnTo>
                    <a:pt x="553789" y="434166"/>
                  </a:lnTo>
                  <a:lnTo>
                    <a:pt x="563678" y="430327"/>
                  </a:lnTo>
                  <a:lnTo>
                    <a:pt x="573567" y="426492"/>
                  </a:lnTo>
                  <a:lnTo>
                    <a:pt x="583456" y="422663"/>
                  </a:lnTo>
                  <a:lnTo>
                    <a:pt x="593345" y="418840"/>
                  </a:lnTo>
                  <a:lnTo>
                    <a:pt x="603234" y="415022"/>
                  </a:lnTo>
                  <a:lnTo>
                    <a:pt x="613124" y="411212"/>
                  </a:lnTo>
                  <a:lnTo>
                    <a:pt x="623013" y="407409"/>
                  </a:lnTo>
                  <a:lnTo>
                    <a:pt x="632902" y="403613"/>
                  </a:lnTo>
                  <a:lnTo>
                    <a:pt x="642791" y="399825"/>
                  </a:lnTo>
                  <a:lnTo>
                    <a:pt x="652680" y="396045"/>
                  </a:lnTo>
                  <a:lnTo>
                    <a:pt x="662569" y="392274"/>
                  </a:lnTo>
                  <a:lnTo>
                    <a:pt x="672458" y="388513"/>
                  </a:lnTo>
                  <a:lnTo>
                    <a:pt x="682347" y="384762"/>
                  </a:lnTo>
                  <a:lnTo>
                    <a:pt x="692236" y="381021"/>
                  </a:lnTo>
                  <a:lnTo>
                    <a:pt x="702125" y="377292"/>
                  </a:lnTo>
                  <a:lnTo>
                    <a:pt x="712014" y="373574"/>
                  </a:lnTo>
                  <a:lnTo>
                    <a:pt x="721904" y="369869"/>
                  </a:lnTo>
                  <a:lnTo>
                    <a:pt x="731793" y="366177"/>
                  </a:lnTo>
                  <a:lnTo>
                    <a:pt x="741682" y="362498"/>
                  </a:lnTo>
                  <a:lnTo>
                    <a:pt x="751571" y="358835"/>
                  </a:lnTo>
                  <a:lnTo>
                    <a:pt x="761460" y="355186"/>
                  </a:lnTo>
                  <a:lnTo>
                    <a:pt x="771349" y="351554"/>
                  </a:lnTo>
                  <a:lnTo>
                    <a:pt x="781238" y="347939"/>
                  </a:lnTo>
                  <a:lnTo>
                    <a:pt x="791127" y="344341"/>
                  </a:lnTo>
                  <a:lnTo>
                    <a:pt x="801016" y="340762"/>
                  </a:lnTo>
                  <a:lnTo>
                    <a:pt x="810905" y="337202"/>
                  </a:lnTo>
                  <a:lnTo>
                    <a:pt x="820795" y="333662"/>
                  </a:lnTo>
                  <a:lnTo>
                    <a:pt x="830684" y="330144"/>
                  </a:lnTo>
                  <a:lnTo>
                    <a:pt x="840573" y="326647"/>
                  </a:lnTo>
                  <a:lnTo>
                    <a:pt x="850462" y="323173"/>
                  </a:lnTo>
                  <a:lnTo>
                    <a:pt x="860351" y="319722"/>
                  </a:lnTo>
                  <a:lnTo>
                    <a:pt x="870240" y="316296"/>
                  </a:lnTo>
                  <a:lnTo>
                    <a:pt x="880129" y="312895"/>
                  </a:lnTo>
                  <a:lnTo>
                    <a:pt x="890018" y="309520"/>
                  </a:lnTo>
                  <a:lnTo>
                    <a:pt x="899907" y="306171"/>
                  </a:lnTo>
                  <a:lnTo>
                    <a:pt x="909796" y="302850"/>
                  </a:lnTo>
                  <a:lnTo>
                    <a:pt x="919686" y="299557"/>
                  </a:lnTo>
                  <a:lnTo>
                    <a:pt x="929575" y="296291"/>
                  </a:lnTo>
                  <a:lnTo>
                    <a:pt x="939464" y="293055"/>
                  </a:lnTo>
                  <a:lnTo>
                    <a:pt x="949353" y="289848"/>
                  </a:lnTo>
                  <a:lnTo>
                    <a:pt x="959242" y="286670"/>
                  </a:lnTo>
                  <a:lnTo>
                    <a:pt x="969131" y="283521"/>
                  </a:lnTo>
                  <a:lnTo>
                    <a:pt x="979020" y="280402"/>
                  </a:lnTo>
                  <a:lnTo>
                    <a:pt x="988909" y="277312"/>
                  </a:lnTo>
                  <a:lnTo>
                    <a:pt x="998798" y="274251"/>
                  </a:lnTo>
                  <a:lnTo>
                    <a:pt x="1008687" y="271218"/>
                  </a:lnTo>
                  <a:lnTo>
                    <a:pt x="1018576" y="268214"/>
                  </a:lnTo>
                  <a:lnTo>
                    <a:pt x="1028466" y="265235"/>
                  </a:lnTo>
                  <a:lnTo>
                    <a:pt x="1038355" y="262283"/>
                  </a:lnTo>
                  <a:lnTo>
                    <a:pt x="1048244" y="259356"/>
                  </a:lnTo>
                  <a:lnTo>
                    <a:pt x="1058133" y="256451"/>
                  </a:lnTo>
                  <a:lnTo>
                    <a:pt x="1068022" y="253569"/>
                  </a:lnTo>
                  <a:lnTo>
                    <a:pt x="1077911" y="250706"/>
                  </a:lnTo>
                  <a:lnTo>
                    <a:pt x="1087800" y="247861"/>
                  </a:lnTo>
                  <a:lnTo>
                    <a:pt x="1097689" y="245033"/>
                  </a:lnTo>
                  <a:lnTo>
                    <a:pt x="1107578" y="242218"/>
                  </a:lnTo>
                  <a:lnTo>
                    <a:pt x="1117467" y="239414"/>
                  </a:lnTo>
                  <a:lnTo>
                    <a:pt x="1127357" y="236620"/>
                  </a:lnTo>
                  <a:lnTo>
                    <a:pt x="1137246" y="233831"/>
                  </a:lnTo>
                  <a:lnTo>
                    <a:pt x="1147135" y="231047"/>
                  </a:lnTo>
                  <a:lnTo>
                    <a:pt x="1157024" y="228263"/>
                  </a:lnTo>
                  <a:lnTo>
                    <a:pt x="1166913" y="225478"/>
                  </a:lnTo>
                  <a:lnTo>
                    <a:pt x="1176802" y="222688"/>
                  </a:lnTo>
                  <a:lnTo>
                    <a:pt x="1186691" y="219891"/>
                  </a:lnTo>
                  <a:lnTo>
                    <a:pt x="1196580" y="217085"/>
                  </a:lnTo>
                  <a:lnTo>
                    <a:pt x="1206469" y="214266"/>
                  </a:lnTo>
                  <a:lnTo>
                    <a:pt x="1216358" y="211432"/>
                  </a:lnTo>
                  <a:lnTo>
                    <a:pt x="1226248" y="208581"/>
                  </a:lnTo>
                  <a:lnTo>
                    <a:pt x="1236137" y="205711"/>
                  </a:lnTo>
                  <a:lnTo>
                    <a:pt x="1246026" y="202819"/>
                  </a:lnTo>
                  <a:lnTo>
                    <a:pt x="1255915" y="199904"/>
                  </a:lnTo>
                  <a:lnTo>
                    <a:pt x="1265804" y="196964"/>
                  </a:lnTo>
                  <a:lnTo>
                    <a:pt x="1275693" y="193997"/>
                  </a:lnTo>
                  <a:lnTo>
                    <a:pt x="1285582" y="191002"/>
                  </a:lnTo>
                  <a:lnTo>
                    <a:pt x="1295471" y="187978"/>
                  </a:lnTo>
                  <a:lnTo>
                    <a:pt x="1305360" y="184923"/>
                  </a:lnTo>
                  <a:lnTo>
                    <a:pt x="1315249" y="181837"/>
                  </a:lnTo>
                  <a:lnTo>
                    <a:pt x="1325139" y="178719"/>
                  </a:lnTo>
                  <a:lnTo>
                    <a:pt x="1335028" y="175569"/>
                  </a:lnTo>
                  <a:lnTo>
                    <a:pt x="1344917" y="172386"/>
                  </a:lnTo>
                  <a:lnTo>
                    <a:pt x="1354806" y="169170"/>
                  </a:lnTo>
                  <a:lnTo>
                    <a:pt x="1364695" y="165921"/>
                  </a:lnTo>
                  <a:lnTo>
                    <a:pt x="1374584" y="162640"/>
                  </a:lnTo>
                  <a:lnTo>
                    <a:pt x="1384473" y="159326"/>
                  </a:lnTo>
                  <a:lnTo>
                    <a:pt x="1394362" y="155980"/>
                  </a:lnTo>
                  <a:lnTo>
                    <a:pt x="1404251" y="152602"/>
                  </a:lnTo>
                  <a:lnTo>
                    <a:pt x="1414140" y="149193"/>
                  </a:lnTo>
                  <a:lnTo>
                    <a:pt x="1424029" y="145754"/>
                  </a:lnTo>
                  <a:lnTo>
                    <a:pt x="1433919" y="142284"/>
                  </a:lnTo>
                  <a:lnTo>
                    <a:pt x="1443808" y="138786"/>
                  </a:lnTo>
                  <a:lnTo>
                    <a:pt x="1453697" y="135259"/>
                  </a:lnTo>
                  <a:lnTo>
                    <a:pt x="1463586" y="131704"/>
                  </a:lnTo>
                  <a:lnTo>
                    <a:pt x="1473475" y="128122"/>
                  </a:lnTo>
                  <a:lnTo>
                    <a:pt x="1483364" y="124515"/>
                  </a:lnTo>
                  <a:lnTo>
                    <a:pt x="1493253" y="120883"/>
                  </a:lnTo>
                  <a:lnTo>
                    <a:pt x="1503142" y="117226"/>
                  </a:lnTo>
                  <a:lnTo>
                    <a:pt x="1513031" y="113546"/>
                  </a:lnTo>
                  <a:lnTo>
                    <a:pt x="1522920" y="109844"/>
                  </a:lnTo>
                  <a:lnTo>
                    <a:pt x="1532810" y="106120"/>
                  </a:lnTo>
                  <a:lnTo>
                    <a:pt x="1542699" y="102376"/>
                  </a:lnTo>
                  <a:lnTo>
                    <a:pt x="1552588" y="98611"/>
                  </a:lnTo>
                  <a:lnTo>
                    <a:pt x="1562477" y="94827"/>
                  </a:lnTo>
                  <a:lnTo>
                    <a:pt x="1572366" y="91026"/>
                  </a:lnTo>
                  <a:lnTo>
                    <a:pt x="1582255" y="87206"/>
                  </a:lnTo>
                  <a:lnTo>
                    <a:pt x="1592144" y="83370"/>
                  </a:lnTo>
                  <a:lnTo>
                    <a:pt x="1602033" y="79518"/>
                  </a:lnTo>
                  <a:lnTo>
                    <a:pt x="1611922" y="75650"/>
                  </a:lnTo>
                  <a:lnTo>
                    <a:pt x="1621811" y="71768"/>
                  </a:lnTo>
                  <a:lnTo>
                    <a:pt x="1631701" y="67872"/>
                  </a:lnTo>
                  <a:lnTo>
                    <a:pt x="1641590" y="63962"/>
                  </a:lnTo>
                  <a:lnTo>
                    <a:pt x="1651479" y="60040"/>
                  </a:lnTo>
                  <a:lnTo>
                    <a:pt x="1661368" y="56105"/>
                  </a:lnTo>
                  <a:lnTo>
                    <a:pt x="1671257" y="52159"/>
                  </a:lnTo>
                  <a:lnTo>
                    <a:pt x="1681146" y="48201"/>
                  </a:lnTo>
                  <a:lnTo>
                    <a:pt x="1691035" y="44233"/>
                  </a:lnTo>
                  <a:lnTo>
                    <a:pt x="1700924" y="40255"/>
                  </a:lnTo>
                  <a:lnTo>
                    <a:pt x="1710813" y="36267"/>
                  </a:lnTo>
                  <a:lnTo>
                    <a:pt x="1720702" y="32269"/>
                  </a:lnTo>
                  <a:lnTo>
                    <a:pt x="1730591" y="28263"/>
                  </a:lnTo>
                  <a:lnTo>
                    <a:pt x="1740481" y="24248"/>
                  </a:lnTo>
                  <a:lnTo>
                    <a:pt x="1750370" y="20225"/>
                  </a:lnTo>
                  <a:lnTo>
                    <a:pt x="1760259" y="16194"/>
                  </a:lnTo>
                  <a:lnTo>
                    <a:pt x="1770148" y="12156"/>
                  </a:lnTo>
                  <a:lnTo>
                    <a:pt x="1780037" y="8110"/>
                  </a:lnTo>
                  <a:lnTo>
                    <a:pt x="1789926" y="4058"/>
                  </a:lnTo>
                  <a:lnTo>
                    <a:pt x="1799815" y="0"/>
                  </a:lnTo>
                  <a:lnTo>
                    <a:pt x="1799815" y="103204"/>
                  </a:lnTo>
                  <a:lnTo>
                    <a:pt x="1789926" y="106754"/>
                  </a:lnTo>
                  <a:lnTo>
                    <a:pt x="1780037" y="110288"/>
                  </a:lnTo>
                  <a:lnTo>
                    <a:pt x="1770148" y="113804"/>
                  </a:lnTo>
                  <a:lnTo>
                    <a:pt x="1760259" y="117302"/>
                  </a:lnTo>
                  <a:lnTo>
                    <a:pt x="1750370" y="120781"/>
                  </a:lnTo>
                  <a:lnTo>
                    <a:pt x="1740481" y="124241"/>
                  </a:lnTo>
                  <a:lnTo>
                    <a:pt x="1730591" y="127680"/>
                  </a:lnTo>
                  <a:lnTo>
                    <a:pt x="1720702" y="131098"/>
                  </a:lnTo>
                  <a:lnTo>
                    <a:pt x="1710813" y="134495"/>
                  </a:lnTo>
                  <a:lnTo>
                    <a:pt x="1700924" y="137868"/>
                  </a:lnTo>
                  <a:lnTo>
                    <a:pt x="1691035" y="141218"/>
                  </a:lnTo>
                  <a:lnTo>
                    <a:pt x="1681146" y="144544"/>
                  </a:lnTo>
                  <a:lnTo>
                    <a:pt x="1671257" y="147845"/>
                  </a:lnTo>
                  <a:lnTo>
                    <a:pt x="1661368" y="151120"/>
                  </a:lnTo>
                  <a:lnTo>
                    <a:pt x="1651479" y="154369"/>
                  </a:lnTo>
                  <a:lnTo>
                    <a:pt x="1641590" y="157592"/>
                  </a:lnTo>
                  <a:lnTo>
                    <a:pt x="1631701" y="160787"/>
                  </a:lnTo>
                  <a:lnTo>
                    <a:pt x="1621811" y="163955"/>
                  </a:lnTo>
                  <a:lnTo>
                    <a:pt x="1611922" y="167095"/>
                  </a:lnTo>
                  <a:lnTo>
                    <a:pt x="1602033" y="170206"/>
                  </a:lnTo>
                  <a:lnTo>
                    <a:pt x="1592144" y="173290"/>
                  </a:lnTo>
                  <a:lnTo>
                    <a:pt x="1582255" y="176345"/>
                  </a:lnTo>
                  <a:lnTo>
                    <a:pt x="1572366" y="179373"/>
                  </a:lnTo>
                  <a:lnTo>
                    <a:pt x="1562477" y="182372"/>
                  </a:lnTo>
                  <a:lnTo>
                    <a:pt x="1552588" y="185344"/>
                  </a:lnTo>
                  <a:lnTo>
                    <a:pt x="1542699" y="188289"/>
                  </a:lnTo>
                  <a:lnTo>
                    <a:pt x="1532810" y="191209"/>
                  </a:lnTo>
                  <a:lnTo>
                    <a:pt x="1522920" y="194102"/>
                  </a:lnTo>
                  <a:lnTo>
                    <a:pt x="1513031" y="196972"/>
                  </a:lnTo>
                  <a:lnTo>
                    <a:pt x="1503142" y="199819"/>
                  </a:lnTo>
                  <a:lnTo>
                    <a:pt x="1493253" y="202644"/>
                  </a:lnTo>
                  <a:lnTo>
                    <a:pt x="1483364" y="205450"/>
                  </a:lnTo>
                  <a:lnTo>
                    <a:pt x="1473475" y="208237"/>
                  </a:lnTo>
                  <a:lnTo>
                    <a:pt x="1463586" y="211007"/>
                  </a:lnTo>
                  <a:lnTo>
                    <a:pt x="1453697" y="213763"/>
                  </a:lnTo>
                  <a:lnTo>
                    <a:pt x="1443808" y="216507"/>
                  </a:lnTo>
                  <a:lnTo>
                    <a:pt x="1433919" y="219241"/>
                  </a:lnTo>
                  <a:lnTo>
                    <a:pt x="1424029" y="221967"/>
                  </a:lnTo>
                  <a:lnTo>
                    <a:pt x="1414140" y="224687"/>
                  </a:lnTo>
                  <a:lnTo>
                    <a:pt x="1404251" y="227405"/>
                  </a:lnTo>
                  <a:lnTo>
                    <a:pt x="1394362" y="230123"/>
                  </a:lnTo>
                  <a:lnTo>
                    <a:pt x="1384473" y="232842"/>
                  </a:lnTo>
                  <a:lnTo>
                    <a:pt x="1374584" y="235567"/>
                  </a:lnTo>
                  <a:lnTo>
                    <a:pt x="1364695" y="238298"/>
                  </a:lnTo>
                  <a:lnTo>
                    <a:pt x="1354806" y="241040"/>
                  </a:lnTo>
                  <a:lnTo>
                    <a:pt x="1344917" y="243793"/>
                  </a:lnTo>
                  <a:lnTo>
                    <a:pt x="1335028" y="246561"/>
                  </a:lnTo>
                  <a:lnTo>
                    <a:pt x="1325139" y="249345"/>
                  </a:lnTo>
                  <a:lnTo>
                    <a:pt x="1315249" y="252148"/>
                  </a:lnTo>
                  <a:lnTo>
                    <a:pt x="1305360" y="254972"/>
                  </a:lnTo>
                  <a:lnTo>
                    <a:pt x="1295471" y="257818"/>
                  </a:lnTo>
                  <a:lnTo>
                    <a:pt x="1285582" y="260687"/>
                  </a:lnTo>
                  <a:lnTo>
                    <a:pt x="1275693" y="263583"/>
                  </a:lnTo>
                  <a:lnTo>
                    <a:pt x="1265804" y="266505"/>
                  </a:lnTo>
                  <a:lnTo>
                    <a:pt x="1255915" y="269455"/>
                  </a:lnTo>
                  <a:lnTo>
                    <a:pt x="1246026" y="272434"/>
                  </a:lnTo>
                  <a:lnTo>
                    <a:pt x="1236137" y="275443"/>
                  </a:lnTo>
                  <a:lnTo>
                    <a:pt x="1226248" y="278482"/>
                  </a:lnTo>
                  <a:lnTo>
                    <a:pt x="1216358" y="281552"/>
                  </a:lnTo>
                  <a:lnTo>
                    <a:pt x="1206469" y="284653"/>
                  </a:lnTo>
                  <a:lnTo>
                    <a:pt x="1196580" y="287786"/>
                  </a:lnTo>
                  <a:lnTo>
                    <a:pt x="1186691" y="290950"/>
                  </a:lnTo>
                  <a:lnTo>
                    <a:pt x="1176802" y="294146"/>
                  </a:lnTo>
                  <a:lnTo>
                    <a:pt x="1166913" y="297372"/>
                  </a:lnTo>
                  <a:lnTo>
                    <a:pt x="1157024" y="300630"/>
                  </a:lnTo>
                  <a:lnTo>
                    <a:pt x="1147135" y="303918"/>
                  </a:lnTo>
                  <a:lnTo>
                    <a:pt x="1137246" y="307236"/>
                  </a:lnTo>
                  <a:lnTo>
                    <a:pt x="1127357" y="310584"/>
                  </a:lnTo>
                  <a:lnTo>
                    <a:pt x="1117467" y="313961"/>
                  </a:lnTo>
                  <a:lnTo>
                    <a:pt x="1107578" y="317366"/>
                  </a:lnTo>
                  <a:lnTo>
                    <a:pt x="1097689" y="320799"/>
                  </a:lnTo>
                  <a:lnTo>
                    <a:pt x="1087800" y="324259"/>
                  </a:lnTo>
                  <a:lnTo>
                    <a:pt x="1077911" y="327744"/>
                  </a:lnTo>
                  <a:lnTo>
                    <a:pt x="1068022" y="331256"/>
                  </a:lnTo>
                  <a:lnTo>
                    <a:pt x="1058133" y="334791"/>
                  </a:lnTo>
                  <a:lnTo>
                    <a:pt x="1048244" y="338351"/>
                  </a:lnTo>
                  <a:lnTo>
                    <a:pt x="1038355" y="341933"/>
                  </a:lnTo>
                  <a:lnTo>
                    <a:pt x="1028466" y="345538"/>
                  </a:lnTo>
                  <a:lnTo>
                    <a:pt x="1018576" y="349164"/>
                  </a:lnTo>
                  <a:lnTo>
                    <a:pt x="1008687" y="352811"/>
                  </a:lnTo>
                  <a:lnTo>
                    <a:pt x="998798" y="356477"/>
                  </a:lnTo>
                  <a:lnTo>
                    <a:pt x="988909" y="360163"/>
                  </a:lnTo>
                  <a:lnTo>
                    <a:pt x="979020" y="363867"/>
                  </a:lnTo>
                  <a:lnTo>
                    <a:pt x="969131" y="367588"/>
                  </a:lnTo>
                  <a:lnTo>
                    <a:pt x="959242" y="371326"/>
                  </a:lnTo>
                  <a:lnTo>
                    <a:pt x="949353" y="375081"/>
                  </a:lnTo>
                  <a:lnTo>
                    <a:pt x="939464" y="378851"/>
                  </a:lnTo>
                  <a:lnTo>
                    <a:pt x="929575" y="382636"/>
                  </a:lnTo>
                  <a:lnTo>
                    <a:pt x="919686" y="386435"/>
                  </a:lnTo>
                  <a:lnTo>
                    <a:pt x="909796" y="390248"/>
                  </a:lnTo>
                  <a:lnTo>
                    <a:pt x="899907" y="394074"/>
                  </a:lnTo>
                  <a:lnTo>
                    <a:pt x="890018" y="397912"/>
                  </a:lnTo>
                  <a:lnTo>
                    <a:pt x="880129" y="401763"/>
                  </a:lnTo>
                  <a:lnTo>
                    <a:pt x="870240" y="405625"/>
                  </a:lnTo>
                  <a:lnTo>
                    <a:pt x="860351" y="409498"/>
                  </a:lnTo>
                  <a:lnTo>
                    <a:pt x="850462" y="413382"/>
                  </a:lnTo>
                  <a:lnTo>
                    <a:pt x="840573" y="417275"/>
                  </a:lnTo>
                  <a:lnTo>
                    <a:pt x="830684" y="421179"/>
                  </a:lnTo>
                  <a:lnTo>
                    <a:pt x="820795" y="425092"/>
                  </a:lnTo>
                  <a:lnTo>
                    <a:pt x="810905" y="429014"/>
                  </a:lnTo>
                  <a:lnTo>
                    <a:pt x="801016" y="432945"/>
                  </a:lnTo>
                  <a:lnTo>
                    <a:pt x="791127" y="436883"/>
                  </a:lnTo>
                  <a:lnTo>
                    <a:pt x="781238" y="440830"/>
                  </a:lnTo>
                  <a:lnTo>
                    <a:pt x="771349" y="444784"/>
                  </a:lnTo>
                  <a:lnTo>
                    <a:pt x="761460" y="448746"/>
                  </a:lnTo>
                  <a:lnTo>
                    <a:pt x="751571" y="452715"/>
                  </a:lnTo>
                  <a:lnTo>
                    <a:pt x="741682" y="456690"/>
                  </a:lnTo>
                  <a:lnTo>
                    <a:pt x="731793" y="460672"/>
                  </a:lnTo>
                  <a:lnTo>
                    <a:pt x="721904" y="464660"/>
                  </a:lnTo>
                  <a:lnTo>
                    <a:pt x="712014" y="468654"/>
                  </a:lnTo>
                  <a:lnTo>
                    <a:pt x="702125" y="472654"/>
                  </a:lnTo>
                  <a:lnTo>
                    <a:pt x="692236" y="476659"/>
                  </a:lnTo>
                  <a:lnTo>
                    <a:pt x="682347" y="480670"/>
                  </a:lnTo>
                  <a:lnTo>
                    <a:pt x="672458" y="484686"/>
                  </a:lnTo>
                  <a:lnTo>
                    <a:pt x="662569" y="488707"/>
                  </a:lnTo>
                  <a:lnTo>
                    <a:pt x="652680" y="492733"/>
                  </a:lnTo>
                  <a:lnTo>
                    <a:pt x="642791" y="496764"/>
                  </a:lnTo>
                  <a:lnTo>
                    <a:pt x="632902" y="500799"/>
                  </a:lnTo>
                  <a:lnTo>
                    <a:pt x="623013" y="504838"/>
                  </a:lnTo>
                  <a:lnTo>
                    <a:pt x="613124" y="508882"/>
                  </a:lnTo>
                  <a:lnTo>
                    <a:pt x="603234" y="512929"/>
                  </a:lnTo>
                  <a:lnTo>
                    <a:pt x="593345" y="516981"/>
                  </a:lnTo>
                  <a:lnTo>
                    <a:pt x="583456" y="521037"/>
                  </a:lnTo>
                  <a:lnTo>
                    <a:pt x="573567" y="525096"/>
                  </a:lnTo>
                  <a:lnTo>
                    <a:pt x="563678" y="529158"/>
                  </a:lnTo>
                  <a:lnTo>
                    <a:pt x="553789" y="533225"/>
                  </a:lnTo>
                  <a:lnTo>
                    <a:pt x="543900" y="537294"/>
                  </a:lnTo>
                  <a:lnTo>
                    <a:pt x="534011" y="541367"/>
                  </a:lnTo>
                  <a:lnTo>
                    <a:pt x="524122" y="545443"/>
                  </a:lnTo>
                  <a:lnTo>
                    <a:pt x="514233" y="549522"/>
                  </a:lnTo>
                  <a:lnTo>
                    <a:pt x="504343" y="553605"/>
                  </a:lnTo>
                  <a:lnTo>
                    <a:pt x="494454" y="557690"/>
                  </a:lnTo>
                  <a:lnTo>
                    <a:pt x="484565" y="561778"/>
                  </a:lnTo>
                  <a:lnTo>
                    <a:pt x="474676" y="565869"/>
                  </a:lnTo>
                  <a:lnTo>
                    <a:pt x="464787" y="569962"/>
                  </a:lnTo>
                  <a:lnTo>
                    <a:pt x="454898" y="574058"/>
                  </a:lnTo>
                  <a:lnTo>
                    <a:pt x="445009" y="578157"/>
                  </a:lnTo>
                  <a:lnTo>
                    <a:pt x="435120" y="582258"/>
                  </a:lnTo>
                  <a:lnTo>
                    <a:pt x="425231" y="586362"/>
                  </a:lnTo>
                  <a:lnTo>
                    <a:pt x="415342" y="590468"/>
                  </a:lnTo>
                  <a:lnTo>
                    <a:pt x="405452" y="594577"/>
                  </a:lnTo>
                  <a:lnTo>
                    <a:pt x="395563" y="598687"/>
                  </a:lnTo>
                  <a:lnTo>
                    <a:pt x="385674" y="602800"/>
                  </a:lnTo>
                  <a:lnTo>
                    <a:pt x="375785" y="606916"/>
                  </a:lnTo>
                  <a:lnTo>
                    <a:pt x="365896" y="611033"/>
                  </a:lnTo>
                  <a:lnTo>
                    <a:pt x="356007" y="615153"/>
                  </a:lnTo>
                  <a:lnTo>
                    <a:pt x="346118" y="619274"/>
                  </a:lnTo>
                  <a:lnTo>
                    <a:pt x="336229" y="623398"/>
                  </a:lnTo>
                  <a:lnTo>
                    <a:pt x="326340" y="627523"/>
                  </a:lnTo>
                  <a:lnTo>
                    <a:pt x="316451" y="631651"/>
                  </a:lnTo>
                  <a:lnTo>
                    <a:pt x="306562" y="635780"/>
                  </a:lnTo>
                  <a:lnTo>
                    <a:pt x="296672" y="639911"/>
                  </a:lnTo>
                  <a:lnTo>
                    <a:pt x="286783" y="644045"/>
                  </a:lnTo>
                  <a:lnTo>
                    <a:pt x="276894" y="648180"/>
                  </a:lnTo>
                  <a:lnTo>
                    <a:pt x="267005" y="652316"/>
                  </a:lnTo>
                  <a:lnTo>
                    <a:pt x="257116" y="656455"/>
                  </a:lnTo>
                  <a:lnTo>
                    <a:pt x="247227" y="660595"/>
                  </a:lnTo>
                  <a:lnTo>
                    <a:pt x="237338" y="664737"/>
                  </a:lnTo>
                  <a:lnTo>
                    <a:pt x="227449" y="668880"/>
                  </a:lnTo>
                  <a:lnTo>
                    <a:pt x="217560" y="673025"/>
                  </a:lnTo>
                  <a:lnTo>
                    <a:pt x="207671" y="677172"/>
                  </a:lnTo>
                  <a:lnTo>
                    <a:pt x="197781" y="681320"/>
                  </a:lnTo>
                  <a:lnTo>
                    <a:pt x="187892" y="685470"/>
                  </a:lnTo>
                  <a:lnTo>
                    <a:pt x="178003" y="689622"/>
                  </a:lnTo>
                  <a:lnTo>
                    <a:pt x="168114" y="693775"/>
                  </a:lnTo>
                  <a:lnTo>
                    <a:pt x="158225" y="697929"/>
                  </a:lnTo>
                  <a:lnTo>
                    <a:pt x="148336" y="702085"/>
                  </a:lnTo>
                  <a:lnTo>
                    <a:pt x="138447" y="706242"/>
                  </a:lnTo>
                  <a:lnTo>
                    <a:pt x="128558" y="710401"/>
                  </a:lnTo>
                  <a:lnTo>
                    <a:pt x="118669" y="714561"/>
                  </a:lnTo>
                  <a:lnTo>
                    <a:pt x="108780" y="718723"/>
                  </a:lnTo>
                  <a:lnTo>
                    <a:pt x="98890" y="722886"/>
                  </a:lnTo>
                  <a:lnTo>
                    <a:pt x="89001" y="727050"/>
                  </a:lnTo>
                  <a:lnTo>
                    <a:pt x="79112" y="731215"/>
                  </a:lnTo>
                  <a:lnTo>
                    <a:pt x="69223" y="735382"/>
                  </a:lnTo>
                  <a:lnTo>
                    <a:pt x="59334" y="739551"/>
                  </a:lnTo>
                  <a:lnTo>
                    <a:pt x="49445" y="743720"/>
                  </a:lnTo>
                  <a:lnTo>
                    <a:pt x="39556" y="747891"/>
                  </a:lnTo>
                  <a:lnTo>
                    <a:pt x="29667" y="752063"/>
                  </a:lnTo>
                  <a:lnTo>
                    <a:pt x="19778" y="756236"/>
                  </a:lnTo>
                  <a:lnTo>
                    <a:pt x="9889" y="760411"/>
                  </a:lnTo>
                  <a:lnTo>
                    <a:pt x="0" y="764586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710146"/>
              <a:ext cx="1799815" cy="651868"/>
            </a:xfrm>
            <a:custGeom>
              <a:avLst/>
              <a:pathLst>
                <a:path w="1799815" h="651868">
                  <a:moveTo>
                    <a:pt x="0" y="651868"/>
                  </a:moveTo>
                  <a:lnTo>
                    <a:pt x="9889" y="647979"/>
                  </a:lnTo>
                  <a:lnTo>
                    <a:pt x="19778" y="644090"/>
                  </a:lnTo>
                  <a:lnTo>
                    <a:pt x="29667" y="640200"/>
                  </a:lnTo>
                  <a:lnTo>
                    <a:pt x="39556" y="636310"/>
                  </a:lnTo>
                  <a:lnTo>
                    <a:pt x="49445" y="632419"/>
                  </a:lnTo>
                  <a:lnTo>
                    <a:pt x="59334" y="628527"/>
                  </a:lnTo>
                  <a:lnTo>
                    <a:pt x="69223" y="624635"/>
                  </a:lnTo>
                  <a:lnTo>
                    <a:pt x="79112" y="620742"/>
                  </a:lnTo>
                  <a:lnTo>
                    <a:pt x="89001" y="616849"/>
                  </a:lnTo>
                  <a:lnTo>
                    <a:pt x="98890" y="612955"/>
                  </a:lnTo>
                  <a:lnTo>
                    <a:pt x="108780" y="609060"/>
                  </a:lnTo>
                  <a:lnTo>
                    <a:pt x="118669" y="605165"/>
                  </a:lnTo>
                  <a:lnTo>
                    <a:pt x="128558" y="601270"/>
                  </a:lnTo>
                  <a:lnTo>
                    <a:pt x="138447" y="597374"/>
                  </a:lnTo>
                  <a:lnTo>
                    <a:pt x="148336" y="593478"/>
                  </a:lnTo>
                  <a:lnTo>
                    <a:pt x="158225" y="589582"/>
                  </a:lnTo>
                  <a:lnTo>
                    <a:pt x="168114" y="585685"/>
                  </a:lnTo>
                  <a:lnTo>
                    <a:pt x="178003" y="581788"/>
                  </a:lnTo>
                  <a:lnTo>
                    <a:pt x="187892" y="577891"/>
                  </a:lnTo>
                  <a:lnTo>
                    <a:pt x="197781" y="573993"/>
                  </a:lnTo>
                  <a:lnTo>
                    <a:pt x="207671" y="570095"/>
                  </a:lnTo>
                  <a:lnTo>
                    <a:pt x="217560" y="566197"/>
                  </a:lnTo>
                  <a:lnTo>
                    <a:pt x="227449" y="562299"/>
                  </a:lnTo>
                  <a:lnTo>
                    <a:pt x="237338" y="558401"/>
                  </a:lnTo>
                  <a:lnTo>
                    <a:pt x="247227" y="554503"/>
                  </a:lnTo>
                  <a:lnTo>
                    <a:pt x="257116" y="550605"/>
                  </a:lnTo>
                  <a:lnTo>
                    <a:pt x="267005" y="546707"/>
                  </a:lnTo>
                  <a:lnTo>
                    <a:pt x="276894" y="542810"/>
                  </a:lnTo>
                  <a:lnTo>
                    <a:pt x="286783" y="538912"/>
                  </a:lnTo>
                  <a:lnTo>
                    <a:pt x="296672" y="535015"/>
                  </a:lnTo>
                  <a:lnTo>
                    <a:pt x="306562" y="531119"/>
                  </a:lnTo>
                  <a:lnTo>
                    <a:pt x="316451" y="527223"/>
                  </a:lnTo>
                  <a:lnTo>
                    <a:pt x="326340" y="523327"/>
                  </a:lnTo>
                  <a:lnTo>
                    <a:pt x="336229" y="519432"/>
                  </a:lnTo>
                  <a:lnTo>
                    <a:pt x="346118" y="515538"/>
                  </a:lnTo>
                  <a:lnTo>
                    <a:pt x="356007" y="511644"/>
                  </a:lnTo>
                  <a:lnTo>
                    <a:pt x="365896" y="507752"/>
                  </a:lnTo>
                  <a:lnTo>
                    <a:pt x="375785" y="503861"/>
                  </a:lnTo>
                  <a:lnTo>
                    <a:pt x="385674" y="499970"/>
                  </a:lnTo>
                  <a:lnTo>
                    <a:pt x="395563" y="496081"/>
                  </a:lnTo>
                  <a:lnTo>
                    <a:pt x="405452" y="492194"/>
                  </a:lnTo>
                  <a:lnTo>
                    <a:pt x="415342" y="488308"/>
                  </a:lnTo>
                  <a:lnTo>
                    <a:pt x="425231" y="484424"/>
                  </a:lnTo>
                  <a:lnTo>
                    <a:pt x="435120" y="480541"/>
                  </a:lnTo>
                  <a:lnTo>
                    <a:pt x="445009" y="476661"/>
                  </a:lnTo>
                  <a:lnTo>
                    <a:pt x="454898" y="472783"/>
                  </a:lnTo>
                  <a:lnTo>
                    <a:pt x="464787" y="468907"/>
                  </a:lnTo>
                  <a:lnTo>
                    <a:pt x="474676" y="465034"/>
                  </a:lnTo>
                  <a:lnTo>
                    <a:pt x="484565" y="461163"/>
                  </a:lnTo>
                  <a:lnTo>
                    <a:pt x="494454" y="457296"/>
                  </a:lnTo>
                  <a:lnTo>
                    <a:pt x="504343" y="453431"/>
                  </a:lnTo>
                  <a:lnTo>
                    <a:pt x="514233" y="449571"/>
                  </a:lnTo>
                  <a:lnTo>
                    <a:pt x="524122" y="445713"/>
                  </a:lnTo>
                  <a:lnTo>
                    <a:pt x="534011" y="441860"/>
                  </a:lnTo>
                  <a:lnTo>
                    <a:pt x="543900" y="438011"/>
                  </a:lnTo>
                  <a:lnTo>
                    <a:pt x="553789" y="434166"/>
                  </a:lnTo>
                  <a:lnTo>
                    <a:pt x="563678" y="430327"/>
                  </a:lnTo>
                  <a:lnTo>
                    <a:pt x="573567" y="426492"/>
                  </a:lnTo>
                  <a:lnTo>
                    <a:pt x="583456" y="422663"/>
                  </a:lnTo>
                  <a:lnTo>
                    <a:pt x="593345" y="418840"/>
                  </a:lnTo>
                  <a:lnTo>
                    <a:pt x="603234" y="415022"/>
                  </a:lnTo>
                  <a:lnTo>
                    <a:pt x="613124" y="411212"/>
                  </a:lnTo>
                  <a:lnTo>
                    <a:pt x="623013" y="407409"/>
                  </a:lnTo>
                  <a:lnTo>
                    <a:pt x="632902" y="403613"/>
                  </a:lnTo>
                  <a:lnTo>
                    <a:pt x="642791" y="399825"/>
                  </a:lnTo>
                  <a:lnTo>
                    <a:pt x="652680" y="396045"/>
                  </a:lnTo>
                  <a:lnTo>
                    <a:pt x="662569" y="392274"/>
                  </a:lnTo>
                  <a:lnTo>
                    <a:pt x="672458" y="388513"/>
                  </a:lnTo>
                  <a:lnTo>
                    <a:pt x="682347" y="384762"/>
                  </a:lnTo>
                  <a:lnTo>
                    <a:pt x="692236" y="381021"/>
                  </a:lnTo>
                  <a:lnTo>
                    <a:pt x="702125" y="377292"/>
                  </a:lnTo>
                  <a:lnTo>
                    <a:pt x="712014" y="373574"/>
                  </a:lnTo>
                  <a:lnTo>
                    <a:pt x="721904" y="369869"/>
                  </a:lnTo>
                  <a:lnTo>
                    <a:pt x="731793" y="366177"/>
                  </a:lnTo>
                  <a:lnTo>
                    <a:pt x="741682" y="362498"/>
                  </a:lnTo>
                  <a:lnTo>
                    <a:pt x="751571" y="358835"/>
                  </a:lnTo>
                  <a:lnTo>
                    <a:pt x="761460" y="355186"/>
                  </a:lnTo>
                  <a:lnTo>
                    <a:pt x="771349" y="351554"/>
                  </a:lnTo>
                  <a:lnTo>
                    <a:pt x="781238" y="347939"/>
                  </a:lnTo>
                  <a:lnTo>
                    <a:pt x="791127" y="344341"/>
                  </a:lnTo>
                  <a:lnTo>
                    <a:pt x="801016" y="340762"/>
                  </a:lnTo>
                  <a:lnTo>
                    <a:pt x="810905" y="337202"/>
                  </a:lnTo>
                  <a:lnTo>
                    <a:pt x="820795" y="333662"/>
                  </a:lnTo>
                  <a:lnTo>
                    <a:pt x="830684" y="330144"/>
                  </a:lnTo>
                  <a:lnTo>
                    <a:pt x="840573" y="326647"/>
                  </a:lnTo>
                  <a:lnTo>
                    <a:pt x="850462" y="323173"/>
                  </a:lnTo>
                  <a:lnTo>
                    <a:pt x="860351" y="319722"/>
                  </a:lnTo>
                  <a:lnTo>
                    <a:pt x="870240" y="316296"/>
                  </a:lnTo>
                  <a:lnTo>
                    <a:pt x="880129" y="312895"/>
                  </a:lnTo>
                  <a:lnTo>
                    <a:pt x="890018" y="309520"/>
                  </a:lnTo>
                  <a:lnTo>
                    <a:pt x="899907" y="306171"/>
                  </a:lnTo>
                  <a:lnTo>
                    <a:pt x="909796" y="302850"/>
                  </a:lnTo>
                  <a:lnTo>
                    <a:pt x="919686" y="299557"/>
                  </a:lnTo>
                  <a:lnTo>
                    <a:pt x="929575" y="296291"/>
                  </a:lnTo>
                  <a:lnTo>
                    <a:pt x="939464" y="293055"/>
                  </a:lnTo>
                  <a:lnTo>
                    <a:pt x="949353" y="289848"/>
                  </a:lnTo>
                  <a:lnTo>
                    <a:pt x="959242" y="286670"/>
                  </a:lnTo>
                  <a:lnTo>
                    <a:pt x="969131" y="283521"/>
                  </a:lnTo>
                  <a:lnTo>
                    <a:pt x="979020" y="280402"/>
                  </a:lnTo>
                  <a:lnTo>
                    <a:pt x="988909" y="277312"/>
                  </a:lnTo>
                  <a:lnTo>
                    <a:pt x="998798" y="274251"/>
                  </a:lnTo>
                  <a:lnTo>
                    <a:pt x="1008687" y="271218"/>
                  </a:lnTo>
                  <a:lnTo>
                    <a:pt x="1018576" y="268214"/>
                  </a:lnTo>
                  <a:lnTo>
                    <a:pt x="1028466" y="265235"/>
                  </a:lnTo>
                  <a:lnTo>
                    <a:pt x="1038355" y="262283"/>
                  </a:lnTo>
                  <a:lnTo>
                    <a:pt x="1048244" y="259356"/>
                  </a:lnTo>
                  <a:lnTo>
                    <a:pt x="1058133" y="256451"/>
                  </a:lnTo>
                  <a:lnTo>
                    <a:pt x="1068022" y="253569"/>
                  </a:lnTo>
                  <a:lnTo>
                    <a:pt x="1077911" y="250706"/>
                  </a:lnTo>
                  <a:lnTo>
                    <a:pt x="1087800" y="247861"/>
                  </a:lnTo>
                  <a:lnTo>
                    <a:pt x="1097689" y="245033"/>
                  </a:lnTo>
                  <a:lnTo>
                    <a:pt x="1107578" y="242218"/>
                  </a:lnTo>
                  <a:lnTo>
                    <a:pt x="1117467" y="239414"/>
                  </a:lnTo>
                  <a:lnTo>
                    <a:pt x="1127357" y="236620"/>
                  </a:lnTo>
                  <a:lnTo>
                    <a:pt x="1137246" y="233831"/>
                  </a:lnTo>
                  <a:lnTo>
                    <a:pt x="1147135" y="231047"/>
                  </a:lnTo>
                  <a:lnTo>
                    <a:pt x="1157024" y="228263"/>
                  </a:lnTo>
                  <a:lnTo>
                    <a:pt x="1166913" y="225478"/>
                  </a:lnTo>
                  <a:lnTo>
                    <a:pt x="1176802" y="222688"/>
                  </a:lnTo>
                  <a:lnTo>
                    <a:pt x="1186691" y="219891"/>
                  </a:lnTo>
                  <a:lnTo>
                    <a:pt x="1196580" y="217085"/>
                  </a:lnTo>
                  <a:lnTo>
                    <a:pt x="1206469" y="214266"/>
                  </a:lnTo>
                  <a:lnTo>
                    <a:pt x="1216358" y="211432"/>
                  </a:lnTo>
                  <a:lnTo>
                    <a:pt x="1226248" y="208581"/>
                  </a:lnTo>
                  <a:lnTo>
                    <a:pt x="1236137" y="205711"/>
                  </a:lnTo>
                  <a:lnTo>
                    <a:pt x="1246026" y="202819"/>
                  </a:lnTo>
                  <a:lnTo>
                    <a:pt x="1255915" y="199904"/>
                  </a:lnTo>
                  <a:lnTo>
                    <a:pt x="1265804" y="196964"/>
                  </a:lnTo>
                  <a:lnTo>
                    <a:pt x="1275693" y="193997"/>
                  </a:lnTo>
                  <a:lnTo>
                    <a:pt x="1285582" y="191002"/>
                  </a:lnTo>
                  <a:lnTo>
                    <a:pt x="1295471" y="187978"/>
                  </a:lnTo>
                  <a:lnTo>
                    <a:pt x="1305360" y="184923"/>
                  </a:lnTo>
                  <a:lnTo>
                    <a:pt x="1315249" y="181837"/>
                  </a:lnTo>
                  <a:lnTo>
                    <a:pt x="1325139" y="178719"/>
                  </a:lnTo>
                  <a:lnTo>
                    <a:pt x="1335028" y="175569"/>
                  </a:lnTo>
                  <a:lnTo>
                    <a:pt x="1344917" y="172386"/>
                  </a:lnTo>
                  <a:lnTo>
                    <a:pt x="1354806" y="169170"/>
                  </a:lnTo>
                  <a:lnTo>
                    <a:pt x="1364695" y="165921"/>
                  </a:lnTo>
                  <a:lnTo>
                    <a:pt x="1374584" y="162640"/>
                  </a:lnTo>
                  <a:lnTo>
                    <a:pt x="1384473" y="159326"/>
                  </a:lnTo>
                  <a:lnTo>
                    <a:pt x="1394362" y="155980"/>
                  </a:lnTo>
                  <a:lnTo>
                    <a:pt x="1404251" y="152602"/>
                  </a:lnTo>
                  <a:lnTo>
                    <a:pt x="1414140" y="149193"/>
                  </a:lnTo>
                  <a:lnTo>
                    <a:pt x="1424029" y="145754"/>
                  </a:lnTo>
                  <a:lnTo>
                    <a:pt x="1433919" y="142284"/>
                  </a:lnTo>
                  <a:lnTo>
                    <a:pt x="1443808" y="138786"/>
                  </a:lnTo>
                  <a:lnTo>
                    <a:pt x="1453697" y="135259"/>
                  </a:lnTo>
                  <a:lnTo>
                    <a:pt x="1463586" y="131704"/>
                  </a:lnTo>
                  <a:lnTo>
                    <a:pt x="1473475" y="128122"/>
                  </a:lnTo>
                  <a:lnTo>
                    <a:pt x="1483364" y="124515"/>
                  </a:lnTo>
                  <a:lnTo>
                    <a:pt x="1493253" y="120883"/>
                  </a:lnTo>
                  <a:lnTo>
                    <a:pt x="1503142" y="117226"/>
                  </a:lnTo>
                  <a:lnTo>
                    <a:pt x="1513031" y="113546"/>
                  </a:lnTo>
                  <a:lnTo>
                    <a:pt x="1522920" y="109844"/>
                  </a:lnTo>
                  <a:lnTo>
                    <a:pt x="1532810" y="106120"/>
                  </a:lnTo>
                  <a:lnTo>
                    <a:pt x="1542699" y="102376"/>
                  </a:lnTo>
                  <a:lnTo>
                    <a:pt x="1552588" y="98611"/>
                  </a:lnTo>
                  <a:lnTo>
                    <a:pt x="1562477" y="94827"/>
                  </a:lnTo>
                  <a:lnTo>
                    <a:pt x="1572366" y="91026"/>
                  </a:lnTo>
                  <a:lnTo>
                    <a:pt x="1582255" y="87206"/>
                  </a:lnTo>
                  <a:lnTo>
                    <a:pt x="1592144" y="83370"/>
                  </a:lnTo>
                  <a:lnTo>
                    <a:pt x="1602033" y="79518"/>
                  </a:lnTo>
                  <a:lnTo>
                    <a:pt x="1611922" y="75650"/>
                  </a:lnTo>
                  <a:lnTo>
                    <a:pt x="1621811" y="71768"/>
                  </a:lnTo>
                  <a:lnTo>
                    <a:pt x="1631701" y="67872"/>
                  </a:lnTo>
                  <a:lnTo>
                    <a:pt x="1641590" y="63962"/>
                  </a:lnTo>
                  <a:lnTo>
                    <a:pt x="1651479" y="60040"/>
                  </a:lnTo>
                  <a:lnTo>
                    <a:pt x="1661368" y="56105"/>
                  </a:lnTo>
                  <a:lnTo>
                    <a:pt x="1671257" y="52159"/>
                  </a:lnTo>
                  <a:lnTo>
                    <a:pt x="1681146" y="48201"/>
                  </a:lnTo>
                  <a:lnTo>
                    <a:pt x="1691035" y="44233"/>
                  </a:lnTo>
                  <a:lnTo>
                    <a:pt x="1700924" y="40255"/>
                  </a:lnTo>
                  <a:lnTo>
                    <a:pt x="1710813" y="36267"/>
                  </a:lnTo>
                  <a:lnTo>
                    <a:pt x="1720702" y="32269"/>
                  </a:lnTo>
                  <a:lnTo>
                    <a:pt x="1730591" y="28263"/>
                  </a:lnTo>
                  <a:lnTo>
                    <a:pt x="1740481" y="24248"/>
                  </a:lnTo>
                  <a:lnTo>
                    <a:pt x="1750370" y="20225"/>
                  </a:lnTo>
                  <a:lnTo>
                    <a:pt x="1760259" y="16194"/>
                  </a:lnTo>
                  <a:lnTo>
                    <a:pt x="1770148" y="12156"/>
                  </a:lnTo>
                  <a:lnTo>
                    <a:pt x="1780037" y="8110"/>
                  </a:lnTo>
                  <a:lnTo>
                    <a:pt x="1789926" y="405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813350"/>
              <a:ext cx="1799815" cy="661382"/>
            </a:xfrm>
            <a:custGeom>
              <a:avLst/>
              <a:pathLst>
                <a:path w="1799815" h="661382">
                  <a:moveTo>
                    <a:pt x="1799815" y="0"/>
                  </a:moveTo>
                  <a:lnTo>
                    <a:pt x="1799815" y="0"/>
                  </a:lnTo>
                  <a:lnTo>
                    <a:pt x="1789926" y="3550"/>
                  </a:lnTo>
                  <a:lnTo>
                    <a:pt x="1780037" y="7083"/>
                  </a:lnTo>
                  <a:lnTo>
                    <a:pt x="1770148" y="10599"/>
                  </a:lnTo>
                  <a:lnTo>
                    <a:pt x="1760259" y="14097"/>
                  </a:lnTo>
                  <a:lnTo>
                    <a:pt x="1750370" y="17577"/>
                  </a:lnTo>
                  <a:lnTo>
                    <a:pt x="1740481" y="21036"/>
                  </a:lnTo>
                  <a:lnTo>
                    <a:pt x="1730591" y="24476"/>
                  </a:lnTo>
                  <a:lnTo>
                    <a:pt x="1720702" y="27894"/>
                  </a:lnTo>
                  <a:lnTo>
                    <a:pt x="1710813" y="31290"/>
                  </a:lnTo>
                  <a:lnTo>
                    <a:pt x="1700924" y="34663"/>
                  </a:lnTo>
                  <a:lnTo>
                    <a:pt x="1691035" y="38013"/>
                  </a:lnTo>
                  <a:lnTo>
                    <a:pt x="1681146" y="41339"/>
                  </a:lnTo>
                  <a:lnTo>
                    <a:pt x="1671257" y="44640"/>
                  </a:lnTo>
                  <a:lnTo>
                    <a:pt x="1661368" y="47915"/>
                  </a:lnTo>
                  <a:lnTo>
                    <a:pt x="1651479" y="51164"/>
                  </a:lnTo>
                  <a:lnTo>
                    <a:pt x="1641590" y="54387"/>
                  </a:lnTo>
                  <a:lnTo>
                    <a:pt x="1631701" y="57582"/>
                  </a:lnTo>
                  <a:lnTo>
                    <a:pt x="1621811" y="60750"/>
                  </a:lnTo>
                  <a:lnTo>
                    <a:pt x="1611922" y="63890"/>
                  </a:lnTo>
                  <a:lnTo>
                    <a:pt x="1602033" y="67002"/>
                  </a:lnTo>
                  <a:lnTo>
                    <a:pt x="1592144" y="70085"/>
                  </a:lnTo>
                  <a:lnTo>
                    <a:pt x="1582255" y="73141"/>
                  </a:lnTo>
                  <a:lnTo>
                    <a:pt x="1572366" y="76168"/>
                  </a:lnTo>
                  <a:lnTo>
                    <a:pt x="1562477" y="79167"/>
                  </a:lnTo>
                  <a:lnTo>
                    <a:pt x="1552588" y="82139"/>
                  </a:lnTo>
                  <a:lnTo>
                    <a:pt x="1542699" y="85085"/>
                  </a:lnTo>
                  <a:lnTo>
                    <a:pt x="1532810" y="88004"/>
                  </a:lnTo>
                  <a:lnTo>
                    <a:pt x="1522920" y="90898"/>
                  </a:lnTo>
                  <a:lnTo>
                    <a:pt x="1513031" y="93768"/>
                  </a:lnTo>
                  <a:lnTo>
                    <a:pt x="1503142" y="96614"/>
                  </a:lnTo>
                  <a:lnTo>
                    <a:pt x="1493253" y="99440"/>
                  </a:lnTo>
                  <a:lnTo>
                    <a:pt x="1483364" y="102245"/>
                  </a:lnTo>
                  <a:lnTo>
                    <a:pt x="1473475" y="105032"/>
                  </a:lnTo>
                  <a:lnTo>
                    <a:pt x="1463586" y="107803"/>
                  </a:lnTo>
                  <a:lnTo>
                    <a:pt x="1453697" y="110559"/>
                  </a:lnTo>
                  <a:lnTo>
                    <a:pt x="1443808" y="113302"/>
                  </a:lnTo>
                  <a:lnTo>
                    <a:pt x="1433919" y="116036"/>
                  </a:lnTo>
                  <a:lnTo>
                    <a:pt x="1424029" y="118762"/>
                  </a:lnTo>
                  <a:lnTo>
                    <a:pt x="1414140" y="121483"/>
                  </a:lnTo>
                  <a:lnTo>
                    <a:pt x="1404251" y="124201"/>
                  </a:lnTo>
                  <a:lnTo>
                    <a:pt x="1394362" y="126918"/>
                  </a:lnTo>
                  <a:lnTo>
                    <a:pt x="1384473" y="129638"/>
                  </a:lnTo>
                  <a:lnTo>
                    <a:pt x="1374584" y="132362"/>
                  </a:lnTo>
                  <a:lnTo>
                    <a:pt x="1364695" y="135094"/>
                  </a:lnTo>
                  <a:lnTo>
                    <a:pt x="1354806" y="137835"/>
                  </a:lnTo>
                  <a:lnTo>
                    <a:pt x="1344917" y="140589"/>
                  </a:lnTo>
                  <a:lnTo>
                    <a:pt x="1335028" y="143356"/>
                  </a:lnTo>
                  <a:lnTo>
                    <a:pt x="1325139" y="146141"/>
                  </a:lnTo>
                  <a:lnTo>
                    <a:pt x="1315249" y="148944"/>
                  </a:lnTo>
                  <a:lnTo>
                    <a:pt x="1305360" y="151767"/>
                  </a:lnTo>
                  <a:lnTo>
                    <a:pt x="1295471" y="154613"/>
                  </a:lnTo>
                  <a:lnTo>
                    <a:pt x="1285582" y="157483"/>
                  </a:lnTo>
                  <a:lnTo>
                    <a:pt x="1275693" y="160378"/>
                  </a:lnTo>
                  <a:lnTo>
                    <a:pt x="1265804" y="163300"/>
                  </a:lnTo>
                  <a:lnTo>
                    <a:pt x="1255915" y="166251"/>
                  </a:lnTo>
                  <a:lnTo>
                    <a:pt x="1246026" y="169230"/>
                  </a:lnTo>
                  <a:lnTo>
                    <a:pt x="1236137" y="172238"/>
                  </a:lnTo>
                  <a:lnTo>
                    <a:pt x="1226248" y="175277"/>
                  </a:lnTo>
                  <a:lnTo>
                    <a:pt x="1216358" y="178347"/>
                  </a:lnTo>
                  <a:lnTo>
                    <a:pt x="1206469" y="181449"/>
                  </a:lnTo>
                  <a:lnTo>
                    <a:pt x="1196580" y="184581"/>
                  </a:lnTo>
                  <a:lnTo>
                    <a:pt x="1186691" y="187745"/>
                  </a:lnTo>
                  <a:lnTo>
                    <a:pt x="1176802" y="190941"/>
                  </a:lnTo>
                  <a:lnTo>
                    <a:pt x="1166913" y="194168"/>
                  </a:lnTo>
                  <a:lnTo>
                    <a:pt x="1157024" y="197425"/>
                  </a:lnTo>
                  <a:lnTo>
                    <a:pt x="1147135" y="200713"/>
                  </a:lnTo>
                  <a:lnTo>
                    <a:pt x="1137246" y="204032"/>
                  </a:lnTo>
                  <a:lnTo>
                    <a:pt x="1127357" y="207380"/>
                  </a:lnTo>
                  <a:lnTo>
                    <a:pt x="1117467" y="210756"/>
                  </a:lnTo>
                  <a:lnTo>
                    <a:pt x="1107578" y="214161"/>
                  </a:lnTo>
                  <a:lnTo>
                    <a:pt x="1097689" y="217594"/>
                  </a:lnTo>
                  <a:lnTo>
                    <a:pt x="1087800" y="221054"/>
                  </a:lnTo>
                  <a:lnTo>
                    <a:pt x="1077911" y="224540"/>
                  </a:lnTo>
                  <a:lnTo>
                    <a:pt x="1068022" y="228051"/>
                  </a:lnTo>
                  <a:lnTo>
                    <a:pt x="1058133" y="231587"/>
                  </a:lnTo>
                  <a:lnTo>
                    <a:pt x="1048244" y="235146"/>
                  </a:lnTo>
                  <a:lnTo>
                    <a:pt x="1038355" y="238729"/>
                  </a:lnTo>
                  <a:lnTo>
                    <a:pt x="1028466" y="242333"/>
                  </a:lnTo>
                  <a:lnTo>
                    <a:pt x="1018576" y="245960"/>
                  </a:lnTo>
                  <a:lnTo>
                    <a:pt x="1008687" y="249606"/>
                  </a:lnTo>
                  <a:lnTo>
                    <a:pt x="998798" y="253273"/>
                  </a:lnTo>
                  <a:lnTo>
                    <a:pt x="988909" y="256958"/>
                  </a:lnTo>
                  <a:lnTo>
                    <a:pt x="979020" y="260662"/>
                  </a:lnTo>
                  <a:lnTo>
                    <a:pt x="969131" y="264383"/>
                  </a:lnTo>
                  <a:lnTo>
                    <a:pt x="959242" y="268122"/>
                  </a:lnTo>
                  <a:lnTo>
                    <a:pt x="949353" y="271876"/>
                  </a:lnTo>
                  <a:lnTo>
                    <a:pt x="939464" y="275646"/>
                  </a:lnTo>
                  <a:lnTo>
                    <a:pt x="929575" y="279431"/>
                  </a:lnTo>
                  <a:lnTo>
                    <a:pt x="919686" y="283230"/>
                  </a:lnTo>
                  <a:lnTo>
                    <a:pt x="909796" y="287043"/>
                  </a:lnTo>
                  <a:lnTo>
                    <a:pt x="899907" y="290869"/>
                  </a:lnTo>
                  <a:lnTo>
                    <a:pt x="890018" y="294707"/>
                  </a:lnTo>
                  <a:lnTo>
                    <a:pt x="880129" y="298558"/>
                  </a:lnTo>
                  <a:lnTo>
                    <a:pt x="870240" y="302420"/>
                  </a:lnTo>
                  <a:lnTo>
                    <a:pt x="860351" y="306293"/>
                  </a:lnTo>
                  <a:lnTo>
                    <a:pt x="850462" y="310177"/>
                  </a:lnTo>
                  <a:lnTo>
                    <a:pt x="840573" y="314071"/>
                  </a:lnTo>
                  <a:lnTo>
                    <a:pt x="830684" y="317975"/>
                  </a:lnTo>
                  <a:lnTo>
                    <a:pt x="820795" y="321888"/>
                  </a:lnTo>
                  <a:lnTo>
                    <a:pt x="810905" y="325809"/>
                  </a:lnTo>
                  <a:lnTo>
                    <a:pt x="801016" y="329740"/>
                  </a:lnTo>
                  <a:lnTo>
                    <a:pt x="791127" y="333679"/>
                  </a:lnTo>
                  <a:lnTo>
                    <a:pt x="781238" y="337625"/>
                  </a:lnTo>
                  <a:lnTo>
                    <a:pt x="771349" y="341580"/>
                  </a:lnTo>
                  <a:lnTo>
                    <a:pt x="761460" y="345541"/>
                  </a:lnTo>
                  <a:lnTo>
                    <a:pt x="751571" y="349510"/>
                  </a:lnTo>
                  <a:lnTo>
                    <a:pt x="741682" y="353485"/>
                  </a:lnTo>
                  <a:lnTo>
                    <a:pt x="731793" y="357467"/>
                  </a:lnTo>
                  <a:lnTo>
                    <a:pt x="721904" y="361455"/>
                  </a:lnTo>
                  <a:lnTo>
                    <a:pt x="712014" y="365449"/>
                  </a:lnTo>
                  <a:lnTo>
                    <a:pt x="702125" y="369449"/>
                  </a:lnTo>
                  <a:lnTo>
                    <a:pt x="692236" y="373455"/>
                  </a:lnTo>
                  <a:lnTo>
                    <a:pt x="682347" y="377466"/>
                  </a:lnTo>
                  <a:lnTo>
                    <a:pt x="672458" y="381482"/>
                  </a:lnTo>
                  <a:lnTo>
                    <a:pt x="662569" y="385503"/>
                  </a:lnTo>
                  <a:lnTo>
                    <a:pt x="652680" y="389529"/>
                  </a:lnTo>
                  <a:lnTo>
                    <a:pt x="642791" y="393559"/>
                  </a:lnTo>
                  <a:lnTo>
                    <a:pt x="632902" y="397594"/>
                  </a:lnTo>
                  <a:lnTo>
                    <a:pt x="623013" y="401634"/>
                  </a:lnTo>
                  <a:lnTo>
                    <a:pt x="613124" y="405677"/>
                  </a:lnTo>
                  <a:lnTo>
                    <a:pt x="603234" y="409725"/>
                  </a:lnTo>
                  <a:lnTo>
                    <a:pt x="593345" y="413776"/>
                  </a:lnTo>
                  <a:lnTo>
                    <a:pt x="583456" y="417832"/>
                  </a:lnTo>
                  <a:lnTo>
                    <a:pt x="573567" y="421891"/>
                  </a:lnTo>
                  <a:lnTo>
                    <a:pt x="563678" y="425954"/>
                  </a:lnTo>
                  <a:lnTo>
                    <a:pt x="553789" y="430020"/>
                  </a:lnTo>
                  <a:lnTo>
                    <a:pt x="543900" y="434090"/>
                  </a:lnTo>
                  <a:lnTo>
                    <a:pt x="534011" y="438163"/>
                  </a:lnTo>
                  <a:lnTo>
                    <a:pt x="524122" y="442239"/>
                  </a:lnTo>
                  <a:lnTo>
                    <a:pt x="514233" y="446318"/>
                  </a:lnTo>
                  <a:lnTo>
                    <a:pt x="504343" y="450400"/>
                  </a:lnTo>
                  <a:lnTo>
                    <a:pt x="494454" y="454485"/>
                  </a:lnTo>
                  <a:lnTo>
                    <a:pt x="484565" y="458573"/>
                  </a:lnTo>
                  <a:lnTo>
                    <a:pt x="474676" y="462664"/>
                  </a:lnTo>
                  <a:lnTo>
                    <a:pt x="464787" y="466758"/>
                  </a:lnTo>
                  <a:lnTo>
                    <a:pt x="454898" y="470854"/>
                  </a:lnTo>
                  <a:lnTo>
                    <a:pt x="445009" y="474952"/>
                  </a:lnTo>
                  <a:lnTo>
                    <a:pt x="435120" y="479054"/>
                  </a:lnTo>
                  <a:lnTo>
                    <a:pt x="425231" y="483157"/>
                  </a:lnTo>
                  <a:lnTo>
                    <a:pt x="415342" y="487264"/>
                  </a:lnTo>
                  <a:lnTo>
                    <a:pt x="405452" y="491372"/>
                  </a:lnTo>
                  <a:lnTo>
                    <a:pt x="395563" y="495483"/>
                  </a:lnTo>
                  <a:lnTo>
                    <a:pt x="385674" y="499596"/>
                  </a:lnTo>
                  <a:lnTo>
                    <a:pt x="375785" y="503711"/>
                  </a:lnTo>
                  <a:lnTo>
                    <a:pt x="365896" y="507828"/>
                  </a:lnTo>
                  <a:lnTo>
                    <a:pt x="356007" y="511948"/>
                  </a:lnTo>
                  <a:lnTo>
                    <a:pt x="346118" y="516070"/>
                  </a:lnTo>
                  <a:lnTo>
                    <a:pt x="336229" y="520193"/>
                  </a:lnTo>
                  <a:lnTo>
                    <a:pt x="326340" y="524319"/>
                  </a:lnTo>
                  <a:lnTo>
                    <a:pt x="316451" y="528446"/>
                  </a:lnTo>
                  <a:lnTo>
                    <a:pt x="306562" y="532576"/>
                  </a:lnTo>
                  <a:lnTo>
                    <a:pt x="296672" y="536707"/>
                  </a:lnTo>
                  <a:lnTo>
                    <a:pt x="286783" y="540840"/>
                  </a:lnTo>
                  <a:lnTo>
                    <a:pt x="276894" y="544975"/>
                  </a:lnTo>
                  <a:lnTo>
                    <a:pt x="267005" y="549112"/>
                  </a:lnTo>
                  <a:lnTo>
                    <a:pt x="257116" y="553250"/>
                  </a:lnTo>
                  <a:lnTo>
                    <a:pt x="247227" y="557390"/>
                  </a:lnTo>
                  <a:lnTo>
                    <a:pt x="237338" y="561532"/>
                  </a:lnTo>
                  <a:lnTo>
                    <a:pt x="227449" y="565676"/>
                  </a:lnTo>
                  <a:lnTo>
                    <a:pt x="217560" y="569821"/>
                  </a:lnTo>
                  <a:lnTo>
                    <a:pt x="207671" y="573967"/>
                  </a:lnTo>
                  <a:lnTo>
                    <a:pt x="197781" y="578116"/>
                  </a:lnTo>
                  <a:lnTo>
                    <a:pt x="187892" y="582266"/>
                  </a:lnTo>
                  <a:lnTo>
                    <a:pt x="178003" y="586417"/>
                  </a:lnTo>
                  <a:lnTo>
                    <a:pt x="168114" y="590570"/>
                  </a:lnTo>
                  <a:lnTo>
                    <a:pt x="158225" y="594724"/>
                  </a:lnTo>
                  <a:lnTo>
                    <a:pt x="148336" y="598880"/>
                  </a:lnTo>
                  <a:lnTo>
                    <a:pt x="138447" y="603038"/>
                  </a:lnTo>
                  <a:lnTo>
                    <a:pt x="128558" y="607196"/>
                  </a:lnTo>
                  <a:lnTo>
                    <a:pt x="118669" y="611357"/>
                  </a:lnTo>
                  <a:lnTo>
                    <a:pt x="108780" y="615518"/>
                  </a:lnTo>
                  <a:lnTo>
                    <a:pt x="98890" y="619681"/>
                  </a:lnTo>
                  <a:lnTo>
                    <a:pt x="89001" y="623845"/>
                  </a:lnTo>
                  <a:lnTo>
                    <a:pt x="79112" y="628011"/>
                  </a:lnTo>
                  <a:lnTo>
                    <a:pt x="69223" y="632178"/>
                  </a:lnTo>
                  <a:lnTo>
                    <a:pt x="59334" y="636346"/>
                  </a:lnTo>
                  <a:lnTo>
                    <a:pt x="49445" y="640515"/>
                  </a:lnTo>
                  <a:lnTo>
                    <a:pt x="39556" y="644686"/>
                  </a:lnTo>
                  <a:lnTo>
                    <a:pt x="29667" y="648858"/>
                  </a:lnTo>
                  <a:lnTo>
                    <a:pt x="19778" y="653032"/>
                  </a:lnTo>
                  <a:lnTo>
                    <a:pt x="9889" y="657206"/>
                  </a:lnTo>
                  <a:lnTo>
                    <a:pt x="0" y="661382"/>
                  </a:lnTo>
                  <a:lnTo>
                    <a:pt x="0" y="66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762634"/>
              <a:ext cx="1799815" cy="655716"/>
            </a:xfrm>
            <a:custGeom>
              <a:avLst/>
              <a:pathLst>
                <a:path w="1799815" h="655716">
                  <a:moveTo>
                    <a:pt x="0" y="655716"/>
                  </a:moveTo>
                  <a:lnTo>
                    <a:pt x="9889" y="651683"/>
                  </a:lnTo>
                  <a:lnTo>
                    <a:pt x="19778" y="647650"/>
                  </a:lnTo>
                  <a:lnTo>
                    <a:pt x="29667" y="643617"/>
                  </a:lnTo>
                  <a:lnTo>
                    <a:pt x="39556" y="639585"/>
                  </a:lnTo>
                  <a:lnTo>
                    <a:pt x="49445" y="635553"/>
                  </a:lnTo>
                  <a:lnTo>
                    <a:pt x="59334" y="631521"/>
                  </a:lnTo>
                  <a:lnTo>
                    <a:pt x="69223" y="627489"/>
                  </a:lnTo>
                  <a:lnTo>
                    <a:pt x="79112" y="623458"/>
                  </a:lnTo>
                  <a:lnTo>
                    <a:pt x="89001" y="619427"/>
                  </a:lnTo>
                  <a:lnTo>
                    <a:pt x="98890" y="615397"/>
                  </a:lnTo>
                  <a:lnTo>
                    <a:pt x="108780" y="611367"/>
                  </a:lnTo>
                  <a:lnTo>
                    <a:pt x="118669" y="607337"/>
                  </a:lnTo>
                  <a:lnTo>
                    <a:pt x="128558" y="603308"/>
                  </a:lnTo>
                  <a:lnTo>
                    <a:pt x="138447" y="599279"/>
                  </a:lnTo>
                  <a:lnTo>
                    <a:pt x="148336" y="595250"/>
                  </a:lnTo>
                  <a:lnTo>
                    <a:pt x="158225" y="591222"/>
                  </a:lnTo>
                  <a:lnTo>
                    <a:pt x="168114" y="587194"/>
                  </a:lnTo>
                  <a:lnTo>
                    <a:pt x="178003" y="583167"/>
                  </a:lnTo>
                  <a:lnTo>
                    <a:pt x="187892" y="579141"/>
                  </a:lnTo>
                  <a:lnTo>
                    <a:pt x="197781" y="575115"/>
                  </a:lnTo>
                  <a:lnTo>
                    <a:pt x="207671" y="571089"/>
                  </a:lnTo>
                  <a:lnTo>
                    <a:pt x="217560" y="567064"/>
                  </a:lnTo>
                  <a:lnTo>
                    <a:pt x="227449" y="563040"/>
                  </a:lnTo>
                  <a:lnTo>
                    <a:pt x="237338" y="559017"/>
                  </a:lnTo>
                  <a:lnTo>
                    <a:pt x="247227" y="554994"/>
                  </a:lnTo>
                  <a:lnTo>
                    <a:pt x="257116" y="550972"/>
                  </a:lnTo>
                  <a:lnTo>
                    <a:pt x="267005" y="546950"/>
                  </a:lnTo>
                  <a:lnTo>
                    <a:pt x="276894" y="542930"/>
                  </a:lnTo>
                  <a:lnTo>
                    <a:pt x="286783" y="538910"/>
                  </a:lnTo>
                  <a:lnTo>
                    <a:pt x="296672" y="534891"/>
                  </a:lnTo>
                  <a:lnTo>
                    <a:pt x="306562" y="530874"/>
                  </a:lnTo>
                  <a:lnTo>
                    <a:pt x="316451" y="526857"/>
                  </a:lnTo>
                  <a:lnTo>
                    <a:pt x="326340" y="522841"/>
                  </a:lnTo>
                  <a:lnTo>
                    <a:pt x="336229" y="518826"/>
                  </a:lnTo>
                  <a:lnTo>
                    <a:pt x="346118" y="514813"/>
                  </a:lnTo>
                  <a:lnTo>
                    <a:pt x="356007" y="510801"/>
                  </a:lnTo>
                  <a:lnTo>
                    <a:pt x="365896" y="506790"/>
                  </a:lnTo>
                  <a:lnTo>
                    <a:pt x="375785" y="502780"/>
                  </a:lnTo>
                  <a:lnTo>
                    <a:pt x="385674" y="498772"/>
                  </a:lnTo>
                  <a:lnTo>
                    <a:pt x="395563" y="494765"/>
                  </a:lnTo>
                  <a:lnTo>
                    <a:pt x="405452" y="490759"/>
                  </a:lnTo>
                  <a:lnTo>
                    <a:pt x="415342" y="486756"/>
                  </a:lnTo>
                  <a:lnTo>
                    <a:pt x="425231" y="482754"/>
                  </a:lnTo>
                  <a:lnTo>
                    <a:pt x="435120" y="478754"/>
                  </a:lnTo>
                  <a:lnTo>
                    <a:pt x="445009" y="474755"/>
                  </a:lnTo>
                  <a:lnTo>
                    <a:pt x="454898" y="470759"/>
                  </a:lnTo>
                  <a:lnTo>
                    <a:pt x="464787" y="466765"/>
                  </a:lnTo>
                  <a:lnTo>
                    <a:pt x="474676" y="462773"/>
                  </a:lnTo>
                  <a:lnTo>
                    <a:pt x="484565" y="458783"/>
                  </a:lnTo>
                  <a:lnTo>
                    <a:pt x="494454" y="454796"/>
                  </a:lnTo>
                  <a:lnTo>
                    <a:pt x="504343" y="450811"/>
                  </a:lnTo>
                  <a:lnTo>
                    <a:pt x="514233" y="446829"/>
                  </a:lnTo>
                  <a:lnTo>
                    <a:pt x="524122" y="442849"/>
                  </a:lnTo>
                  <a:lnTo>
                    <a:pt x="534011" y="438873"/>
                  </a:lnTo>
                  <a:lnTo>
                    <a:pt x="543900" y="434900"/>
                  </a:lnTo>
                  <a:lnTo>
                    <a:pt x="553789" y="430930"/>
                  </a:lnTo>
                  <a:lnTo>
                    <a:pt x="563678" y="426963"/>
                  </a:lnTo>
                  <a:lnTo>
                    <a:pt x="573567" y="423000"/>
                  </a:lnTo>
                  <a:lnTo>
                    <a:pt x="583456" y="419041"/>
                  </a:lnTo>
                  <a:lnTo>
                    <a:pt x="593345" y="415086"/>
                  </a:lnTo>
                  <a:lnTo>
                    <a:pt x="603234" y="411135"/>
                  </a:lnTo>
                  <a:lnTo>
                    <a:pt x="613124" y="407188"/>
                  </a:lnTo>
                  <a:lnTo>
                    <a:pt x="623013" y="403246"/>
                  </a:lnTo>
                  <a:lnTo>
                    <a:pt x="632902" y="399309"/>
                  </a:lnTo>
                  <a:lnTo>
                    <a:pt x="642791" y="395377"/>
                  </a:lnTo>
                  <a:lnTo>
                    <a:pt x="652680" y="391451"/>
                  </a:lnTo>
                  <a:lnTo>
                    <a:pt x="662569" y="387530"/>
                  </a:lnTo>
                  <a:lnTo>
                    <a:pt x="672458" y="383616"/>
                  </a:lnTo>
                  <a:lnTo>
                    <a:pt x="682347" y="379707"/>
                  </a:lnTo>
                  <a:lnTo>
                    <a:pt x="692236" y="375806"/>
                  </a:lnTo>
                  <a:lnTo>
                    <a:pt x="702125" y="371911"/>
                  </a:lnTo>
                  <a:lnTo>
                    <a:pt x="712014" y="368023"/>
                  </a:lnTo>
                  <a:lnTo>
                    <a:pt x="721904" y="364144"/>
                  </a:lnTo>
                  <a:lnTo>
                    <a:pt x="731793" y="360272"/>
                  </a:lnTo>
                  <a:lnTo>
                    <a:pt x="741682" y="356410"/>
                  </a:lnTo>
                  <a:lnTo>
                    <a:pt x="751571" y="352556"/>
                  </a:lnTo>
                  <a:lnTo>
                    <a:pt x="761460" y="348711"/>
                  </a:lnTo>
                  <a:lnTo>
                    <a:pt x="771349" y="344877"/>
                  </a:lnTo>
                  <a:lnTo>
                    <a:pt x="781238" y="341053"/>
                  </a:lnTo>
                  <a:lnTo>
                    <a:pt x="791127" y="337240"/>
                  </a:lnTo>
                  <a:lnTo>
                    <a:pt x="801016" y="333439"/>
                  </a:lnTo>
                  <a:lnTo>
                    <a:pt x="810905" y="329650"/>
                  </a:lnTo>
                  <a:lnTo>
                    <a:pt x="820795" y="325874"/>
                  </a:lnTo>
                  <a:lnTo>
                    <a:pt x="830684" y="322111"/>
                  </a:lnTo>
                  <a:lnTo>
                    <a:pt x="840573" y="318362"/>
                  </a:lnTo>
                  <a:lnTo>
                    <a:pt x="850462" y="314628"/>
                  </a:lnTo>
                  <a:lnTo>
                    <a:pt x="860351" y="310909"/>
                  </a:lnTo>
                  <a:lnTo>
                    <a:pt x="870240" y="307206"/>
                  </a:lnTo>
                  <a:lnTo>
                    <a:pt x="880129" y="303521"/>
                  </a:lnTo>
                  <a:lnTo>
                    <a:pt x="890018" y="299853"/>
                  </a:lnTo>
                  <a:lnTo>
                    <a:pt x="899907" y="296203"/>
                  </a:lnTo>
                  <a:lnTo>
                    <a:pt x="909796" y="292573"/>
                  </a:lnTo>
                  <a:lnTo>
                    <a:pt x="919686" y="288963"/>
                  </a:lnTo>
                  <a:lnTo>
                    <a:pt x="929575" y="285374"/>
                  </a:lnTo>
                  <a:lnTo>
                    <a:pt x="939464" y="281806"/>
                  </a:lnTo>
                  <a:lnTo>
                    <a:pt x="949353" y="278261"/>
                  </a:lnTo>
                  <a:lnTo>
                    <a:pt x="959242" y="274740"/>
                  </a:lnTo>
                  <a:lnTo>
                    <a:pt x="969131" y="271243"/>
                  </a:lnTo>
                  <a:lnTo>
                    <a:pt x="979020" y="267771"/>
                  </a:lnTo>
                  <a:lnTo>
                    <a:pt x="988909" y="264325"/>
                  </a:lnTo>
                  <a:lnTo>
                    <a:pt x="998798" y="260905"/>
                  </a:lnTo>
                  <a:lnTo>
                    <a:pt x="1008687" y="257513"/>
                  </a:lnTo>
                  <a:lnTo>
                    <a:pt x="1018576" y="254149"/>
                  </a:lnTo>
                  <a:lnTo>
                    <a:pt x="1028466" y="250813"/>
                  </a:lnTo>
                  <a:lnTo>
                    <a:pt x="1038355" y="247507"/>
                  </a:lnTo>
                  <a:lnTo>
                    <a:pt x="1048244" y="244231"/>
                  </a:lnTo>
                  <a:lnTo>
                    <a:pt x="1058133" y="240985"/>
                  </a:lnTo>
                  <a:lnTo>
                    <a:pt x="1068022" y="237769"/>
                  </a:lnTo>
                  <a:lnTo>
                    <a:pt x="1077911" y="234584"/>
                  </a:lnTo>
                  <a:lnTo>
                    <a:pt x="1087800" y="231430"/>
                  </a:lnTo>
                  <a:lnTo>
                    <a:pt x="1097689" y="228306"/>
                  </a:lnTo>
                  <a:lnTo>
                    <a:pt x="1107578" y="225213"/>
                  </a:lnTo>
                  <a:lnTo>
                    <a:pt x="1117467" y="222150"/>
                  </a:lnTo>
                  <a:lnTo>
                    <a:pt x="1127357" y="219117"/>
                  </a:lnTo>
                  <a:lnTo>
                    <a:pt x="1137246" y="216113"/>
                  </a:lnTo>
                  <a:lnTo>
                    <a:pt x="1147135" y="213136"/>
                  </a:lnTo>
                  <a:lnTo>
                    <a:pt x="1157024" y="210187"/>
                  </a:lnTo>
                  <a:lnTo>
                    <a:pt x="1166913" y="207264"/>
                  </a:lnTo>
                  <a:lnTo>
                    <a:pt x="1176802" y="204365"/>
                  </a:lnTo>
                  <a:lnTo>
                    <a:pt x="1186691" y="201490"/>
                  </a:lnTo>
                  <a:lnTo>
                    <a:pt x="1196580" y="198635"/>
                  </a:lnTo>
                  <a:lnTo>
                    <a:pt x="1206469" y="195800"/>
                  </a:lnTo>
                  <a:lnTo>
                    <a:pt x="1216358" y="192982"/>
                  </a:lnTo>
                  <a:lnTo>
                    <a:pt x="1226248" y="190179"/>
                  </a:lnTo>
                  <a:lnTo>
                    <a:pt x="1236137" y="187389"/>
                  </a:lnTo>
                  <a:lnTo>
                    <a:pt x="1246026" y="184609"/>
                  </a:lnTo>
                  <a:lnTo>
                    <a:pt x="1255915" y="181837"/>
                  </a:lnTo>
                  <a:lnTo>
                    <a:pt x="1265804" y="179070"/>
                  </a:lnTo>
                  <a:lnTo>
                    <a:pt x="1275693" y="176306"/>
                  </a:lnTo>
                  <a:lnTo>
                    <a:pt x="1285582" y="173542"/>
                  </a:lnTo>
                  <a:lnTo>
                    <a:pt x="1295471" y="170775"/>
                  </a:lnTo>
                  <a:lnTo>
                    <a:pt x="1305360" y="168002"/>
                  </a:lnTo>
                  <a:lnTo>
                    <a:pt x="1315249" y="165222"/>
                  </a:lnTo>
                  <a:lnTo>
                    <a:pt x="1325139" y="162431"/>
                  </a:lnTo>
                  <a:lnTo>
                    <a:pt x="1335028" y="159628"/>
                  </a:lnTo>
                  <a:lnTo>
                    <a:pt x="1344917" y="156809"/>
                  </a:lnTo>
                  <a:lnTo>
                    <a:pt x="1354806" y="153973"/>
                  </a:lnTo>
                  <a:lnTo>
                    <a:pt x="1364695" y="151117"/>
                  </a:lnTo>
                  <a:lnTo>
                    <a:pt x="1374584" y="148240"/>
                  </a:lnTo>
                  <a:lnTo>
                    <a:pt x="1384473" y="145340"/>
                  </a:lnTo>
                  <a:lnTo>
                    <a:pt x="1394362" y="142416"/>
                  </a:lnTo>
                  <a:lnTo>
                    <a:pt x="1404251" y="139465"/>
                  </a:lnTo>
                  <a:lnTo>
                    <a:pt x="1414140" y="136488"/>
                  </a:lnTo>
                  <a:lnTo>
                    <a:pt x="1424029" y="133482"/>
                  </a:lnTo>
                  <a:lnTo>
                    <a:pt x="1433919" y="130447"/>
                  </a:lnTo>
                  <a:lnTo>
                    <a:pt x="1443808" y="127383"/>
                  </a:lnTo>
                  <a:lnTo>
                    <a:pt x="1453697" y="124288"/>
                  </a:lnTo>
                  <a:lnTo>
                    <a:pt x="1463586" y="121163"/>
                  </a:lnTo>
                  <a:lnTo>
                    <a:pt x="1473475" y="118007"/>
                  </a:lnTo>
                  <a:lnTo>
                    <a:pt x="1483364" y="114820"/>
                  </a:lnTo>
                  <a:lnTo>
                    <a:pt x="1493253" y="111603"/>
                  </a:lnTo>
                  <a:lnTo>
                    <a:pt x="1503142" y="108355"/>
                  </a:lnTo>
                  <a:lnTo>
                    <a:pt x="1513031" y="105077"/>
                  </a:lnTo>
                  <a:lnTo>
                    <a:pt x="1522920" y="101769"/>
                  </a:lnTo>
                  <a:lnTo>
                    <a:pt x="1532810" y="98433"/>
                  </a:lnTo>
                  <a:lnTo>
                    <a:pt x="1542699" y="95067"/>
                  </a:lnTo>
                  <a:lnTo>
                    <a:pt x="1552588" y="91673"/>
                  </a:lnTo>
                  <a:lnTo>
                    <a:pt x="1562477" y="88252"/>
                  </a:lnTo>
                  <a:lnTo>
                    <a:pt x="1572366" y="84805"/>
                  </a:lnTo>
                  <a:lnTo>
                    <a:pt x="1582255" y="81331"/>
                  </a:lnTo>
                  <a:lnTo>
                    <a:pt x="1592144" y="77833"/>
                  </a:lnTo>
                  <a:lnTo>
                    <a:pt x="1602033" y="74310"/>
                  </a:lnTo>
                  <a:lnTo>
                    <a:pt x="1611922" y="70764"/>
                  </a:lnTo>
                  <a:lnTo>
                    <a:pt x="1621811" y="67196"/>
                  </a:lnTo>
                  <a:lnTo>
                    <a:pt x="1631701" y="63605"/>
                  </a:lnTo>
                  <a:lnTo>
                    <a:pt x="1641590" y="59994"/>
                  </a:lnTo>
                  <a:lnTo>
                    <a:pt x="1651479" y="56363"/>
                  </a:lnTo>
                  <a:lnTo>
                    <a:pt x="1661368" y="52713"/>
                  </a:lnTo>
                  <a:lnTo>
                    <a:pt x="1671257" y="49044"/>
                  </a:lnTo>
                  <a:lnTo>
                    <a:pt x="1681146" y="45357"/>
                  </a:lnTo>
                  <a:lnTo>
                    <a:pt x="1691035" y="41654"/>
                  </a:lnTo>
                  <a:lnTo>
                    <a:pt x="1700924" y="37934"/>
                  </a:lnTo>
                  <a:lnTo>
                    <a:pt x="1710813" y="34199"/>
                  </a:lnTo>
                  <a:lnTo>
                    <a:pt x="1720702" y="30450"/>
                  </a:lnTo>
                  <a:lnTo>
                    <a:pt x="1730591" y="26686"/>
                  </a:lnTo>
                  <a:lnTo>
                    <a:pt x="1740481" y="22909"/>
                  </a:lnTo>
                  <a:lnTo>
                    <a:pt x="1750370" y="19119"/>
                  </a:lnTo>
                  <a:lnTo>
                    <a:pt x="1760259" y="15317"/>
                  </a:lnTo>
                  <a:lnTo>
                    <a:pt x="1770148" y="11504"/>
                  </a:lnTo>
                  <a:lnTo>
                    <a:pt x="1780037" y="7679"/>
                  </a:lnTo>
                  <a:lnTo>
                    <a:pt x="1789926" y="384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02130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068256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022856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005737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199173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19553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370390"/>
              <a:ext cx="1799815" cy="775936"/>
            </a:xfrm>
            <a:custGeom>
              <a:avLst/>
              <a:pathLst>
                <a:path w="1799815" h="775936">
                  <a:moveTo>
                    <a:pt x="0" y="651189"/>
                  </a:moveTo>
                  <a:lnTo>
                    <a:pt x="9889" y="647293"/>
                  </a:lnTo>
                  <a:lnTo>
                    <a:pt x="19778" y="643395"/>
                  </a:lnTo>
                  <a:lnTo>
                    <a:pt x="29667" y="639498"/>
                  </a:lnTo>
                  <a:lnTo>
                    <a:pt x="39556" y="635600"/>
                  </a:lnTo>
                  <a:lnTo>
                    <a:pt x="49445" y="631701"/>
                  </a:lnTo>
                  <a:lnTo>
                    <a:pt x="59334" y="627803"/>
                  </a:lnTo>
                  <a:lnTo>
                    <a:pt x="69223" y="623903"/>
                  </a:lnTo>
                  <a:lnTo>
                    <a:pt x="79112" y="620004"/>
                  </a:lnTo>
                  <a:lnTo>
                    <a:pt x="89001" y="616104"/>
                  </a:lnTo>
                  <a:lnTo>
                    <a:pt x="98890" y="612204"/>
                  </a:lnTo>
                  <a:lnTo>
                    <a:pt x="108780" y="608304"/>
                  </a:lnTo>
                  <a:lnTo>
                    <a:pt x="118669" y="604404"/>
                  </a:lnTo>
                  <a:lnTo>
                    <a:pt x="128558" y="600503"/>
                  </a:lnTo>
                  <a:lnTo>
                    <a:pt x="138447" y="596603"/>
                  </a:lnTo>
                  <a:lnTo>
                    <a:pt x="148336" y="592702"/>
                  </a:lnTo>
                  <a:lnTo>
                    <a:pt x="158225" y="588802"/>
                  </a:lnTo>
                  <a:lnTo>
                    <a:pt x="168114" y="584901"/>
                  </a:lnTo>
                  <a:lnTo>
                    <a:pt x="178003" y="581000"/>
                  </a:lnTo>
                  <a:lnTo>
                    <a:pt x="187892" y="577100"/>
                  </a:lnTo>
                  <a:lnTo>
                    <a:pt x="197781" y="573200"/>
                  </a:lnTo>
                  <a:lnTo>
                    <a:pt x="207671" y="569300"/>
                  </a:lnTo>
                  <a:lnTo>
                    <a:pt x="217560" y="565401"/>
                  </a:lnTo>
                  <a:lnTo>
                    <a:pt x="227449" y="561502"/>
                  </a:lnTo>
                  <a:lnTo>
                    <a:pt x="237338" y="557603"/>
                  </a:lnTo>
                  <a:lnTo>
                    <a:pt x="247227" y="553705"/>
                  </a:lnTo>
                  <a:lnTo>
                    <a:pt x="257116" y="549807"/>
                  </a:lnTo>
                  <a:lnTo>
                    <a:pt x="267005" y="545911"/>
                  </a:lnTo>
                  <a:lnTo>
                    <a:pt x="276894" y="542015"/>
                  </a:lnTo>
                  <a:lnTo>
                    <a:pt x="286783" y="538119"/>
                  </a:lnTo>
                  <a:lnTo>
                    <a:pt x="296672" y="534225"/>
                  </a:lnTo>
                  <a:lnTo>
                    <a:pt x="306562" y="530332"/>
                  </a:lnTo>
                  <a:lnTo>
                    <a:pt x="316451" y="526441"/>
                  </a:lnTo>
                  <a:lnTo>
                    <a:pt x="326340" y="522550"/>
                  </a:lnTo>
                  <a:lnTo>
                    <a:pt x="336229" y="518661"/>
                  </a:lnTo>
                  <a:lnTo>
                    <a:pt x="346118" y="514774"/>
                  </a:lnTo>
                  <a:lnTo>
                    <a:pt x="356007" y="510888"/>
                  </a:lnTo>
                  <a:lnTo>
                    <a:pt x="365896" y="507004"/>
                  </a:lnTo>
                  <a:lnTo>
                    <a:pt x="375785" y="503123"/>
                  </a:lnTo>
                  <a:lnTo>
                    <a:pt x="385674" y="499243"/>
                  </a:lnTo>
                  <a:lnTo>
                    <a:pt x="395563" y="495366"/>
                  </a:lnTo>
                  <a:lnTo>
                    <a:pt x="405452" y="491491"/>
                  </a:lnTo>
                  <a:lnTo>
                    <a:pt x="415342" y="487619"/>
                  </a:lnTo>
                  <a:lnTo>
                    <a:pt x="425231" y="483750"/>
                  </a:lnTo>
                  <a:lnTo>
                    <a:pt x="435120" y="479884"/>
                  </a:lnTo>
                  <a:lnTo>
                    <a:pt x="445009" y="476021"/>
                  </a:lnTo>
                  <a:lnTo>
                    <a:pt x="454898" y="472162"/>
                  </a:lnTo>
                  <a:lnTo>
                    <a:pt x="464787" y="468307"/>
                  </a:lnTo>
                  <a:lnTo>
                    <a:pt x="474676" y="464456"/>
                  </a:lnTo>
                  <a:lnTo>
                    <a:pt x="484565" y="460610"/>
                  </a:lnTo>
                  <a:lnTo>
                    <a:pt x="494454" y="456768"/>
                  </a:lnTo>
                  <a:lnTo>
                    <a:pt x="504343" y="452931"/>
                  </a:lnTo>
                  <a:lnTo>
                    <a:pt x="514233" y="449099"/>
                  </a:lnTo>
                  <a:lnTo>
                    <a:pt x="524122" y="445273"/>
                  </a:lnTo>
                  <a:lnTo>
                    <a:pt x="534011" y="441453"/>
                  </a:lnTo>
                  <a:lnTo>
                    <a:pt x="543900" y="437639"/>
                  </a:lnTo>
                  <a:lnTo>
                    <a:pt x="553789" y="433833"/>
                  </a:lnTo>
                  <a:lnTo>
                    <a:pt x="563678" y="430033"/>
                  </a:lnTo>
                  <a:lnTo>
                    <a:pt x="573567" y="426241"/>
                  </a:lnTo>
                  <a:lnTo>
                    <a:pt x="583456" y="422457"/>
                  </a:lnTo>
                  <a:lnTo>
                    <a:pt x="593345" y="418681"/>
                  </a:lnTo>
                  <a:lnTo>
                    <a:pt x="603234" y="414915"/>
                  </a:lnTo>
                  <a:lnTo>
                    <a:pt x="613124" y="411158"/>
                  </a:lnTo>
                  <a:lnTo>
                    <a:pt x="623013" y="407412"/>
                  </a:lnTo>
                  <a:lnTo>
                    <a:pt x="632902" y="403676"/>
                  </a:lnTo>
                  <a:lnTo>
                    <a:pt x="642791" y="399951"/>
                  </a:lnTo>
                  <a:lnTo>
                    <a:pt x="652680" y="396239"/>
                  </a:lnTo>
                  <a:lnTo>
                    <a:pt x="662569" y="392539"/>
                  </a:lnTo>
                  <a:lnTo>
                    <a:pt x="672458" y="388852"/>
                  </a:lnTo>
                  <a:lnTo>
                    <a:pt x="682347" y="385179"/>
                  </a:lnTo>
                  <a:lnTo>
                    <a:pt x="692236" y="381521"/>
                  </a:lnTo>
                  <a:lnTo>
                    <a:pt x="702125" y="377878"/>
                  </a:lnTo>
                  <a:lnTo>
                    <a:pt x="712014" y="374252"/>
                  </a:lnTo>
                  <a:lnTo>
                    <a:pt x="721904" y="370642"/>
                  </a:lnTo>
                  <a:lnTo>
                    <a:pt x="731793" y="367051"/>
                  </a:lnTo>
                  <a:lnTo>
                    <a:pt x="741682" y="363477"/>
                  </a:lnTo>
                  <a:lnTo>
                    <a:pt x="751571" y="359923"/>
                  </a:lnTo>
                  <a:lnTo>
                    <a:pt x="761460" y="356390"/>
                  </a:lnTo>
                  <a:lnTo>
                    <a:pt x="771349" y="352877"/>
                  </a:lnTo>
                  <a:lnTo>
                    <a:pt x="781238" y="349387"/>
                  </a:lnTo>
                  <a:lnTo>
                    <a:pt x="791127" y="345919"/>
                  </a:lnTo>
                  <a:lnTo>
                    <a:pt x="801016" y="342475"/>
                  </a:lnTo>
                  <a:lnTo>
                    <a:pt x="810905" y="339055"/>
                  </a:lnTo>
                  <a:lnTo>
                    <a:pt x="820795" y="335660"/>
                  </a:lnTo>
                  <a:lnTo>
                    <a:pt x="830684" y="332291"/>
                  </a:lnTo>
                  <a:lnTo>
                    <a:pt x="840573" y="328949"/>
                  </a:lnTo>
                  <a:lnTo>
                    <a:pt x="850462" y="325634"/>
                  </a:lnTo>
                  <a:lnTo>
                    <a:pt x="860351" y="322346"/>
                  </a:lnTo>
                  <a:lnTo>
                    <a:pt x="870240" y="319087"/>
                  </a:lnTo>
                  <a:lnTo>
                    <a:pt x="880129" y="315857"/>
                  </a:lnTo>
                  <a:lnTo>
                    <a:pt x="890018" y="312656"/>
                  </a:lnTo>
                  <a:lnTo>
                    <a:pt x="899907" y="309484"/>
                  </a:lnTo>
                  <a:lnTo>
                    <a:pt x="909796" y="306342"/>
                  </a:lnTo>
                  <a:lnTo>
                    <a:pt x="919686" y="303229"/>
                  </a:lnTo>
                  <a:lnTo>
                    <a:pt x="929575" y="300145"/>
                  </a:lnTo>
                  <a:lnTo>
                    <a:pt x="939464" y="297090"/>
                  </a:lnTo>
                  <a:lnTo>
                    <a:pt x="949353" y="294063"/>
                  </a:lnTo>
                  <a:lnTo>
                    <a:pt x="959242" y="291065"/>
                  </a:lnTo>
                  <a:lnTo>
                    <a:pt x="969131" y="288093"/>
                  </a:lnTo>
                  <a:lnTo>
                    <a:pt x="979020" y="285147"/>
                  </a:lnTo>
                  <a:lnTo>
                    <a:pt x="988909" y="282226"/>
                  </a:lnTo>
                  <a:lnTo>
                    <a:pt x="998798" y="279328"/>
                  </a:lnTo>
                  <a:lnTo>
                    <a:pt x="1008687" y="276452"/>
                  </a:lnTo>
                  <a:lnTo>
                    <a:pt x="1018576" y="273597"/>
                  </a:lnTo>
                  <a:lnTo>
                    <a:pt x="1028466" y="270759"/>
                  </a:lnTo>
                  <a:lnTo>
                    <a:pt x="1038355" y="267938"/>
                  </a:lnTo>
                  <a:lnTo>
                    <a:pt x="1048244" y="265131"/>
                  </a:lnTo>
                  <a:lnTo>
                    <a:pt x="1058133" y="262336"/>
                  </a:lnTo>
                  <a:lnTo>
                    <a:pt x="1068022" y="259550"/>
                  </a:lnTo>
                  <a:lnTo>
                    <a:pt x="1077911" y="256770"/>
                  </a:lnTo>
                  <a:lnTo>
                    <a:pt x="1087800" y="253995"/>
                  </a:lnTo>
                  <a:lnTo>
                    <a:pt x="1097689" y="251221"/>
                  </a:lnTo>
                  <a:lnTo>
                    <a:pt x="1107578" y="248447"/>
                  </a:lnTo>
                  <a:lnTo>
                    <a:pt x="1117467" y="245668"/>
                  </a:lnTo>
                  <a:lnTo>
                    <a:pt x="1127357" y="242883"/>
                  </a:lnTo>
                  <a:lnTo>
                    <a:pt x="1137246" y="240088"/>
                  </a:lnTo>
                  <a:lnTo>
                    <a:pt x="1147135" y="237282"/>
                  </a:lnTo>
                  <a:lnTo>
                    <a:pt x="1157024" y="234462"/>
                  </a:lnTo>
                  <a:lnTo>
                    <a:pt x="1166913" y="231625"/>
                  </a:lnTo>
                  <a:lnTo>
                    <a:pt x="1176802" y="228770"/>
                  </a:lnTo>
                  <a:lnTo>
                    <a:pt x="1186691" y="225894"/>
                  </a:lnTo>
                  <a:lnTo>
                    <a:pt x="1196580" y="222994"/>
                  </a:lnTo>
                  <a:lnTo>
                    <a:pt x="1206469" y="220071"/>
                  </a:lnTo>
                  <a:lnTo>
                    <a:pt x="1216358" y="217121"/>
                  </a:lnTo>
                  <a:lnTo>
                    <a:pt x="1226248" y="214144"/>
                  </a:lnTo>
                  <a:lnTo>
                    <a:pt x="1236137" y="211137"/>
                  </a:lnTo>
                  <a:lnTo>
                    <a:pt x="1246026" y="208102"/>
                  </a:lnTo>
                  <a:lnTo>
                    <a:pt x="1255915" y="205035"/>
                  </a:lnTo>
                  <a:lnTo>
                    <a:pt x="1265804" y="201937"/>
                  </a:lnTo>
                  <a:lnTo>
                    <a:pt x="1275693" y="198807"/>
                  </a:lnTo>
                  <a:lnTo>
                    <a:pt x="1285582" y="195645"/>
                  </a:lnTo>
                  <a:lnTo>
                    <a:pt x="1295471" y="192450"/>
                  </a:lnTo>
                  <a:lnTo>
                    <a:pt x="1305360" y="189223"/>
                  </a:lnTo>
                  <a:lnTo>
                    <a:pt x="1315249" y="185963"/>
                  </a:lnTo>
                  <a:lnTo>
                    <a:pt x="1325139" y="182672"/>
                  </a:lnTo>
                  <a:lnTo>
                    <a:pt x="1335028" y="179348"/>
                  </a:lnTo>
                  <a:lnTo>
                    <a:pt x="1344917" y="175993"/>
                  </a:lnTo>
                  <a:lnTo>
                    <a:pt x="1354806" y="172607"/>
                  </a:lnTo>
                  <a:lnTo>
                    <a:pt x="1364695" y="169190"/>
                  </a:lnTo>
                  <a:lnTo>
                    <a:pt x="1374584" y="165744"/>
                  </a:lnTo>
                  <a:lnTo>
                    <a:pt x="1384473" y="162269"/>
                  </a:lnTo>
                  <a:lnTo>
                    <a:pt x="1394362" y="158765"/>
                  </a:lnTo>
                  <a:lnTo>
                    <a:pt x="1404251" y="155234"/>
                  </a:lnTo>
                  <a:lnTo>
                    <a:pt x="1414140" y="151677"/>
                  </a:lnTo>
                  <a:lnTo>
                    <a:pt x="1424029" y="148093"/>
                  </a:lnTo>
                  <a:lnTo>
                    <a:pt x="1433919" y="144485"/>
                  </a:lnTo>
                  <a:lnTo>
                    <a:pt x="1443808" y="140852"/>
                  </a:lnTo>
                  <a:lnTo>
                    <a:pt x="1453697" y="137196"/>
                  </a:lnTo>
                  <a:lnTo>
                    <a:pt x="1463586" y="133518"/>
                  </a:lnTo>
                  <a:lnTo>
                    <a:pt x="1473475" y="129818"/>
                  </a:lnTo>
                  <a:lnTo>
                    <a:pt x="1483364" y="126097"/>
                  </a:lnTo>
                  <a:lnTo>
                    <a:pt x="1493253" y="122357"/>
                  </a:lnTo>
                  <a:lnTo>
                    <a:pt x="1503142" y="118597"/>
                  </a:lnTo>
                  <a:lnTo>
                    <a:pt x="1513031" y="114820"/>
                  </a:lnTo>
                  <a:lnTo>
                    <a:pt x="1522920" y="111024"/>
                  </a:lnTo>
                  <a:lnTo>
                    <a:pt x="1532810" y="107212"/>
                  </a:lnTo>
                  <a:lnTo>
                    <a:pt x="1542699" y="103384"/>
                  </a:lnTo>
                  <a:lnTo>
                    <a:pt x="1552588" y="99540"/>
                  </a:lnTo>
                  <a:lnTo>
                    <a:pt x="1562477" y="95682"/>
                  </a:lnTo>
                  <a:lnTo>
                    <a:pt x="1572366" y="91810"/>
                  </a:lnTo>
                  <a:lnTo>
                    <a:pt x="1582255" y="87924"/>
                  </a:lnTo>
                  <a:lnTo>
                    <a:pt x="1592144" y="84025"/>
                  </a:lnTo>
                  <a:lnTo>
                    <a:pt x="1602033" y="80114"/>
                  </a:lnTo>
                  <a:lnTo>
                    <a:pt x="1611922" y="76191"/>
                  </a:lnTo>
                  <a:lnTo>
                    <a:pt x="1621811" y="72257"/>
                  </a:lnTo>
                  <a:lnTo>
                    <a:pt x="1631701" y="68313"/>
                  </a:lnTo>
                  <a:lnTo>
                    <a:pt x="1641590" y="64358"/>
                  </a:lnTo>
                  <a:lnTo>
                    <a:pt x="1651479" y="60393"/>
                  </a:lnTo>
                  <a:lnTo>
                    <a:pt x="1661368" y="56419"/>
                  </a:lnTo>
                  <a:lnTo>
                    <a:pt x="1671257" y="52436"/>
                  </a:lnTo>
                  <a:lnTo>
                    <a:pt x="1681146" y="48445"/>
                  </a:lnTo>
                  <a:lnTo>
                    <a:pt x="1691035" y="44445"/>
                  </a:lnTo>
                  <a:lnTo>
                    <a:pt x="1700924" y="40438"/>
                  </a:lnTo>
                  <a:lnTo>
                    <a:pt x="1710813" y="36423"/>
                  </a:lnTo>
                  <a:lnTo>
                    <a:pt x="1720702" y="32401"/>
                  </a:lnTo>
                  <a:lnTo>
                    <a:pt x="1730591" y="28372"/>
                  </a:lnTo>
                  <a:lnTo>
                    <a:pt x="1740481" y="24336"/>
                  </a:lnTo>
                  <a:lnTo>
                    <a:pt x="1750370" y="20294"/>
                  </a:lnTo>
                  <a:lnTo>
                    <a:pt x="1760259" y="16246"/>
                  </a:lnTo>
                  <a:lnTo>
                    <a:pt x="1770148" y="12193"/>
                  </a:lnTo>
                  <a:lnTo>
                    <a:pt x="1780037" y="8134"/>
                  </a:lnTo>
                  <a:lnTo>
                    <a:pt x="1789926" y="4069"/>
                  </a:lnTo>
                  <a:lnTo>
                    <a:pt x="1799815" y="0"/>
                  </a:lnTo>
                  <a:lnTo>
                    <a:pt x="1799815" y="115260"/>
                  </a:lnTo>
                  <a:lnTo>
                    <a:pt x="1789926" y="118871"/>
                  </a:lnTo>
                  <a:lnTo>
                    <a:pt x="1780037" y="122467"/>
                  </a:lnTo>
                  <a:lnTo>
                    <a:pt x="1770148" y="126048"/>
                  </a:lnTo>
                  <a:lnTo>
                    <a:pt x="1760259" y="129612"/>
                  </a:lnTo>
                  <a:lnTo>
                    <a:pt x="1750370" y="133160"/>
                  </a:lnTo>
                  <a:lnTo>
                    <a:pt x="1740481" y="136691"/>
                  </a:lnTo>
                  <a:lnTo>
                    <a:pt x="1730591" y="140203"/>
                  </a:lnTo>
                  <a:lnTo>
                    <a:pt x="1720702" y="143696"/>
                  </a:lnTo>
                  <a:lnTo>
                    <a:pt x="1710813" y="147168"/>
                  </a:lnTo>
                  <a:lnTo>
                    <a:pt x="1700924" y="150621"/>
                  </a:lnTo>
                  <a:lnTo>
                    <a:pt x="1691035" y="154051"/>
                  </a:lnTo>
                  <a:lnTo>
                    <a:pt x="1681146" y="157460"/>
                  </a:lnTo>
                  <a:lnTo>
                    <a:pt x="1671257" y="160845"/>
                  </a:lnTo>
                  <a:lnTo>
                    <a:pt x="1661368" y="164206"/>
                  </a:lnTo>
                  <a:lnTo>
                    <a:pt x="1651479" y="167543"/>
                  </a:lnTo>
                  <a:lnTo>
                    <a:pt x="1641590" y="170855"/>
                  </a:lnTo>
                  <a:lnTo>
                    <a:pt x="1631701" y="174140"/>
                  </a:lnTo>
                  <a:lnTo>
                    <a:pt x="1621811" y="177400"/>
                  </a:lnTo>
                  <a:lnTo>
                    <a:pt x="1611922" y="180632"/>
                  </a:lnTo>
                  <a:lnTo>
                    <a:pt x="1602033" y="183836"/>
                  </a:lnTo>
                  <a:lnTo>
                    <a:pt x="1592144" y="187013"/>
                  </a:lnTo>
                  <a:lnTo>
                    <a:pt x="1582255" y="190161"/>
                  </a:lnTo>
                  <a:lnTo>
                    <a:pt x="1572366" y="193281"/>
                  </a:lnTo>
                  <a:lnTo>
                    <a:pt x="1562477" y="196373"/>
                  </a:lnTo>
                  <a:lnTo>
                    <a:pt x="1552588" y="199436"/>
                  </a:lnTo>
                  <a:lnTo>
                    <a:pt x="1542699" y="202470"/>
                  </a:lnTo>
                  <a:lnTo>
                    <a:pt x="1532810" y="205477"/>
                  </a:lnTo>
                  <a:lnTo>
                    <a:pt x="1522920" y="208456"/>
                  </a:lnTo>
                  <a:lnTo>
                    <a:pt x="1513031" y="211408"/>
                  </a:lnTo>
                  <a:lnTo>
                    <a:pt x="1503142" y="214333"/>
                  </a:lnTo>
                  <a:lnTo>
                    <a:pt x="1493253" y="217234"/>
                  </a:lnTo>
                  <a:lnTo>
                    <a:pt x="1483364" y="220110"/>
                  </a:lnTo>
                  <a:lnTo>
                    <a:pt x="1473475" y="222963"/>
                  </a:lnTo>
                  <a:lnTo>
                    <a:pt x="1463586" y="225795"/>
                  </a:lnTo>
                  <a:lnTo>
                    <a:pt x="1453697" y="228607"/>
                  </a:lnTo>
                  <a:lnTo>
                    <a:pt x="1443808" y="231401"/>
                  </a:lnTo>
                  <a:lnTo>
                    <a:pt x="1433919" y="234178"/>
                  </a:lnTo>
                  <a:lnTo>
                    <a:pt x="1424029" y="236942"/>
                  </a:lnTo>
                  <a:lnTo>
                    <a:pt x="1414140" y="239693"/>
                  </a:lnTo>
                  <a:lnTo>
                    <a:pt x="1404251" y="242435"/>
                  </a:lnTo>
                  <a:lnTo>
                    <a:pt x="1394362" y="245169"/>
                  </a:lnTo>
                  <a:lnTo>
                    <a:pt x="1384473" y="247899"/>
                  </a:lnTo>
                  <a:lnTo>
                    <a:pt x="1374584" y="250626"/>
                  </a:lnTo>
                  <a:lnTo>
                    <a:pt x="1364695" y="253353"/>
                  </a:lnTo>
                  <a:lnTo>
                    <a:pt x="1354806" y="256083"/>
                  </a:lnTo>
                  <a:lnTo>
                    <a:pt x="1344917" y="258819"/>
                  </a:lnTo>
                  <a:lnTo>
                    <a:pt x="1335028" y="261562"/>
                  </a:lnTo>
                  <a:lnTo>
                    <a:pt x="1325139" y="264316"/>
                  </a:lnTo>
                  <a:lnTo>
                    <a:pt x="1315249" y="267082"/>
                  </a:lnTo>
                  <a:lnTo>
                    <a:pt x="1305360" y="269863"/>
                  </a:lnTo>
                  <a:lnTo>
                    <a:pt x="1295471" y="272661"/>
                  </a:lnTo>
                  <a:lnTo>
                    <a:pt x="1285582" y="275479"/>
                  </a:lnTo>
                  <a:lnTo>
                    <a:pt x="1275693" y="278317"/>
                  </a:lnTo>
                  <a:lnTo>
                    <a:pt x="1265804" y="281179"/>
                  </a:lnTo>
                  <a:lnTo>
                    <a:pt x="1255915" y="284065"/>
                  </a:lnTo>
                  <a:lnTo>
                    <a:pt x="1246026" y="286977"/>
                  </a:lnTo>
                  <a:lnTo>
                    <a:pt x="1236137" y="289916"/>
                  </a:lnTo>
                  <a:lnTo>
                    <a:pt x="1226248" y="292883"/>
                  </a:lnTo>
                  <a:lnTo>
                    <a:pt x="1216358" y="295880"/>
                  </a:lnTo>
                  <a:lnTo>
                    <a:pt x="1206469" y="298906"/>
                  </a:lnTo>
                  <a:lnTo>
                    <a:pt x="1196580" y="301963"/>
                  </a:lnTo>
                  <a:lnTo>
                    <a:pt x="1186691" y="305052"/>
                  </a:lnTo>
                  <a:lnTo>
                    <a:pt x="1176802" y="308171"/>
                  </a:lnTo>
                  <a:lnTo>
                    <a:pt x="1166913" y="311322"/>
                  </a:lnTo>
                  <a:lnTo>
                    <a:pt x="1157024" y="314504"/>
                  </a:lnTo>
                  <a:lnTo>
                    <a:pt x="1147135" y="317718"/>
                  </a:lnTo>
                  <a:lnTo>
                    <a:pt x="1137246" y="320963"/>
                  </a:lnTo>
                  <a:lnTo>
                    <a:pt x="1127357" y="324239"/>
                  </a:lnTo>
                  <a:lnTo>
                    <a:pt x="1117467" y="327545"/>
                  </a:lnTo>
                  <a:lnTo>
                    <a:pt x="1107578" y="330881"/>
                  </a:lnTo>
                  <a:lnTo>
                    <a:pt x="1097689" y="334247"/>
                  </a:lnTo>
                  <a:lnTo>
                    <a:pt x="1087800" y="337641"/>
                  </a:lnTo>
                  <a:lnTo>
                    <a:pt x="1077911" y="341063"/>
                  </a:lnTo>
                  <a:lnTo>
                    <a:pt x="1068022" y="344513"/>
                  </a:lnTo>
                  <a:lnTo>
                    <a:pt x="1058133" y="347989"/>
                  </a:lnTo>
                  <a:lnTo>
                    <a:pt x="1048244" y="351491"/>
                  </a:lnTo>
                  <a:lnTo>
                    <a:pt x="1038355" y="355018"/>
                  </a:lnTo>
                  <a:lnTo>
                    <a:pt x="1028466" y="358570"/>
                  </a:lnTo>
                  <a:lnTo>
                    <a:pt x="1018576" y="362144"/>
                  </a:lnTo>
                  <a:lnTo>
                    <a:pt x="1008687" y="365742"/>
                  </a:lnTo>
                  <a:lnTo>
                    <a:pt x="998798" y="369361"/>
                  </a:lnTo>
                  <a:lnTo>
                    <a:pt x="988909" y="373001"/>
                  </a:lnTo>
                  <a:lnTo>
                    <a:pt x="979020" y="376662"/>
                  </a:lnTo>
                  <a:lnTo>
                    <a:pt x="969131" y="380341"/>
                  </a:lnTo>
                  <a:lnTo>
                    <a:pt x="959242" y="384040"/>
                  </a:lnTo>
                  <a:lnTo>
                    <a:pt x="949353" y="387756"/>
                  </a:lnTo>
                  <a:lnTo>
                    <a:pt x="939464" y="391490"/>
                  </a:lnTo>
                  <a:lnTo>
                    <a:pt x="929575" y="395240"/>
                  </a:lnTo>
                  <a:lnTo>
                    <a:pt x="919686" y="399006"/>
                  </a:lnTo>
                  <a:lnTo>
                    <a:pt x="909796" y="402787"/>
                  </a:lnTo>
                  <a:lnTo>
                    <a:pt x="899907" y="406582"/>
                  </a:lnTo>
                  <a:lnTo>
                    <a:pt x="890018" y="410392"/>
                  </a:lnTo>
                  <a:lnTo>
                    <a:pt x="880129" y="414214"/>
                  </a:lnTo>
                  <a:lnTo>
                    <a:pt x="870240" y="418050"/>
                  </a:lnTo>
                  <a:lnTo>
                    <a:pt x="860351" y="421897"/>
                  </a:lnTo>
                  <a:lnTo>
                    <a:pt x="850462" y="425757"/>
                  </a:lnTo>
                  <a:lnTo>
                    <a:pt x="840573" y="429627"/>
                  </a:lnTo>
                  <a:lnTo>
                    <a:pt x="830684" y="433509"/>
                  </a:lnTo>
                  <a:lnTo>
                    <a:pt x="820795" y="437400"/>
                  </a:lnTo>
                  <a:lnTo>
                    <a:pt x="810905" y="441302"/>
                  </a:lnTo>
                  <a:lnTo>
                    <a:pt x="801016" y="445212"/>
                  </a:lnTo>
                  <a:lnTo>
                    <a:pt x="791127" y="449132"/>
                  </a:lnTo>
                  <a:lnTo>
                    <a:pt x="781238" y="453061"/>
                  </a:lnTo>
                  <a:lnTo>
                    <a:pt x="771349" y="456997"/>
                  </a:lnTo>
                  <a:lnTo>
                    <a:pt x="761460" y="460942"/>
                  </a:lnTo>
                  <a:lnTo>
                    <a:pt x="751571" y="464894"/>
                  </a:lnTo>
                  <a:lnTo>
                    <a:pt x="741682" y="468854"/>
                  </a:lnTo>
                  <a:lnTo>
                    <a:pt x="731793" y="472820"/>
                  </a:lnTo>
                  <a:lnTo>
                    <a:pt x="721904" y="476794"/>
                  </a:lnTo>
                  <a:lnTo>
                    <a:pt x="712014" y="480774"/>
                  </a:lnTo>
                  <a:lnTo>
                    <a:pt x="702125" y="484760"/>
                  </a:lnTo>
                  <a:lnTo>
                    <a:pt x="692236" y="488751"/>
                  </a:lnTo>
                  <a:lnTo>
                    <a:pt x="682347" y="492749"/>
                  </a:lnTo>
                  <a:lnTo>
                    <a:pt x="672458" y="496752"/>
                  </a:lnTo>
                  <a:lnTo>
                    <a:pt x="662569" y="500761"/>
                  </a:lnTo>
                  <a:lnTo>
                    <a:pt x="652680" y="504775"/>
                  </a:lnTo>
                  <a:lnTo>
                    <a:pt x="642791" y="508793"/>
                  </a:lnTo>
                  <a:lnTo>
                    <a:pt x="632902" y="512816"/>
                  </a:lnTo>
                  <a:lnTo>
                    <a:pt x="623013" y="516844"/>
                  </a:lnTo>
                  <a:lnTo>
                    <a:pt x="613124" y="520877"/>
                  </a:lnTo>
                  <a:lnTo>
                    <a:pt x="603234" y="524913"/>
                  </a:lnTo>
                  <a:lnTo>
                    <a:pt x="593345" y="528954"/>
                  </a:lnTo>
                  <a:lnTo>
                    <a:pt x="583456" y="532999"/>
                  </a:lnTo>
                  <a:lnTo>
                    <a:pt x="573567" y="537047"/>
                  </a:lnTo>
                  <a:lnTo>
                    <a:pt x="563678" y="541099"/>
                  </a:lnTo>
                  <a:lnTo>
                    <a:pt x="553789" y="545155"/>
                  </a:lnTo>
                  <a:lnTo>
                    <a:pt x="543900" y="549215"/>
                  </a:lnTo>
                  <a:lnTo>
                    <a:pt x="534011" y="553277"/>
                  </a:lnTo>
                  <a:lnTo>
                    <a:pt x="524122" y="557343"/>
                  </a:lnTo>
                  <a:lnTo>
                    <a:pt x="514233" y="561412"/>
                  </a:lnTo>
                  <a:lnTo>
                    <a:pt x="504343" y="565485"/>
                  </a:lnTo>
                  <a:lnTo>
                    <a:pt x="494454" y="569560"/>
                  </a:lnTo>
                  <a:lnTo>
                    <a:pt x="484565" y="573638"/>
                  </a:lnTo>
                  <a:lnTo>
                    <a:pt x="474676" y="577719"/>
                  </a:lnTo>
                  <a:lnTo>
                    <a:pt x="464787" y="581803"/>
                  </a:lnTo>
                  <a:lnTo>
                    <a:pt x="454898" y="585889"/>
                  </a:lnTo>
                  <a:lnTo>
                    <a:pt x="445009" y="589978"/>
                  </a:lnTo>
                  <a:lnTo>
                    <a:pt x="435120" y="594070"/>
                  </a:lnTo>
                  <a:lnTo>
                    <a:pt x="425231" y="598163"/>
                  </a:lnTo>
                  <a:lnTo>
                    <a:pt x="415342" y="602260"/>
                  </a:lnTo>
                  <a:lnTo>
                    <a:pt x="405452" y="606359"/>
                  </a:lnTo>
                  <a:lnTo>
                    <a:pt x="395563" y="610460"/>
                  </a:lnTo>
                  <a:lnTo>
                    <a:pt x="385674" y="614563"/>
                  </a:lnTo>
                  <a:lnTo>
                    <a:pt x="375785" y="618668"/>
                  </a:lnTo>
                  <a:lnTo>
                    <a:pt x="365896" y="622776"/>
                  </a:lnTo>
                  <a:lnTo>
                    <a:pt x="356007" y="626885"/>
                  </a:lnTo>
                  <a:lnTo>
                    <a:pt x="346118" y="630997"/>
                  </a:lnTo>
                  <a:lnTo>
                    <a:pt x="336229" y="635111"/>
                  </a:lnTo>
                  <a:lnTo>
                    <a:pt x="326340" y="639226"/>
                  </a:lnTo>
                  <a:lnTo>
                    <a:pt x="316451" y="643344"/>
                  </a:lnTo>
                  <a:lnTo>
                    <a:pt x="306562" y="647463"/>
                  </a:lnTo>
                  <a:lnTo>
                    <a:pt x="296672" y="651584"/>
                  </a:lnTo>
                  <a:lnTo>
                    <a:pt x="286783" y="655707"/>
                  </a:lnTo>
                  <a:lnTo>
                    <a:pt x="276894" y="659832"/>
                  </a:lnTo>
                  <a:lnTo>
                    <a:pt x="267005" y="663959"/>
                  </a:lnTo>
                  <a:lnTo>
                    <a:pt x="257116" y="668087"/>
                  </a:lnTo>
                  <a:lnTo>
                    <a:pt x="247227" y="672217"/>
                  </a:lnTo>
                  <a:lnTo>
                    <a:pt x="237338" y="676348"/>
                  </a:lnTo>
                  <a:lnTo>
                    <a:pt x="227449" y="680481"/>
                  </a:lnTo>
                  <a:lnTo>
                    <a:pt x="217560" y="684616"/>
                  </a:lnTo>
                  <a:lnTo>
                    <a:pt x="207671" y="688752"/>
                  </a:lnTo>
                  <a:lnTo>
                    <a:pt x="197781" y="692890"/>
                  </a:lnTo>
                  <a:lnTo>
                    <a:pt x="187892" y="697029"/>
                  </a:lnTo>
                  <a:lnTo>
                    <a:pt x="178003" y="701170"/>
                  </a:lnTo>
                  <a:lnTo>
                    <a:pt x="168114" y="705313"/>
                  </a:lnTo>
                  <a:lnTo>
                    <a:pt x="158225" y="709456"/>
                  </a:lnTo>
                  <a:lnTo>
                    <a:pt x="148336" y="713601"/>
                  </a:lnTo>
                  <a:lnTo>
                    <a:pt x="138447" y="717748"/>
                  </a:lnTo>
                  <a:lnTo>
                    <a:pt x="128558" y="721896"/>
                  </a:lnTo>
                  <a:lnTo>
                    <a:pt x="118669" y="726045"/>
                  </a:lnTo>
                  <a:lnTo>
                    <a:pt x="108780" y="730196"/>
                  </a:lnTo>
                  <a:lnTo>
                    <a:pt x="98890" y="734347"/>
                  </a:lnTo>
                  <a:lnTo>
                    <a:pt x="89001" y="738501"/>
                  </a:lnTo>
                  <a:lnTo>
                    <a:pt x="79112" y="742655"/>
                  </a:lnTo>
                  <a:lnTo>
                    <a:pt x="69223" y="746811"/>
                  </a:lnTo>
                  <a:lnTo>
                    <a:pt x="59334" y="750968"/>
                  </a:lnTo>
                  <a:lnTo>
                    <a:pt x="49445" y="755126"/>
                  </a:lnTo>
                  <a:lnTo>
                    <a:pt x="39556" y="759286"/>
                  </a:lnTo>
                  <a:lnTo>
                    <a:pt x="29667" y="763446"/>
                  </a:lnTo>
                  <a:lnTo>
                    <a:pt x="19778" y="767608"/>
                  </a:lnTo>
                  <a:lnTo>
                    <a:pt x="9889" y="771771"/>
                  </a:lnTo>
                  <a:lnTo>
                    <a:pt x="0" y="77593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370390"/>
              <a:ext cx="1799815" cy="651189"/>
            </a:xfrm>
            <a:custGeom>
              <a:avLst/>
              <a:pathLst>
                <a:path w="1799815" h="651189">
                  <a:moveTo>
                    <a:pt x="0" y="651189"/>
                  </a:moveTo>
                  <a:lnTo>
                    <a:pt x="9889" y="647293"/>
                  </a:lnTo>
                  <a:lnTo>
                    <a:pt x="19778" y="643395"/>
                  </a:lnTo>
                  <a:lnTo>
                    <a:pt x="29667" y="639498"/>
                  </a:lnTo>
                  <a:lnTo>
                    <a:pt x="39556" y="635600"/>
                  </a:lnTo>
                  <a:lnTo>
                    <a:pt x="49445" y="631701"/>
                  </a:lnTo>
                  <a:lnTo>
                    <a:pt x="59334" y="627803"/>
                  </a:lnTo>
                  <a:lnTo>
                    <a:pt x="69223" y="623903"/>
                  </a:lnTo>
                  <a:lnTo>
                    <a:pt x="79112" y="620004"/>
                  </a:lnTo>
                  <a:lnTo>
                    <a:pt x="89001" y="616104"/>
                  </a:lnTo>
                  <a:lnTo>
                    <a:pt x="98890" y="612204"/>
                  </a:lnTo>
                  <a:lnTo>
                    <a:pt x="108780" y="608304"/>
                  </a:lnTo>
                  <a:lnTo>
                    <a:pt x="118669" y="604404"/>
                  </a:lnTo>
                  <a:lnTo>
                    <a:pt x="128558" y="600503"/>
                  </a:lnTo>
                  <a:lnTo>
                    <a:pt x="138447" y="596603"/>
                  </a:lnTo>
                  <a:lnTo>
                    <a:pt x="148336" y="592702"/>
                  </a:lnTo>
                  <a:lnTo>
                    <a:pt x="158225" y="588802"/>
                  </a:lnTo>
                  <a:lnTo>
                    <a:pt x="168114" y="584901"/>
                  </a:lnTo>
                  <a:lnTo>
                    <a:pt x="178003" y="581000"/>
                  </a:lnTo>
                  <a:lnTo>
                    <a:pt x="187892" y="577100"/>
                  </a:lnTo>
                  <a:lnTo>
                    <a:pt x="197781" y="573200"/>
                  </a:lnTo>
                  <a:lnTo>
                    <a:pt x="207671" y="569300"/>
                  </a:lnTo>
                  <a:lnTo>
                    <a:pt x="217560" y="565401"/>
                  </a:lnTo>
                  <a:lnTo>
                    <a:pt x="227449" y="561502"/>
                  </a:lnTo>
                  <a:lnTo>
                    <a:pt x="237338" y="557603"/>
                  </a:lnTo>
                  <a:lnTo>
                    <a:pt x="247227" y="553705"/>
                  </a:lnTo>
                  <a:lnTo>
                    <a:pt x="257116" y="549807"/>
                  </a:lnTo>
                  <a:lnTo>
                    <a:pt x="267005" y="545911"/>
                  </a:lnTo>
                  <a:lnTo>
                    <a:pt x="276894" y="542015"/>
                  </a:lnTo>
                  <a:lnTo>
                    <a:pt x="286783" y="538119"/>
                  </a:lnTo>
                  <a:lnTo>
                    <a:pt x="296672" y="534225"/>
                  </a:lnTo>
                  <a:lnTo>
                    <a:pt x="306562" y="530332"/>
                  </a:lnTo>
                  <a:lnTo>
                    <a:pt x="316451" y="526441"/>
                  </a:lnTo>
                  <a:lnTo>
                    <a:pt x="326340" y="522550"/>
                  </a:lnTo>
                  <a:lnTo>
                    <a:pt x="336229" y="518661"/>
                  </a:lnTo>
                  <a:lnTo>
                    <a:pt x="346118" y="514774"/>
                  </a:lnTo>
                  <a:lnTo>
                    <a:pt x="356007" y="510888"/>
                  </a:lnTo>
                  <a:lnTo>
                    <a:pt x="365896" y="507004"/>
                  </a:lnTo>
                  <a:lnTo>
                    <a:pt x="375785" y="503123"/>
                  </a:lnTo>
                  <a:lnTo>
                    <a:pt x="385674" y="499243"/>
                  </a:lnTo>
                  <a:lnTo>
                    <a:pt x="395563" y="495366"/>
                  </a:lnTo>
                  <a:lnTo>
                    <a:pt x="405452" y="491491"/>
                  </a:lnTo>
                  <a:lnTo>
                    <a:pt x="415342" y="487619"/>
                  </a:lnTo>
                  <a:lnTo>
                    <a:pt x="425231" y="483750"/>
                  </a:lnTo>
                  <a:lnTo>
                    <a:pt x="435120" y="479884"/>
                  </a:lnTo>
                  <a:lnTo>
                    <a:pt x="445009" y="476021"/>
                  </a:lnTo>
                  <a:lnTo>
                    <a:pt x="454898" y="472162"/>
                  </a:lnTo>
                  <a:lnTo>
                    <a:pt x="464787" y="468307"/>
                  </a:lnTo>
                  <a:lnTo>
                    <a:pt x="474676" y="464456"/>
                  </a:lnTo>
                  <a:lnTo>
                    <a:pt x="484565" y="460610"/>
                  </a:lnTo>
                  <a:lnTo>
                    <a:pt x="494454" y="456768"/>
                  </a:lnTo>
                  <a:lnTo>
                    <a:pt x="504343" y="452931"/>
                  </a:lnTo>
                  <a:lnTo>
                    <a:pt x="514233" y="449099"/>
                  </a:lnTo>
                  <a:lnTo>
                    <a:pt x="524122" y="445273"/>
                  </a:lnTo>
                  <a:lnTo>
                    <a:pt x="534011" y="441453"/>
                  </a:lnTo>
                  <a:lnTo>
                    <a:pt x="543900" y="437639"/>
                  </a:lnTo>
                  <a:lnTo>
                    <a:pt x="553789" y="433833"/>
                  </a:lnTo>
                  <a:lnTo>
                    <a:pt x="563678" y="430033"/>
                  </a:lnTo>
                  <a:lnTo>
                    <a:pt x="573567" y="426241"/>
                  </a:lnTo>
                  <a:lnTo>
                    <a:pt x="583456" y="422457"/>
                  </a:lnTo>
                  <a:lnTo>
                    <a:pt x="593345" y="418681"/>
                  </a:lnTo>
                  <a:lnTo>
                    <a:pt x="603234" y="414915"/>
                  </a:lnTo>
                  <a:lnTo>
                    <a:pt x="613124" y="411158"/>
                  </a:lnTo>
                  <a:lnTo>
                    <a:pt x="623013" y="407412"/>
                  </a:lnTo>
                  <a:lnTo>
                    <a:pt x="632902" y="403676"/>
                  </a:lnTo>
                  <a:lnTo>
                    <a:pt x="642791" y="399951"/>
                  </a:lnTo>
                  <a:lnTo>
                    <a:pt x="652680" y="396239"/>
                  </a:lnTo>
                  <a:lnTo>
                    <a:pt x="662569" y="392539"/>
                  </a:lnTo>
                  <a:lnTo>
                    <a:pt x="672458" y="388852"/>
                  </a:lnTo>
                  <a:lnTo>
                    <a:pt x="682347" y="385179"/>
                  </a:lnTo>
                  <a:lnTo>
                    <a:pt x="692236" y="381521"/>
                  </a:lnTo>
                  <a:lnTo>
                    <a:pt x="702125" y="377878"/>
                  </a:lnTo>
                  <a:lnTo>
                    <a:pt x="712014" y="374252"/>
                  </a:lnTo>
                  <a:lnTo>
                    <a:pt x="721904" y="370642"/>
                  </a:lnTo>
                  <a:lnTo>
                    <a:pt x="731793" y="367051"/>
                  </a:lnTo>
                  <a:lnTo>
                    <a:pt x="741682" y="363477"/>
                  </a:lnTo>
                  <a:lnTo>
                    <a:pt x="751571" y="359923"/>
                  </a:lnTo>
                  <a:lnTo>
                    <a:pt x="761460" y="356390"/>
                  </a:lnTo>
                  <a:lnTo>
                    <a:pt x="771349" y="352877"/>
                  </a:lnTo>
                  <a:lnTo>
                    <a:pt x="781238" y="349387"/>
                  </a:lnTo>
                  <a:lnTo>
                    <a:pt x="791127" y="345919"/>
                  </a:lnTo>
                  <a:lnTo>
                    <a:pt x="801016" y="342475"/>
                  </a:lnTo>
                  <a:lnTo>
                    <a:pt x="810905" y="339055"/>
                  </a:lnTo>
                  <a:lnTo>
                    <a:pt x="820795" y="335660"/>
                  </a:lnTo>
                  <a:lnTo>
                    <a:pt x="830684" y="332291"/>
                  </a:lnTo>
                  <a:lnTo>
                    <a:pt x="840573" y="328949"/>
                  </a:lnTo>
                  <a:lnTo>
                    <a:pt x="850462" y="325634"/>
                  </a:lnTo>
                  <a:lnTo>
                    <a:pt x="860351" y="322346"/>
                  </a:lnTo>
                  <a:lnTo>
                    <a:pt x="870240" y="319087"/>
                  </a:lnTo>
                  <a:lnTo>
                    <a:pt x="880129" y="315857"/>
                  </a:lnTo>
                  <a:lnTo>
                    <a:pt x="890018" y="312656"/>
                  </a:lnTo>
                  <a:lnTo>
                    <a:pt x="899907" y="309484"/>
                  </a:lnTo>
                  <a:lnTo>
                    <a:pt x="909796" y="306342"/>
                  </a:lnTo>
                  <a:lnTo>
                    <a:pt x="919686" y="303229"/>
                  </a:lnTo>
                  <a:lnTo>
                    <a:pt x="929575" y="300145"/>
                  </a:lnTo>
                  <a:lnTo>
                    <a:pt x="939464" y="297090"/>
                  </a:lnTo>
                  <a:lnTo>
                    <a:pt x="949353" y="294063"/>
                  </a:lnTo>
                  <a:lnTo>
                    <a:pt x="959242" y="291065"/>
                  </a:lnTo>
                  <a:lnTo>
                    <a:pt x="969131" y="288093"/>
                  </a:lnTo>
                  <a:lnTo>
                    <a:pt x="979020" y="285147"/>
                  </a:lnTo>
                  <a:lnTo>
                    <a:pt x="988909" y="282226"/>
                  </a:lnTo>
                  <a:lnTo>
                    <a:pt x="998798" y="279328"/>
                  </a:lnTo>
                  <a:lnTo>
                    <a:pt x="1008687" y="276452"/>
                  </a:lnTo>
                  <a:lnTo>
                    <a:pt x="1018576" y="273597"/>
                  </a:lnTo>
                  <a:lnTo>
                    <a:pt x="1028466" y="270759"/>
                  </a:lnTo>
                  <a:lnTo>
                    <a:pt x="1038355" y="267938"/>
                  </a:lnTo>
                  <a:lnTo>
                    <a:pt x="1048244" y="265131"/>
                  </a:lnTo>
                  <a:lnTo>
                    <a:pt x="1058133" y="262336"/>
                  </a:lnTo>
                  <a:lnTo>
                    <a:pt x="1068022" y="259550"/>
                  </a:lnTo>
                  <a:lnTo>
                    <a:pt x="1077911" y="256770"/>
                  </a:lnTo>
                  <a:lnTo>
                    <a:pt x="1087800" y="253995"/>
                  </a:lnTo>
                  <a:lnTo>
                    <a:pt x="1097689" y="251221"/>
                  </a:lnTo>
                  <a:lnTo>
                    <a:pt x="1107578" y="248447"/>
                  </a:lnTo>
                  <a:lnTo>
                    <a:pt x="1117467" y="245668"/>
                  </a:lnTo>
                  <a:lnTo>
                    <a:pt x="1127357" y="242883"/>
                  </a:lnTo>
                  <a:lnTo>
                    <a:pt x="1137246" y="240088"/>
                  </a:lnTo>
                  <a:lnTo>
                    <a:pt x="1147135" y="237282"/>
                  </a:lnTo>
                  <a:lnTo>
                    <a:pt x="1157024" y="234462"/>
                  </a:lnTo>
                  <a:lnTo>
                    <a:pt x="1166913" y="231625"/>
                  </a:lnTo>
                  <a:lnTo>
                    <a:pt x="1176802" y="228770"/>
                  </a:lnTo>
                  <a:lnTo>
                    <a:pt x="1186691" y="225894"/>
                  </a:lnTo>
                  <a:lnTo>
                    <a:pt x="1196580" y="222994"/>
                  </a:lnTo>
                  <a:lnTo>
                    <a:pt x="1206469" y="220071"/>
                  </a:lnTo>
                  <a:lnTo>
                    <a:pt x="1216358" y="217121"/>
                  </a:lnTo>
                  <a:lnTo>
                    <a:pt x="1226248" y="214144"/>
                  </a:lnTo>
                  <a:lnTo>
                    <a:pt x="1236137" y="211137"/>
                  </a:lnTo>
                  <a:lnTo>
                    <a:pt x="1246026" y="208102"/>
                  </a:lnTo>
                  <a:lnTo>
                    <a:pt x="1255915" y="205035"/>
                  </a:lnTo>
                  <a:lnTo>
                    <a:pt x="1265804" y="201937"/>
                  </a:lnTo>
                  <a:lnTo>
                    <a:pt x="1275693" y="198807"/>
                  </a:lnTo>
                  <a:lnTo>
                    <a:pt x="1285582" y="195645"/>
                  </a:lnTo>
                  <a:lnTo>
                    <a:pt x="1295471" y="192450"/>
                  </a:lnTo>
                  <a:lnTo>
                    <a:pt x="1305360" y="189223"/>
                  </a:lnTo>
                  <a:lnTo>
                    <a:pt x="1315249" y="185963"/>
                  </a:lnTo>
                  <a:lnTo>
                    <a:pt x="1325139" y="182672"/>
                  </a:lnTo>
                  <a:lnTo>
                    <a:pt x="1335028" y="179348"/>
                  </a:lnTo>
                  <a:lnTo>
                    <a:pt x="1344917" y="175993"/>
                  </a:lnTo>
                  <a:lnTo>
                    <a:pt x="1354806" y="172607"/>
                  </a:lnTo>
                  <a:lnTo>
                    <a:pt x="1364695" y="169190"/>
                  </a:lnTo>
                  <a:lnTo>
                    <a:pt x="1374584" y="165744"/>
                  </a:lnTo>
                  <a:lnTo>
                    <a:pt x="1384473" y="162269"/>
                  </a:lnTo>
                  <a:lnTo>
                    <a:pt x="1394362" y="158765"/>
                  </a:lnTo>
                  <a:lnTo>
                    <a:pt x="1404251" y="155234"/>
                  </a:lnTo>
                  <a:lnTo>
                    <a:pt x="1414140" y="151677"/>
                  </a:lnTo>
                  <a:lnTo>
                    <a:pt x="1424029" y="148093"/>
                  </a:lnTo>
                  <a:lnTo>
                    <a:pt x="1433919" y="144485"/>
                  </a:lnTo>
                  <a:lnTo>
                    <a:pt x="1443808" y="140852"/>
                  </a:lnTo>
                  <a:lnTo>
                    <a:pt x="1453697" y="137196"/>
                  </a:lnTo>
                  <a:lnTo>
                    <a:pt x="1463586" y="133518"/>
                  </a:lnTo>
                  <a:lnTo>
                    <a:pt x="1473475" y="129818"/>
                  </a:lnTo>
                  <a:lnTo>
                    <a:pt x="1483364" y="126097"/>
                  </a:lnTo>
                  <a:lnTo>
                    <a:pt x="1493253" y="122357"/>
                  </a:lnTo>
                  <a:lnTo>
                    <a:pt x="1503142" y="118597"/>
                  </a:lnTo>
                  <a:lnTo>
                    <a:pt x="1513031" y="114820"/>
                  </a:lnTo>
                  <a:lnTo>
                    <a:pt x="1522920" y="111024"/>
                  </a:lnTo>
                  <a:lnTo>
                    <a:pt x="1532810" y="107212"/>
                  </a:lnTo>
                  <a:lnTo>
                    <a:pt x="1542699" y="103384"/>
                  </a:lnTo>
                  <a:lnTo>
                    <a:pt x="1552588" y="99540"/>
                  </a:lnTo>
                  <a:lnTo>
                    <a:pt x="1562477" y="95682"/>
                  </a:lnTo>
                  <a:lnTo>
                    <a:pt x="1572366" y="91810"/>
                  </a:lnTo>
                  <a:lnTo>
                    <a:pt x="1582255" y="87924"/>
                  </a:lnTo>
                  <a:lnTo>
                    <a:pt x="1592144" y="84025"/>
                  </a:lnTo>
                  <a:lnTo>
                    <a:pt x="1602033" y="80114"/>
                  </a:lnTo>
                  <a:lnTo>
                    <a:pt x="1611922" y="76191"/>
                  </a:lnTo>
                  <a:lnTo>
                    <a:pt x="1621811" y="72257"/>
                  </a:lnTo>
                  <a:lnTo>
                    <a:pt x="1631701" y="68313"/>
                  </a:lnTo>
                  <a:lnTo>
                    <a:pt x="1641590" y="64358"/>
                  </a:lnTo>
                  <a:lnTo>
                    <a:pt x="1651479" y="60393"/>
                  </a:lnTo>
                  <a:lnTo>
                    <a:pt x="1661368" y="56419"/>
                  </a:lnTo>
                  <a:lnTo>
                    <a:pt x="1671257" y="52436"/>
                  </a:lnTo>
                  <a:lnTo>
                    <a:pt x="1681146" y="48445"/>
                  </a:lnTo>
                  <a:lnTo>
                    <a:pt x="1691035" y="44445"/>
                  </a:lnTo>
                  <a:lnTo>
                    <a:pt x="1700924" y="40438"/>
                  </a:lnTo>
                  <a:lnTo>
                    <a:pt x="1710813" y="36423"/>
                  </a:lnTo>
                  <a:lnTo>
                    <a:pt x="1720702" y="32401"/>
                  </a:lnTo>
                  <a:lnTo>
                    <a:pt x="1730591" y="28372"/>
                  </a:lnTo>
                  <a:lnTo>
                    <a:pt x="1740481" y="24336"/>
                  </a:lnTo>
                  <a:lnTo>
                    <a:pt x="1750370" y="20294"/>
                  </a:lnTo>
                  <a:lnTo>
                    <a:pt x="1760259" y="16246"/>
                  </a:lnTo>
                  <a:lnTo>
                    <a:pt x="1770148" y="12193"/>
                  </a:lnTo>
                  <a:lnTo>
                    <a:pt x="1780037" y="8134"/>
                  </a:lnTo>
                  <a:lnTo>
                    <a:pt x="1789926" y="406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485650"/>
              <a:ext cx="1799815" cy="660675"/>
            </a:xfrm>
            <a:custGeom>
              <a:avLst/>
              <a:pathLst>
                <a:path w="1799815" h="660675">
                  <a:moveTo>
                    <a:pt x="1799815" y="0"/>
                  </a:moveTo>
                  <a:lnTo>
                    <a:pt x="1799815" y="0"/>
                  </a:lnTo>
                  <a:lnTo>
                    <a:pt x="1789926" y="3610"/>
                  </a:lnTo>
                  <a:lnTo>
                    <a:pt x="1780037" y="7207"/>
                  </a:lnTo>
                  <a:lnTo>
                    <a:pt x="1770148" y="10787"/>
                  </a:lnTo>
                  <a:lnTo>
                    <a:pt x="1760259" y="14352"/>
                  </a:lnTo>
                  <a:lnTo>
                    <a:pt x="1750370" y="17900"/>
                  </a:lnTo>
                  <a:lnTo>
                    <a:pt x="1740481" y="21430"/>
                  </a:lnTo>
                  <a:lnTo>
                    <a:pt x="1730591" y="24942"/>
                  </a:lnTo>
                  <a:lnTo>
                    <a:pt x="1720702" y="28435"/>
                  </a:lnTo>
                  <a:lnTo>
                    <a:pt x="1710813" y="31908"/>
                  </a:lnTo>
                  <a:lnTo>
                    <a:pt x="1700924" y="35360"/>
                  </a:lnTo>
                  <a:lnTo>
                    <a:pt x="1691035" y="38791"/>
                  </a:lnTo>
                  <a:lnTo>
                    <a:pt x="1681146" y="42199"/>
                  </a:lnTo>
                  <a:lnTo>
                    <a:pt x="1671257" y="45585"/>
                  </a:lnTo>
                  <a:lnTo>
                    <a:pt x="1661368" y="48946"/>
                  </a:lnTo>
                  <a:lnTo>
                    <a:pt x="1651479" y="52283"/>
                  </a:lnTo>
                  <a:lnTo>
                    <a:pt x="1641590" y="55595"/>
                  </a:lnTo>
                  <a:lnTo>
                    <a:pt x="1631701" y="58880"/>
                  </a:lnTo>
                  <a:lnTo>
                    <a:pt x="1621811" y="62139"/>
                  </a:lnTo>
                  <a:lnTo>
                    <a:pt x="1611922" y="65371"/>
                  </a:lnTo>
                  <a:lnTo>
                    <a:pt x="1602033" y="68576"/>
                  </a:lnTo>
                  <a:lnTo>
                    <a:pt x="1592144" y="71753"/>
                  </a:lnTo>
                  <a:lnTo>
                    <a:pt x="1582255" y="74901"/>
                  </a:lnTo>
                  <a:lnTo>
                    <a:pt x="1572366" y="78021"/>
                  </a:lnTo>
                  <a:lnTo>
                    <a:pt x="1562477" y="81113"/>
                  </a:lnTo>
                  <a:lnTo>
                    <a:pt x="1552588" y="84175"/>
                  </a:lnTo>
                  <a:lnTo>
                    <a:pt x="1542699" y="87210"/>
                  </a:lnTo>
                  <a:lnTo>
                    <a:pt x="1532810" y="90217"/>
                  </a:lnTo>
                  <a:lnTo>
                    <a:pt x="1522920" y="93196"/>
                  </a:lnTo>
                  <a:lnTo>
                    <a:pt x="1513031" y="96147"/>
                  </a:lnTo>
                  <a:lnTo>
                    <a:pt x="1503142" y="99073"/>
                  </a:lnTo>
                  <a:lnTo>
                    <a:pt x="1493253" y="101974"/>
                  </a:lnTo>
                  <a:lnTo>
                    <a:pt x="1483364" y="104850"/>
                  </a:lnTo>
                  <a:lnTo>
                    <a:pt x="1473475" y="107703"/>
                  </a:lnTo>
                  <a:lnTo>
                    <a:pt x="1463586" y="110535"/>
                  </a:lnTo>
                  <a:lnTo>
                    <a:pt x="1453697" y="113347"/>
                  </a:lnTo>
                  <a:lnTo>
                    <a:pt x="1443808" y="116140"/>
                  </a:lnTo>
                  <a:lnTo>
                    <a:pt x="1433919" y="118918"/>
                  </a:lnTo>
                  <a:lnTo>
                    <a:pt x="1424029" y="121681"/>
                  </a:lnTo>
                  <a:lnTo>
                    <a:pt x="1414140" y="124433"/>
                  </a:lnTo>
                  <a:lnTo>
                    <a:pt x="1404251" y="127174"/>
                  </a:lnTo>
                  <a:lnTo>
                    <a:pt x="1394362" y="129909"/>
                  </a:lnTo>
                  <a:lnTo>
                    <a:pt x="1384473" y="132638"/>
                  </a:lnTo>
                  <a:lnTo>
                    <a:pt x="1374584" y="135366"/>
                  </a:lnTo>
                  <a:lnTo>
                    <a:pt x="1364695" y="138093"/>
                  </a:lnTo>
                  <a:lnTo>
                    <a:pt x="1354806" y="140823"/>
                  </a:lnTo>
                  <a:lnTo>
                    <a:pt x="1344917" y="143559"/>
                  </a:lnTo>
                  <a:lnTo>
                    <a:pt x="1335028" y="146302"/>
                  </a:lnTo>
                  <a:lnTo>
                    <a:pt x="1325139" y="149055"/>
                  </a:lnTo>
                  <a:lnTo>
                    <a:pt x="1315249" y="151822"/>
                  </a:lnTo>
                  <a:lnTo>
                    <a:pt x="1305360" y="154603"/>
                  </a:lnTo>
                  <a:lnTo>
                    <a:pt x="1295471" y="157401"/>
                  </a:lnTo>
                  <a:lnTo>
                    <a:pt x="1285582" y="160218"/>
                  </a:lnTo>
                  <a:lnTo>
                    <a:pt x="1275693" y="163057"/>
                  </a:lnTo>
                  <a:lnTo>
                    <a:pt x="1265804" y="165919"/>
                  </a:lnTo>
                  <a:lnTo>
                    <a:pt x="1255915" y="168804"/>
                  </a:lnTo>
                  <a:lnTo>
                    <a:pt x="1246026" y="171716"/>
                  </a:lnTo>
                  <a:lnTo>
                    <a:pt x="1236137" y="174655"/>
                  </a:lnTo>
                  <a:lnTo>
                    <a:pt x="1226248" y="177623"/>
                  </a:lnTo>
                  <a:lnTo>
                    <a:pt x="1216358" y="180619"/>
                  </a:lnTo>
                  <a:lnTo>
                    <a:pt x="1206469" y="183646"/>
                  </a:lnTo>
                  <a:lnTo>
                    <a:pt x="1196580" y="186703"/>
                  </a:lnTo>
                  <a:lnTo>
                    <a:pt x="1186691" y="189791"/>
                  </a:lnTo>
                  <a:lnTo>
                    <a:pt x="1176802" y="192911"/>
                  </a:lnTo>
                  <a:lnTo>
                    <a:pt x="1166913" y="196062"/>
                  </a:lnTo>
                  <a:lnTo>
                    <a:pt x="1157024" y="199244"/>
                  </a:lnTo>
                  <a:lnTo>
                    <a:pt x="1147135" y="202458"/>
                  </a:lnTo>
                  <a:lnTo>
                    <a:pt x="1137246" y="205703"/>
                  </a:lnTo>
                  <a:lnTo>
                    <a:pt x="1127357" y="208979"/>
                  </a:lnTo>
                  <a:lnTo>
                    <a:pt x="1117467" y="212285"/>
                  </a:lnTo>
                  <a:lnTo>
                    <a:pt x="1107578" y="215621"/>
                  </a:lnTo>
                  <a:lnTo>
                    <a:pt x="1097689" y="218987"/>
                  </a:lnTo>
                  <a:lnTo>
                    <a:pt x="1087800" y="222381"/>
                  </a:lnTo>
                  <a:lnTo>
                    <a:pt x="1077911" y="225803"/>
                  </a:lnTo>
                  <a:lnTo>
                    <a:pt x="1068022" y="229253"/>
                  </a:lnTo>
                  <a:lnTo>
                    <a:pt x="1058133" y="232729"/>
                  </a:lnTo>
                  <a:lnTo>
                    <a:pt x="1048244" y="236231"/>
                  </a:lnTo>
                  <a:lnTo>
                    <a:pt x="1038355" y="239758"/>
                  </a:lnTo>
                  <a:lnTo>
                    <a:pt x="1028466" y="243309"/>
                  </a:lnTo>
                  <a:lnTo>
                    <a:pt x="1018576" y="246884"/>
                  </a:lnTo>
                  <a:lnTo>
                    <a:pt x="1008687" y="250482"/>
                  </a:lnTo>
                  <a:lnTo>
                    <a:pt x="998798" y="254101"/>
                  </a:lnTo>
                  <a:lnTo>
                    <a:pt x="988909" y="257741"/>
                  </a:lnTo>
                  <a:lnTo>
                    <a:pt x="979020" y="261401"/>
                  </a:lnTo>
                  <a:lnTo>
                    <a:pt x="969131" y="265081"/>
                  </a:lnTo>
                  <a:lnTo>
                    <a:pt x="959242" y="268779"/>
                  </a:lnTo>
                  <a:lnTo>
                    <a:pt x="949353" y="272496"/>
                  </a:lnTo>
                  <a:lnTo>
                    <a:pt x="939464" y="276229"/>
                  </a:lnTo>
                  <a:lnTo>
                    <a:pt x="929575" y="279979"/>
                  </a:lnTo>
                  <a:lnTo>
                    <a:pt x="919686" y="283745"/>
                  </a:lnTo>
                  <a:lnTo>
                    <a:pt x="909796" y="287526"/>
                  </a:lnTo>
                  <a:lnTo>
                    <a:pt x="899907" y="291322"/>
                  </a:lnTo>
                  <a:lnTo>
                    <a:pt x="890018" y="295131"/>
                  </a:lnTo>
                  <a:lnTo>
                    <a:pt x="880129" y="298954"/>
                  </a:lnTo>
                  <a:lnTo>
                    <a:pt x="870240" y="302790"/>
                  </a:lnTo>
                  <a:lnTo>
                    <a:pt x="860351" y="306637"/>
                  </a:lnTo>
                  <a:lnTo>
                    <a:pt x="850462" y="310497"/>
                  </a:lnTo>
                  <a:lnTo>
                    <a:pt x="840573" y="314367"/>
                  </a:lnTo>
                  <a:lnTo>
                    <a:pt x="830684" y="318248"/>
                  </a:lnTo>
                  <a:lnTo>
                    <a:pt x="820795" y="322140"/>
                  </a:lnTo>
                  <a:lnTo>
                    <a:pt x="810905" y="326041"/>
                  </a:lnTo>
                  <a:lnTo>
                    <a:pt x="801016" y="329952"/>
                  </a:lnTo>
                  <a:lnTo>
                    <a:pt x="791127" y="333872"/>
                  </a:lnTo>
                  <a:lnTo>
                    <a:pt x="781238" y="337800"/>
                  </a:lnTo>
                  <a:lnTo>
                    <a:pt x="771349" y="341737"/>
                  </a:lnTo>
                  <a:lnTo>
                    <a:pt x="761460" y="345682"/>
                  </a:lnTo>
                  <a:lnTo>
                    <a:pt x="751571" y="349634"/>
                  </a:lnTo>
                  <a:lnTo>
                    <a:pt x="741682" y="353594"/>
                  </a:lnTo>
                  <a:lnTo>
                    <a:pt x="731793" y="357560"/>
                  </a:lnTo>
                  <a:lnTo>
                    <a:pt x="721904" y="361534"/>
                  </a:lnTo>
                  <a:lnTo>
                    <a:pt x="712014" y="365513"/>
                  </a:lnTo>
                  <a:lnTo>
                    <a:pt x="702125" y="369499"/>
                  </a:lnTo>
                  <a:lnTo>
                    <a:pt x="692236" y="373491"/>
                  </a:lnTo>
                  <a:lnTo>
                    <a:pt x="682347" y="377489"/>
                  </a:lnTo>
                  <a:lnTo>
                    <a:pt x="672458" y="381492"/>
                  </a:lnTo>
                  <a:lnTo>
                    <a:pt x="662569" y="385501"/>
                  </a:lnTo>
                  <a:lnTo>
                    <a:pt x="652680" y="389514"/>
                  </a:lnTo>
                  <a:lnTo>
                    <a:pt x="642791" y="393533"/>
                  </a:lnTo>
                  <a:lnTo>
                    <a:pt x="632902" y="397556"/>
                  </a:lnTo>
                  <a:lnTo>
                    <a:pt x="623013" y="401584"/>
                  </a:lnTo>
                  <a:lnTo>
                    <a:pt x="613124" y="405616"/>
                  </a:lnTo>
                  <a:lnTo>
                    <a:pt x="603234" y="409653"/>
                  </a:lnTo>
                  <a:lnTo>
                    <a:pt x="593345" y="413694"/>
                  </a:lnTo>
                  <a:lnTo>
                    <a:pt x="583456" y="417738"/>
                  </a:lnTo>
                  <a:lnTo>
                    <a:pt x="573567" y="421787"/>
                  </a:lnTo>
                  <a:lnTo>
                    <a:pt x="563678" y="425839"/>
                  </a:lnTo>
                  <a:lnTo>
                    <a:pt x="553789" y="429895"/>
                  </a:lnTo>
                  <a:lnTo>
                    <a:pt x="543900" y="433954"/>
                  </a:lnTo>
                  <a:lnTo>
                    <a:pt x="534011" y="438017"/>
                  </a:lnTo>
                  <a:lnTo>
                    <a:pt x="524122" y="442083"/>
                  </a:lnTo>
                  <a:lnTo>
                    <a:pt x="514233" y="446152"/>
                  </a:lnTo>
                  <a:lnTo>
                    <a:pt x="504343" y="450224"/>
                  </a:lnTo>
                  <a:lnTo>
                    <a:pt x="494454" y="454300"/>
                  </a:lnTo>
                  <a:lnTo>
                    <a:pt x="484565" y="458378"/>
                  </a:lnTo>
                  <a:lnTo>
                    <a:pt x="474676" y="462459"/>
                  </a:lnTo>
                  <a:lnTo>
                    <a:pt x="464787" y="466542"/>
                  </a:lnTo>
                  <a:lnTo>
                    <a:pt x="454898" y="470629"/>
                  </a:lnTo>
                  <a:lnTo>
                    <a:pt x="445009" y="474718"/>
                  </a:lnTo>
                  <a:lnTo>
                    <a:pt x="435120" y="478809"/>
                  </a:lnTo>
                  <a:lnTo>
                    <a:pt x="425231" y="482903"/>
                  </a:lnTo>
                  <a:lnTo>
                    <a:pt x="415342" y="487000"/>
                  </a:lnTo>
                  <a:lnTo>
                    <a:pt x="405452" y="491098"/>
                  </a:lnTo>
                  <a:lnTo>
                    <a:pt x="395563" y="495199"/>
                  </a:lnTo>
                  <a:lnTo>
                    <a:pt x="385674" y="499303"/>
                  </a:lnTo>
                  <a:lnTo>
                    <a:pt x="375785" y="503408"/>
                  </a:lnTo>
                  <a:lnTo>
                    <a:pt x="365896" y="507515"/>
                  </a:lnTo>
                  <a:lnTo>
                    <a:pt x="356007" y="511625"/>
                  </a:lnTo>
                  <a:lnTo>
                    <a:pt x="346118" y="515737"/>
                  </a:lnTo>
                  <a:lnTo>
                    <a:pt x="336229" y="519850"/>
                  </a:lnTo>
                  <a:lnTo>
                    <a:pt x="326340" y="523966"/>
                  </a:lnTo>
                  <a:lnTo>
                    <a:pt x="316451" y="528084"/>
                  </a:lnTo>
                  <a:lnTo>
                    <a:pt x="306562" y="532203"/>
                  </a:lnTo>
                  <a:lnTo>
                    <a:pt x="296672" y="536324"/>
                  </a:lnTo>
                  <a:lnTo>
                    <a:pt x="286783" y="540447"/>
                  </a:lnTo>
                  <a:lnTo>
                    <a:pt x="276894" y="544572"/>
                  </a:lnTo>
                  <a:lnTo>
                    <a:pt x="267005" y="548698"/>
                  </a:lnTo>
                  <a:lnTo>
                    <a:pt x="257116" y="552827"/>
                  </a:lnTo>
                  <a:lnTo>
                    <a:pt x="247227" y="556956"/>
                  </a:lnTo>
                  <a:lnTo>
                    <a:pt x="237338" y="561088"/>
                  </a:lnTo>
                  <a:lnTo>
                    <a:pt x="227449" y="565221"/>
                  </a:lnTo>
                  <a:lnTo>
                    <a:pt x="217560" y="569356"/>
                  </a:lnTo>
                  <a:lnTo>
                    <a:pt x="207671" y="573492"/>
                  </a:lnTo>
                  <a:lnTo>
                    <a:pt x="197781" y="577630"/>
                  </a:lnTo>
                  <a:lnTo>
                    <a:pt x="187892" y="581769"/>
                  </a:lnTo>
                  <a:lnTo>
                    <a:pt x="178003" y="585910"/>
                  </a:lnTo>
                  <a:lnTo>
                    <a:pt x="168114" y="590052"/>
                  </a:lnTo>
                  <a:lnTo>
                    <a:pt x="158225" y="594196"/>
                  </a:lnTo>
                  <a:lnTo>
                    <a:pt x="148336" y="598341"/>
                  </a:lnTo>
                  <a:lnTo>
                    <a:pt x="138447" y="602488"/>
                  </a:lnTo>
                  <a:lnTo>
                    <a:pt x="128558" y="606635"/>
                  </a:lnTo>
                  <a:lnTo>
                    <a:pt x="118669" y="610785"/>
                  </a:lnTo>
                  <a:lnTo>
                    <a:pt x="108780" y="614935"/>
                  </a:lnTo>
                  <a:lnTo>
                    <a:pt x="98890" y="619087"/>
                  </a:lnTo>
                  <a:lnTo>
                    <a:pt x="89001" y="623240"/>
                  </a:lnTo>
                  <a:lnTo>
                    <a:pt x="79112" y="627395"/>
                  </a:lnTo>
                  <a:lnTo>
                    <a:pt x="69223" y="631551"/>
                  </a:lnTo>
                  <a:lnTo>
                    <a:pt x="59334" y="635708"/>
                  </a:lnTo>
                  <a:lnTo>
                    <a:pt x="49445" y="639866"/>
                  </a:lnTo>
                  <a:lnTo>
                    <a:pt x="39556" y="644025"/>
                  </a:lnTo>
                  <a:lnTo>
                    <a:pt x="29667" y="648186"/>
                  </a:lnTo>
                  <a:lnTo>
                    <a:pt x="19778" y="652348"/>
                  </a:lnTo>
                  <a:lnTo>
                    <a:pt x="9889" y="656511"/>
                  </a:lnTo>
                  <a:lnTo>
                    <a:pt x="0" y="660675"/>
                  </a:lnTo>
                  <a:lnTo>
                    <a:pt x="0" y="6606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428903"/>
              <a:ext cx="1799815" cy="655015"/>
            </a:xfrm>
            <a:custGeom>
              <a:avLst/>
              <a:pathLst>
                <a:path w="1799815" h="655015">
                  <a:moveTo>
                    <a:pt x="0" y="655015"/>
                  </a:moveTo>
                  <a:lnTo>
                    <a:pt x="9889" y="650983"/>
                  </a:lnTo>
                  <a:lnTo>
                    <a:pt x="19778" y="646951"/>
                  </a:lnTo>
                  <a:lnTo>
                    <a:pt x="29667" y="642919"/>
                  </a:lnTo>
                  <a:lnTo>
                    <a:pt x="39556" y="638888"/>
                  </a:lnTo>
                  <a:lnTo>
                    <a:pt x="49445" y="634858"/>
                  </a:lnTo>
                  <a:lnTo>
                    <a:pt x="59334" y="630827"/>
                  </a:lnTo>
                  <a:lnTo>
                    <a:pt x="69223" y="626797"/>
                  </a:lnTo>
                  <a:lnTo>
                    <a:pt x="79112" y="622767"/>
                  </a:lnTo>
                  <a:lnTo>
                    <a:pt x="89001" y="618738"/>
                  </a:lnTo>
                  <a:lnTo>
                    <a:pt x="98890" y="614709"/>
                  </a:lnTo>
                  <a:lnTo>
                    <a:pt x="108780" y="610681"/>
                  </a:lnTo>
                  <a:lnTo>
                    <a:pt x="118669" y="606653"/>
                  </a:lnTo>
                  <a:lnTo>
                    <a:pt x="128558" y="602625"/>
                  </a:lnTo>
                  <a:lnTo>
                    <a:pt x="138447" y="598598"/>
                  </a:lnTo>
                  <a:lnTo>
                    <a:pt x="148336" y="594572"/>
                  </a:lnTo>
                  <a:lnTo>
                    <a:pt x="158225" y="590546"/>
                  </a:lnTo>
                  <a:lnTo>
                    <a:pt x="168114" y="586521"/>
                  </a:lnTo>
                  <a:lnTo>
                    <a:pt x="178003" y="582496"/>
                  </a:lnTo>
                  <a:lnTo>
                    <a:pt x="187892" y="578472"/>
                  </a:lnTo>
                  <a:lnTo>
                    <a:pt x="197781" y="574449"/>
                  </a:lnTo>
                  <a:lnTo>
                    <a:pt x="207671" y="570426"/>
                  </a:lnTo>
                  <a:lnTo>
                    <a:pt x="217560" y="566404"/>
                  </a:lnTo>
                  <a:lnTo>
                    <a:pt x="227449" y="562383"/>
                  </a:lnTo>
                  <a:lnTo>
                    <a:pt x="237338" y="558363"/>
                  </a:lnTo>
                  <a:lnTo>
                    <a:pt x="247227" y="554343"/>
                  </a:lnTo>
                  <a:lnTo>
                    <a:pt x="257116" y="550325"/>
                  </a:lnTo>
                  <a:lnTo>
                    <a:pt x="267005" y="546307"/>
                  </a:lnTo>
                  <a:lnTo>
                    <a:pt x="276894" y="542291"/>
                  </a:lnTo>
                  <a:lnTo>
                    <a:pt x="286783" y="538275"/>
                  </a:lnTo>
                  <a:lnTo>
                    <a:pt x="296672" y="534261"/>
                  </a:lnTo>
                  <a:lnTo>
                    <a:pt x="306562" y="530248"/>
                  </a:lnTo>
                  <a:lnTo>
                    <a:pt x="316451" y="526236"/>
                  </a:lnTo>
                  <a:lnTo>
                    <a:pt x="326340" y="522225"/>
                  </a:lnTo>
                  <a:lnTo>
                    <a:pt x="336229" y="518216"/>
                  </a:lnTo>
                  <a:lnTo>
                    <a:pt x="346118" y="514208"/>
                  </a:lnTo>
                  <a:lnTo>
                    <a:pt x="356007" y="510202"/>
                  </a:lnTo>
                  <a:lnTo>
                    <a:pt x="365896" y="506197"/>
                  </a:lnTo>
                  <a:lnTo>
                    <a:pt x="375785" y="502193"/>
                  </a:lnTo>
                  <a:lnTo>
                    <a:pt x="385674" y="498192"/>
                  </a:lnTo>
                  <a:lnTo>
                    <a:pt x="395563" y="494192"/>
                  </a:lnTo>
                  <a:lnTo>
                    <a:pt x="405452" y="490195"/>
                  </a:lnTo>
                  <a:lnTo>
                    <a:pt x="415342" y="486199"/>
                  </a:lnTo>
                  <a:lnTo>
                    <a:pt x="425231" y="482205"/>
                  </a:lnTo>
                  <a:lnTo>
                    <a:pt x="435120" y="478214"/>
                  </a:lnTo>
                  <a:lnTo>
                    <a:pt x="445009" y="474225"/>
                  </a:lnTo>
                  <a:lnTo>
                    <a:pt x="454898" y="470238"/>
                  </a:lnTo>
                  <a:lnTo>
                    <a:pt x="464787" y="466254"/>
                  </a:lnTo>
                  <a:lnTo>
                    <a:pt x="474676" y="462272"/>
                  </a:lnTo>
                  <a:lnTo>
                    <a:pt x="484565" y="458294"/>
                  </a:lnTo>
                  <a:lnTo>
                    <a:pt x="494454" y="454318"/>
                  </a:lnTo>
                  <a:lnTo>
                    <a:pt x="504343" y="450346"/>
                  </a:lnTo>
                  <a:lnTo>
                    <a:pt x="514233" y="446377"/>
                  </a:lnTo>
                  <a:lnTo>
                    <a:pt x="524122" y="442411"/>
                  </a:lnTo>
                  <a:lnTo>
                    <a:pt x="534011" y="438449"/>
                  </a:lnTo>
                  <a:lnTo>
                    <a:pt x="543900" y="434491"/>
                  </a:lnTo>
                  <a:lnTo>
                    <a:pt x="553789" y="430537"/>
                  </a:lnTo>
                  <a:lnTo>
                    <a:pt x="563678" y="426587"/>
                  </a:lnTo>
                  <a:lnTo>
                    <a:pt x="573567" y="422642"/>
                  </a:lnTo>
                  <a:lnTo>
                    <a:pt x="583456" y="418701"/>
                  </a:lnTo>
                  <a:lnTo>
                    <a:pt x="593345" y="414766"/>
                  </a:lnTo>
                  <a:lnTo>
                    <a:pt x="603234" y="410835"/>
                  </a:lnTo>
                  <a:lnTo>
                    <a:pt x="613124" y="406910"/>
                  </a:lnTo>
                  <a:lnTo>
                    <a:pt x="623013" y="402991"/>
                  </a:lnTo>
                  <a:lnTo>
                    <a:pt x="632902" y="399078"/>
                  </a:lnTo>
                  <a:lnTo>
                    <a:pt x="642791" y="395172"/>
                  </a:lnTo>
                  <a:lnTo>
                    <a:pt x="652680" y="391272"/>
                  </a:lnTo>
                  <a:lnTo>
                    <a:pt x="662569" y="387379"/>
                  </a:lnTo>
                  <a:lnTo>
                    <a:pt x="672458" y="383494"/>
                  </a:lnTo>
                  <a:lnTo>
                    <a:pt x="682347" y="379616"/>
                  </a:lnTo>
                  <a:lnTo>
                    <a:pt x="692236" y="375747"/>
                  </a:lnTo>
                  <a:lnTo>
                    <a:pt x="702125" y="371887"/>
                  </a:lnTo>
                  <a:lnTo>
                    <a:pt x="712014" y="368035"/>
                  </a:lnTo>
                  <a:lnTo>
                    <a:pt x="721904" y="364194"/>
                  </a:lnTo>
                  <a:lnTo>
                    <a:pt x="731793" y="360362"/>
                  </a:lnTo>
                  <a:lnTo>
                    <a:pt x="741682" y="356541"/>
                  </a:lnTo>
                  <a:lnTo>
                    <a:pt x="751571" y="352731"/>
                  </a:lnTo>
                  <a:lnTo>
                    <a:pt x="761460" y="348933"/>
                  </a:lnTo>
                  <a:lnTo>
                    <a:pt x="771349" y="345148"/>
                  </a:lnTo>
                  <a:lnTo>
                    <a:pt x="781238" y="341375"/>
                  </a:lnTo>
                  <a:lnTo>
                    <a:pt x="791127" y="337616"/>
                  </a:lnTo>
                  <a:lnTo>
                    <a:pt x="801016" y="333871"/>
                  </a:lnTo>
                  <a:lnTo>
                    <a:pt x="810905" y="330141"/>
                  </a:lnTo>
                  <a:lnTo>
                    <a:pt x="820795" y="326426"/>
                  </a:lnTo>
                  <a:lnTo>
                    <a:pt x="830684" y="322728"/>
                  </a:lnTo>
                  <a:lnTo>
                    <a:pt x="840573" y="319047"/>
                  </a:lnTo>
                  <a:lnTo>
                    <a:pt x="850462" y="315384"/>
                  </a:lnTo>
                  <a:lnTo>
                    <a:pt x="860351" y="311740"/>
                  </a:lnTo>
                  <a:lnTo>
                    <a:pt x="870240" y="308115"/>
                  </a:lnTo>
                  <a:lnTo>
                    <a:pt x="880129" y="304510"/>
                  </a:lnTo>
                  <a:lnTo>
                    <a:pt x="890018" y="300927"/>
                  </a:lnTo>
                  <a:lnTo>
                    <a:pt x="899907" y="297366"/>
                  </a:lnTo>
                  <a:lnTo>
                    <a:pt x="909796" y="293827"/>
                  </a:lnTo>
                  <a:lnTo>
                    <a:pt x="919686" y="290312"/>
                  </a:lnTo>
                  <a:lnTo>
                    <a:pt x="929575" y="286822"/>
                  </a:lnTo>
                  <a:lnTo>
                    <a:pt x="939464" y="283357"/>
                  </a:lnTo>
                  <a:lnTo>
                    <a:pt x="949353" y="279917"/>
                  </a:lnTo>
                  <a:lnTo>
                    <a:pt x="959242" y="276505"/>
                  </a:lnTo>
                  <a:lnTo>
                    <a:pt x="969131" y="273121"/>
                  </a:lnTo>
                  <a:lnTo>
                    <a:pt x="979020" y="269764"/>
                  </a:lnTo>
                  <a:lnTo>
                    <a:pt x="988909" y="266437"/>
                  </a:lnTo>
                  <a:lnTo>
                    <a:pt x="998798" y="263139"/>
                  </a:lnTo>
                  <a:lnTo>
                    <a:pt x="1008687" y="259870"/>
                  </a:lnTo>
                  <a:lnTo>
                    <a:pt x="1018576" y="256633"/>
                  </a:lnTo>
                  <a:lnTo>
                    <a:pt x="1028466" y="253425"/>
                  </a:lnTo>
                  <a:lnTo>
                    <a:pt x="1038355" y="250248"/>
                  </a:lnTo>
                  <a:lnTo>
                    <a:pt x="1048244" y="247102"/>
                  </a:lnTo>
                  <a:lnTo>
                    <a:pt x="1058133" y="243987"/>
                  </a:lnTo>
                  <a:lnTo>
                    <a:pt x="1068022" y="240902"/>
                  </a:lnTo>
                  <a:lnTo>
                    <a:pt x="1077911" y="237847"/>
                  </a:lnTo>
                  <a:lnTo>
                    <a:pt x="1087800" y="234822"/>
                  </a:lnTo>
                  <a:lnTo>
                    <a:pt x="1097689" y="231825"/>
                  </a:lnTo>
                  <a:lnTo>
                    <a:pt x="1107578" y="228857"/>
                  </a:lnTo>
                  <a:lnTo>
                    <a:pt x="1117467" y="225915"/>
                  </a:lnTo>
                  <a:lnTo>
                    <a:pt x="1127357" y="222998"/>
                  </a:lnTo>
                  <a:lnTo>
                    <a:pt x="1137246" y="220106"/>
                  </a:lnTo>
                  <a:lnTo>
                    <a:pt x="1147135" y="217236"/>
                  </a:lnTo>
                  <a:lnTo>
                    <a:pt x="1157024" y="214387"/>
                  </a:lnTo>
                  <a:lnTo>
                    <a:pt x="1166913" y="211557"/>
                  </a:lnTo>
                  <a:lnTo>
                    <a:pt x="1176802" y="208743"/>
                  </a:lnTo>
                  <a:lnTo>
                    <a:pt x="1186691" y="205944"/>
                  </a:lnTo>
                  <a:lnTo>
                    <a:pt x="1196580" y="203157"/>
                  </a:lnTo>
                  <a:lnTo>
                    <a:pt x="1206469" y="200379"/>
                  </a:lnTo>
                  <a:lnTo>
                    <a:pt x="1216358" y="197609"/>
                  </a:lnTo>
                  <a:lnTo>
                    <a:pt x="1226248" y="194843"/>
                  </a:lnTo>
                  <a:lnTo>
                    <a:pt x="1236137" y="192079"/>
                  </a:lnTo>
                  <a:lnTo>
                    <a:pt x="1246026" y="189314"/>
                  </a:lnTo>
                  <a:lnTo>
                    <a:pt x="1255915" y="186546"/>
                  </a:lnTo>
                  <a:lnTo>
                    <a:pt x="1265804" y="183772"/>
                  </a:lnTo>
                  <a:lnTo>
                    <a:pt x="1275693" y="180989"/>
                  </a:lnTo>
                  <a:lnTo>
                    <a:pt x="1285582" y="178195"/>
                  </a:lnTo>
                  <a:lnTo>
                    <a:pt x="1295471" y="175388"/>
                  </a:lnTo>
                  <a:lnTo>
                    <a:pt x="1305360" y="172564"/>
                  </a:lnTo>
                  <a:lnTo>
                    <a:pt x="1315249" y="169723"/>
                  </a:lnTo>
                  <a:lnTo>
                    <a:pt x="1325139" y="166862"/>
                  </a:lnTo>
                  <a:lnTo>
                    <a:pt x="1335028" y="163979"/>
                  </a:lnTo>
                  <a:lnTo>
                    <a:pt x="1344917" y="161072"/>
                  </a:lnTo>
                  <a:lnTo>
                    <a:pt x="1354806" y="158141"/>
                  </a:lnTo>
                  <a:lnTo>
                    <a:pt x="1364695" y="155183"/>
                  </a:lnTo>
                  <a:lnTo>
                    <a:pt x="1374584" y="152198"/>
                  </a:lnTo>
                  <a:lnTo>
                    <a:pt x="1384473" y="149184"/>
                  </a:lnTo>
                  <a:lnTo>
                    <a:pt x="1394362" y="146142"/>
                  </a:lnTo>
                  <a:lnTo>
                    <a:pt x="1404251" y="143069"/>
                  </a:lnTo>
                  <a:lnTo>
                    <a:pt x="1414140" y="139966"/>
                  </a:lnTo>
                  <a:lnTo>
                    <a:pt x="1424029" y="136833"/>
                  </a:lnTo>
                  <a:lnTo>
                    <a:pt x="1433919" y="133668"/>
                  </a:lnTo>
                  <a:lnTo>
                    <a:pt x="1443808" y="130473"/>
                  </a:lnTo>
                  <a:lnTo>
                    <a:pt x="1453697" y="127248"/>
                  </a:lnTo>
                  <a:lnTo>
                    <a:pt x="1463586" y="123992"/>
                  </a:lnTo>
                  <a:lnTo>
                    <a:pt x="1473475" y="120706"/>
                  </a:lnTo>
                  <a:lnTo>
                    <a:pt x="1483364" y="117390"/>
                  </a:lnTo>
                  <a:lnTo>
                    <a:pt x="1493253" y="114045"/>
                  </a:lnTo>
                  <a:lnTo>
                    <a:pt x="1503142" y="110672"/>
                  </a:lnTo>
                  <a:lnTo>
                    <a:pt x="1513031" y="107271"/>
                  </a:lnTo>
                  <a:lnTo>
                    <a:pt x="1522920" y="103843"/>
                  </a:lnTo>
                  <a:lnTo>
                    <a:pt x="1532810" y="100388"/>
                  </a:lnTo>
                  <a:lnTo>
                    <a:pt x="1542699" y="96908"/>
                  </a:lnTo>
                  <a:lnTo>
                    <a:pt x="1552588" y="93403"/>
                  </a:lnTo>
                  <a:lnTo>
                    <a:pt x="1562477" y="89874"/>
                  </a:lnTo>
                  <a:lnTo>
                    <a:pt x="1572366" y="86322"/>
                  </a:lnTo>
                  <a:lnTo>
                    <a:pt x="1582255" y="82747"/>
                  </a:lnTo>
                  <a:lnTo>
                    <a:pt x="1592144" y="79151"/>
                  </a:lnTo>
                  <a:lnTo>
                    <a:pt x="1602033" y="75534"/>
                  </a:lnTo>
                  <a:lnTo>
                    <a:pt x="1611922" y="71898"/>
                  </a:lnTo>
                  <a:lnTo>
                    <a:pt x="1621811" y="68242"/>
                  </a:lnTo>
                  <a:lnTo>
                    <a:pt x="1631701" y="64569"/>
                  </a:lnTo>
                  <a:lnTo>
                    <a:pt x="1641590" y="60877"/>
                  </a:lnTo>
                  <a:lnTo>
                    <a:pt x="1651479" y="57170"/>
                  </a:lnTo>
                  <a:lnTo>
                    <a:pt x="1661368" y="53446"/>
                  </a:lnTo>
                  <a:lnTo>
                    <a:pt x="1671257" y="49707"/>
                  </a:lnTo>
                  <a:lnTo>
                    <a:pt x="1681146" y="45953"/>
                  </a:lnTo>
                  <a:lnTo>
                    <a:pt x="1691035" y="42186"/>
                  </a:lnTo>
                  <a:lnTo>
                    <a:pt x="1700924" y="38405"/>
                  </a:lnTo>
                  <a:lnTo>
                    <a:pt x="1710813" y="34612"/>
                  </a:lnTo>
                  <a:lnTo>
                    <a:pt x="1720702" y="30807"/>
                  </a:lnTo>
                  <a:lnTo>
                    <a:pt x="1730591" y="26991"/>
                  </a:lnTo>
                  <a:lnTo>
                    <a:pt x="1740481" y="23163"/>
                  </a:lnTo>
                  <a:lnTo>
                    <a:pt x="1750370" y="19326"/>
                  </a:lnTo>
                  <a:lnTo>
                    <a:pt x="1760259" y="15478"/>
                  </a:lnTo>
                  <a:lnTo>
                    <a:pt x="1770148" y="11621"/>
                  </a:lnTo>
                  <a:lnTo>
                    <a:pt x="1780037" y="7756"/>
                  </a:lnTo>
                  <a:lnTo>
                    <a:pt x="1789926" y="388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70274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74248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69788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645093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66922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5034735"/>
              <a:ext cx="1799815" cy="730958"/>
            </a:xfrm>
            <a:custGeom>
              <a:avLst/>
              <a:pathLst>
                <a:path w="1799815" h="730958">
                  <a:moveTo>
                    <a:pt x="0" y="650344"/>
                  </a:moveTo>
                  <a:lnTo>
                    <a:pt x="9889" y="646517"/>
                  </a:lnTo>
                  <a:lnTo>
                    <a:pt x="19778" y="642690"/>
                  </a:lnTo>
                  <a:lnTo>
                    <a:pt x="29667" y="638862"/>
                  </a:lnTo>
                  <a:lnTo>
                    <a:pt x="39556" y="635034"/>
                  </a:lnTo>
                  <a:lnTo>
                    <a:pt x="49445" y="631206"/>
                  </a:lnTo>
                  <a:lnTo>
                    <a:pt x="59334" y="627377"/>
                  </a:lnTo>
                  <a:lnTo>
                    <a:pt x="69223" y="623548"/>
                  </a:lnTo>
                  <a:lnTo>
                    <a:pt x="79112" y="619719"/>
                  </a:lnTo>
                  <a:lnTo>
                    <a:pt x="89001" y="615890"/>
                  </a:lnTo>
                  <a:lnTo>
                    <a:pt x="98890" y="612060"/>
                  </a:lnTo>
                  <a:lnTo>
                    <a:pt x="108780" y="608231"/>
                  </a:lnTo>
                  <a:lnTo>
                    <a:pt x="118669" y="604401"/>
                  </a:lnTo>
                  <a:lnTo>
                    <a:pt x="128558" y="600571"/>
                  </a:lnTo>
                  <a:lnTo>
                    <a:pt x="138447" y="596742"/>
                  </a:lnTo>
                  <a:lnTo>
                    <a:pt x="148336" y="592912"/>
                  </a:lnTo>
                  <a:lnTo>
                    <a:pt x="158225" y="589082"/>
                  </a:lnTo>
                  <a:lnTo>
                    <a:pt x="168114" y="585253"/>
                  </a:lnTo>
                  <a:lnTo>
                    <a:pt x="178003" y="581423"/>
                  </a:lnTo>
                  <a:lnTo>
                    <a:pt x="187892" y="577594"/>
                  </a:lnTo>
                  <a:lnTo>
                    <a:pt x="197781" y="573765"/>
                  </a:lnTo>
                  <a:lnTo>
                    <a:pt x="207671" y="569936"/>
                  </a:lnTo>
                  <a:lnTo>
                    <a:pt x="217560" y="566108"/>
                  </a:lnTo>
                  <a:lnTo>
                    <a:pt x="227449" y="562280"/>
                  </a:lnTo>
                  <a:lnTo>
                    <a:pt x="237338" y="558453"/>
                  </a:lnTo>
                  <a:lnTo>
                    <a:pt x="247227" y="554626"/>
                  </a:lnTo>
                  <a:lnTo>
                    <a:pt x="257116" y="550800"/>
                  </a:lnTo>
                  <a:lnTo>
                    <a:pt x="267005" y="546975"/>
                  </a:lnTo>
                  <a:lnTo>
                    <a:pt x="276894" y="543151"/>
                  </a:lnTo>
                  <a:lnTo>
                    <a:pt x="286783" y="539328"/>
                  </a:lnTo>
                  <a:lnTo>
                    <a:pt x="296672" y="535505"/>
                  </a:lnTo>
                  <a:lnTo>
                    <a:pt x="306562" y="531684"/>
                  </a:lnTo>
                  <a:lnTo>
                    <a:pt x="316451" y="527865"/>
                  </a:lnTo>
                  <a:lnTo>
                    <a:pt x="326340" y="524046"/>
                  </a:lnTo>
                  <a:lnTo>
                    <a:pt x="336229" y="520230"/>
                  </a:lnTo>
                  <a:lnTo>
                    <a:pt x="346118" y="516415"/>
                  </a:lnTo>
                  <a:lnTo>
                    <a:pt x="356007" y="512602"/>
                  </a:lnTo>
                  <a:lnTo>
                    <a:pt x="365896" y="508791"/>
                  </a:lnTo>
                  <a:lnTo>
                    <a:pt x="375785" y="504982"/>
                  </a:lnTo>
                  <a:lnTo>
                    <a:pt x="385674" y="501175"/>
                  </a:lnTo>
                  <a:lnTo>
                    <a:pt x="395563" y="497371"/>
                  </a:lnTo>
                  <a:lnTo>
                    <a:pt x="405452" y="493570"/>
                  </a:lnTo>
                  <a:lnTo>
                    <a:pt x="415342" y="489772"/>
                  </a:lnTo>
                  <a:lnTo>
                    <a:pt x="425231" y="485977"/>
                  </a:lnTo>
                  <a:lnTo>
                    <a:pt x="435120" y="482185"/>
                  </a:lnTo>
                  <a:lnTo>
                    <a:pt x="445009" y="478397"/>
                  </a:lnTo>
                  <a:lnTo>
                    <a:pt x="454898" y="474614"/>
                  </a:lnTo>
                  <a:lnTo>
                    <a:pt x="464787" y="470834"/>
                  </a:lnTo>
                  <a:lnTo>
                    <a:pt x="474676" y="467059"/>
                  </a:lnTo>
                  <a:lnTo>
                    <a:pt x="484565" y="463289"/>
                  </a:lnTo>
                  <a:lnTo>
                    <a:pt x="494454" y="459523"/>
                  </a:lnTo>
                  <a:lnTo>
                    <a:pt x="504343" y="455764"/>
                  </a:lnTo>
                  <a:lnTo>
                    <a:pt x="514233" y="452010"/>
                  </a:lnTo>
                  <a:lnTo>
                    <a:pt x="524122" y="448263"/>
                  </a:lnTo>
                  <a:lnTo>
                    <a:pt x="534011" y="444522"/>
                  </a:lnTo>
                  <a:lnTo>
                    <a:pt x="543900" y="440789"/>
                  </a:lnTo>
                  <a:lnTo>
                    <a:pt x="553789" y="437063"/>
                  </a:lnTo>
                  <a:lnTo>
                    <a:pt x="563678" y="433345"/>
                  </a:lnTo>
                  <a:lnTo>
                    <a:pt x="573567" y="429635"/>
                  </a:lnTo>
                  <a:lnTo>
                    <a:pt x="583456" y="425935"/>
                  </a:lnTo>
                  <a:lnTo>
                    <a:pt x="593345" y="422244"/>
                  </a:lnTo>
                  <a:lnTo>
                    <a:pt x="603234" y="418564"/>
                  </a:lnTo>
                  <a:lnTo>
                    <a:pt x="613124" y="414894"/>
                  </a:lnTo>
                  <a:lnTo>
                    <a:pt x="623013" y="411235"/>
                  </a:lnTo>
                  <a:lnTo>
                    <a:pt x="632902" y="407589"/>
                  </a:lnTo>
                  <a:lnTo>
                    <a:pt x="642791" y="403955"/>
                  </a:lnTo>
                  <a:lnTo>
                    <a:pt x="652680" y="400335"/>
                  </a:lnTo>
                  <a:lnTo>
                    <a:pt x="662569" y="396728"/>
                  </a:lnTo>
                  <a:lnTo>
                    <a:pt x="672458" y="393137"/>
                  </a:lnTo>
                  <a:lnTo>
                    <a:pt x="682347" y="389561"/>
                  </a:lnTo>
                  <a:lnTo>
                    <a:pt x="692236" y="386001"/>
                  </a:lnTo>
                  <a:lnTo>
                    <a:pt x="702125" y="382459"/>
                  </a:lnTo>
                  <a:lnTo>
                    <a:pt x="712014" y="378935"/>
                  </a:lnTo>
                  <a:lnTo>
                    <a:pt x="721904" y="375429"/>
                  </a:lnTo>
                  <a:lnTo>
                    <a:pt x="731793" y="371943"/>
                  </a:lnTo>
                  <a:lnTo>
                    <a:pt x="741682" y="368477"/>
                  </a:lnTo>
                  <a:lnTo>
                    <a:pt x="751571" y="365032"/>
                  </a:lnTo>
                  <a:lnTo>
                    <a:pt x="761460" y="361610"/>
                  </a:lnTo>
                  <a:lnTo>
                    <a:pt x="771349" y="358210"/>
                  </a:lnTo>
                  <a:lnTo>
                    <a:pt x="781238" y="354834"/>
                  </a:lnTo>
                  <a:lnTo>
                    <a:pt x="791127" y="351483"/>
                  </a:lnTo>
                  <a:lnTo>
                    <a:pt x="801016" y="348156"/>
                  </a:lnTo>
                  <a:lnTo>
                    <a:pt x="810905" y="344855"/>
                  </a:lnTo>
                  <a:lnTo>
                    <a:pt x="820795" y="341581"/>
                  </a:lnTo>
                  <a:lnTo>
                    <a:pt x="830684" y="338333"/>
                  </a:lnTo>
                  <a:lnTo>
                    <a:pt x="840573" y="335112"/>
                  </a:lnTo>
                  <a:lnTo>
                    <a:pt x="850462" y="331920"/>
                  </a:lnTo>
                  <a:lnTo>
                    <a:pt x="860351" y="328755"/>
                  </a:lnTo>
                  <a:lnTo>
                    <a:pt x="870240" y="325618"/>
                  </a:lnTo>
                  <a:lnTo>
                    <a:pt x="880129" y="322510"/>
                  </a:lnTo>
                  <a:lnTo>
                    <a:pt x="890018" y="319430"/>
                  </a:lnTo>
                  <a:lnTo>
                    <a:pt x="899907" y="316377"/>
                  </a:lnTo>
                  <a:lnTo>
                    <a:pt x="909796" y="313352"/>
                  </a:lnTo>
                  <a:lnTo>
                    <a:pt x="919686" y="310353"/>
                  </a:lnTo>
                  <a:lnTo>
                    <a:pt x="929575" y="307381"/>
                  </a:lnTo>
                  <a:lnTo>
                    <a:pt x="939464" y="304434"/>
                  </a:lnTo>
                  <a:lnTo>
                    <a:pt x="949353" y="301511"/>
                  </a:lnTo>
                  <a:lnTo>
                    <a:pt x="959242" y="298611"/>
                  </a:lnTo>
                  <a:lnTo>
                    <a:pt x="969131" y="295732"/>
                  </a:lnTo>
                  <a:lnTo>
                    <a:pt x="979020" y="292873"/>
                  </a:lnTo>
                  <a:lnTo>
                    <a:pt x="988909" y="290031"/>
                  </a:lnTo>
                  <a:lnTo>
                    <a:pt x="998798" y="287206"/>
                  </a:lnTo>
                  <a:lnTo>
                    <a:pt x="1008687" y="284394"/>
                  </a:lnTo>
                  <a:lnTo>
                    <a:pt x="1018576" y="281594"/>
                  </a:lnTo>
                  <a:lnTo>
                    <a:pt x="1028466" y="278803"/>
                  </a:lnTo>
                  <a:lnTo>
                    <a:pt x="1038355" y="276019"/>
                  </a:lnTo>
                  <a:lnTo>
                    <a:pt x="1048244" y="273239"/>
                  </a:lnTo>
                  <a:lnTo>
                    <a:pt x="1058133" y="270460"/>
                  </a:lnTo>
                  <a:lnTo>
                    <a:pt x="1068022" y="267680"/>
                  </a:lnTo>
                  <a:lnTo>
                    <a:pt x="1077911" y="264895"/>
                  </a:lnTo>
                  <a:lnTo>
                    <a:pt x="1087800" y="262104"/>
                  </a:lnTo>
                  <a:lnTo>
                    <a:pt x="1097689" y="259304"/>
                  </a:lnTo>
                  <a:lnTo>
                    <a:pt x="1107578" y="256492"/>
                  </a:lnTo>
                  <a:lnTo>
                    <a:pt x="1117467" y="253666"/>
                  </a:lnTo>
                  <a:lnTo>
                    <a:pt x="1127357" y="250822"/>
                  </a:lnTo>
                  <a:lnTo>
                    <a:pt x="1137246" y="247959"/>
                  </a:lnTo>
                  <a:lnTo>
                    <a:pt x="1147135" y="245075"/>
                  </a:lnTo>
                  <a:lnTo>
                    <a:pt x="1157024" y="242168"/>
                  </a:lnTo>
                  <a:lnTo>
                    <a:pt x="1166913" y="239235"/>
                  </a:lnTo>
                  <a:lnTo>
                    <a:pt x="1176802" y="236276"/>
                  </a:lnTo>
                  <a:lnTo>
                    <a:pt x="1186691" y="233288"/>
                  </a:lnTo>
                  <a:lnTo>
                    <a:pt x="1196580" y="230270"/>
                  </a:lnTo>
                  <a:lnTo>
                    <a:pt x="1206469" y="227222"/>
                  </a:lnTo>
                  <a:lnTo>
                    <a:pt x="1216358" y="224141"/>
                  </a:lnTo>
                  <a:lnTo>
                    <a:pt x="1226248" y="221029"/>
                  </a:lnTo>
                  <a:lnTo>
                    <a:pt x="1236137" y="217883"/>
                  </a:lnTo>
                  <a:lnTo>
                    <a:pt x="1246026" y="214703"/>
                  </a:lnTo>
                  <a:lnTo>
                    <a:pt x="1255915" y="211490"/>
                  </a:lnTo>
                  <a:lnTo>
                    <a:pt x="1265804" y="208243"/>
                  </a:lnTo>
                  <a:lnTo>
                    <a:pt x="1275693" y="204963"/>
                  </a:lnTo>
                  <a:lnTo>
                    <a:pt x="1285582" y="201648"/>
                  </a:lnTo>
                  <a:lnTo>
                    <a:pt x="1295471" y="198301"/>
                  </a:lnTo>
                  <a:lnTo>
                    <a:pt x="1305360" y="194920"/>
                  </a:lnTo>
                  <a:lnTo>
                    <a:pt x="1315249" y="191507"/>
                  </a:lnTo>
                  <a:lnTo>
                    <a:pt x="1325139" y="188062"/>
                  </a:lnTo>
                  <a:lnTo>
                    <a:pt x="1335028" y="184586"/>
                  </a:lnTo>
                  <a:lnTo>
                    <a:pt x="1344917" y="181080"/>
                  </a:lnTo>
                  <a:lnTo>
                    <a:pt x="1354806" y="177543"/>
                  </a:lnTo>
                  <a:lnTo>
                    <a:pt x="1364695" y="173978"/>
                  </a:lnTo>
                  <a:lnTo>
                    <a:pt x="1374584" y="170385"/>
                  </a:lnTo>
                  <a:lnTo>
                    <a:pt x="1384473" y="166765"/>
                  </a:lnTo>
                  <a:lnTo>
                    <a:pt x="1394362" y="163118"/>
                  </a:lnTo>
                  <a:lnTo>
                    <a:pt x="1404251" y="159446"/>
                  </a:lnTo>
                  <a:lnTo>
                    <a:pt x="1414140" y="155749"/>
                  </a:lnTo>
                  <a:lnTo>
                    <a:pt x="1424029" y="152029"/>
                  </a:lnTo>
                  <a:lnTo>
                    <a:pt x="1433919" y="148286"/>
                  </a:lnTo>
                  <a:lnTo>
                    <a:pt x="1443808" y="144521"/>
                  </a:lnTo>
                  <a:lnTo>
                    <a:pt x="1453697" y="140735"/>
                  </a:lnTo>
                  <a:lnTo>
                    <a:pt x="1463586" y="136929"/>
                  </a:lnTo>
                  <a:lnTo>
                    <a:pt x="1473475" y="133104"/>
                  </a:lnTo>
                  <a:lnTo>
                    <a:pt x="1483364" y="129260"/>
                  </a:lnTo>
                  <a:lnTo>
                    <a:pt x="1493253" y="125398"/>
                  </a:lnTo>
                  <a:lnTo>
                    <a:pt x="1503142" y="121519"/>
                  </a:lnTo>
                  <a:lnTo>
                    <a:pt x="1513031" y="117624"/>
                  </a:lnTo>
                  <a:lnTo>
                    <a:pt x="1522920" y="113714"/>
                  </a:lnTo>
                  <a:lnTo>
                    <a:pt x="1532810" y="109788"/>
                  </a:lnTo>
                  <a:lnTo>
                    <a:pt x="1542699" y="105848"/>
                  </a:lnTo>
                  <a:lnTo>
                    <a:pt x="1552588" y="101895"/>
                  </a:lnTo>
                  <a:lnTo>
                    <a:pt x="1562477" y="97928"/>
                  </a:lnTo>
                  <a:lnTo>
                    <a:pt x="1572366" y="93949"/>
                  </a:lnTo>
                  <a:lnTo>
                    <a:pt x="1582255" y="89958"/>
                  </a:lnTo>
                  <a:lnTo>
                    <a:pt x="1592144" y="85956"/>
                  </a:lnTo>
                  <a:lnTo>
                    <a:pt x="1602033" y="81943"/>
                  </a:lnTo>
                  <a:lnTo>
                    <a:pt x="1611922" y="77919"/>
                  </a:lnTo>
                  <a:lnTo>
                    <a:pt x="1621811" y="73886"/>
                  </a:lnTo>
                  <a:lnTo>
                    <a:pt x="1631701" y="69843"/>
                  </a:lnTo>
                  <a:lnTo>
                    <a:pt x="1641590" y="65791"/>
                  </a:lnTo>
                  <a:lnTo>
                    <a:pt x="1651479" y="61730"/>
                  </a:lnTo>
                  <a:lnTo>
                    <a:pt x="1661368" y="57661"/>
                  </a:lnTo>
                  <a:lnTo>
                    <a:pt x="1671257" y="53585"/>
                  </a:lnTo>
                  <a:lnTo>
                    <a:pt x="1681146" y="49500"/>
                  </a:lnTo>
                  <a:lnTo>
                    <a:pt x="1691035" y="45408"/>
                  </a:lnTo>
                  <a:lnTo>
                    <a:pt x="1700924" y="41310"/>
                  </a:lnTo>
                  <a:lnTo>
                    <a:pt x="1710813" y="37204"/>
                  </a:lnTo>
                  <a:lnTo>
                    <a:pt x="1720702" y="33093"/>
                  </a:lnTo>
                  <a:lnTo>
                    <a:pt x="1730591" y="28975"/>
                  </a:lnTo>
                  <a:lnTo>
                    <a:pt x="1740481" y="24851"/>
                  </a:lnTo>
                  <a:lnTo>
                    <a:pt x="1750370" y="20722"/>
                  </a:lnTo>
                  <a:lnTo>
                    <a:pt x="1760259" y="16587"/>
                  </a:lnTo>
                  <a:lnTo>
                    <a:pt x="1770148" y="12448"/>
                  </a:lnTo>
                  <a:lnTo>
                    <a:pt x="1780037" y="8303"/>
                  </a:lnTo>
                  <a:lnTo>
                    <a:pt x="1789926" y="4153"/>
                  </a:lnTo>
                  <a:lnTo>
                    <a:pt x="1799815" y="0"/>
                  </a:lnTo>
                  <a:lnTo>
                    <a:pt x="1799815" y="73116"/>
                  </a:lnTo>
                  <a:lnTo>
                    <a:pt x="1789926" y="76835"/>
                  </a:lnTo>
                  <a:lnTo>
                    <a:pt x="1780037" y="80548"/>
                  </a:lnTo>
                  <a:lnTo>
                    <a:pt x="1770148" y="84255"/>
                  </a:lnTo>
                  <a:lnTo>
                    <a:pt x="1760259" y="87955"/>
                  </a:lnTo>
                  <a:lnTo>
                    <a:pt x="1750370" y="91649"/>
                  </a:lnTo>
                  <a:lnTo>
                    <a:pt x="1740481" y="95336"/>
                  </a:lnTo>
                  <a:lnTo>
                    <a:pt x="1730591" y="99015"/>
                  </a:lnTo>
                  <a:lnTo>
                    <a:pt x="1720702" y="102686"/>
                  </a:lnTo>
                  <a:lnTo>
                    <a:pt x="1710813" y="106348"/>
                  </a:lnTo>
                  <a:lnTo>
                    <a:pt x="1700924" y="110002"/>
                  </a:lnTo>
                  <a:lnTo>
                    <a:pt x="1691035" y="113647"/>
                  </a:lnTo>
                  <a:lnTo>
                    <a:pt x="1681146" y="117281"/>
                  </a:lnTo>
                  <a:lnTo>
                    <a:pt x="1671257" y="120905"/>
                  </a:lnTo>
                  <a:lnTo>
                    <a:pt x="1661368" y="124518"/>
                  </a:lnTo>
                  <a:lnTo>
                    <a:pt x="1651479" y="128120"/>
                  </a:lnTo>
                  <a:lnTo>
                    <a:pt x="1641590" y="131709"/>
                  </a:lnTo>
                  <a:lnTo>
                    <a:pt x="1631701" y="135286"/>
                  </a:lnTo>
                  <a:lnTo>
                    <a:pt x="1621811" y="138849"/>
                  </a:lnTo>
                  <a:lnTo>
                    <a:pt x="1611922" y="142398"/>
                  </a:lnTo>
                  <a:lnTo>
                    <a:pt x="1602033" y="145932"/>
                  </a:lnTo>
                  <a:lnTo>
                    <a:pt x="1592144" y="149450"/>
                  </a:lnTo>
                  <a:lnTo>
                    <a:pt x="1582255" y="152953"/>
                  </a:lnTo>
                  <a:lnTo>
                    <a:pt x="1572366" y="156438"/>
                  </a:lnTo>
                  <a:lnTo>
                    <a:pt x="1562477" y="159906"/>
                  </a:lnTo>
                  <a:lnTo>
                    <a:pt x="1552588" y="163356"/>
                  </a:lnTo>
                  <a:lnTo>
                    <a:pt x="1542699" y="166786"/>
                  </a:lnTo>
                  <a:lnTo>
                    <a:pt x="1532810" y="170196"/>
                  </a:lnTo>
                  <a:lnTo>
                    <a:pt x="1522920" y="173585"/>
                  </a:lnTo>
                  <a:lnTo>
                    <a:pt x="1513031" y="176953"/>
                  </a:lnTo>
                  <a:lnTo>
                    <a:pt x="1503142" y="180299"/>
                  </a:lnTo>
                  <a:lnTo>
                    <a:pt x="1493253" y="183621"/>
                  </a:lnTo>
                  <a:lnTo>
                    <a:pt x="1483364" y="186920"/>
                  </a:lnTo>
                  <a:lnTo>
                    <a:pt x="1473475" y="190195"/>
                  </a:lnTo>
                  <a:lnTo>
                    <a:pt x="1463586" y="193445"/>
                  </a:lnTo>
                  <a:lnTo>
                    <a:pt x="1453697" y="196669"/>
                  </a:lnTo>
                  <a:lnTo>
                    <a:pt x="1443808" y="199867"/>
                  </a:lnTo>
                  <a:lnTo>
                    <a:pt x="1433919" y="203039"/>
                  </a:lnTo>
                  <a:lnTo>
                    <a:pt x="1424029" y="206183"/>
                  </a:lnTo>
                  <a:lnTo>
                    <a:pt x="1414140" y="209301"/>
                  </a:lnTo>
                  <a:lnTo>
                    <a:pt x="1404251" y="212391"/>
                  </a:lnTo>
                  <a:lnTo>
                    <a:pt x="1394362" y="215454"/>
                  </a:lnTo>
                  <a:lnTo>
                    <a:pt x="1384473" y="218490"/>
                  </a:lnTo>
                  <a:lnTo>
                    <a:pt x="1374584" y="221498"/>
                  </a:lnTo>
                  <a:lnTo>
                    <a:pt x="1364695" y="224479"/>
                  </a:lnTo>
                  <a:lnTo>
                    <a:pt x="1354806" y="227434"/>
                  </a:lnTo>
                  <a:lnTo>
                    <a:pt x="1344917" y="230364"/>
                  </a:lnTo>
                  <a:lnTo>
                    <a:pt x="1335028" y="233268"/>
                  </a:lnTo>
                  <a:lnTo>
                    <a:pt x="1325139" y="236148"/>
                  </a:lnTo>
                  <a:lnTo>
                    <a:pt x="1315249" y="239005"/>
                  </a:lnTo>
                  <a:lnTo>
                    <a:pt x="1305360" y="241840"/>
                  </a:lnTo>
                  <a:lnTo>
                    <a:pt x="1295471" y="244655"/>
                  </a:lnTo>
                  <a:lnTo>
                    <a:pt x="1285582" y="247452"/>
                  </a:lnTo>
                  <a:lnTo>
                    <a:pt x="1275693" y="250231"/>
                  </a:lnTo>
                  <a:lnTo>
                    <a:pt x="1265804" y="252996"/>
                  </a:lnTo>
                  <a:lnTo>
                    <a:pt x="1255915" y="255747"/>
                  </a:lnTo>
                  <a:lnTo>
                    <a:pt x="1246026" y="258488"/>
                  </a:lnTo>
                  <a:lnTo>
                    <a:pt x="1236137" y="261220"/>
                  </a:lnTo>
                  <a:lnTo>
                    <a:pt x="1226248" y="263946"/>
                  </a:lnTo>
                  <a:lnTo>
                    <a:pt x="1216358" y="266668"/>
                  </a:lnTo>
                  <a:lnTo>
                    <a:pt x="1206469" y="269389"/>
                  </a:lnTo>
                  <a:lnTo>
                    <a:pt x="1196580" y="272112"/>
                  </a:lnTo>
                  <a:lnTo>
                    <a:pt x="1186691" y="274838"/>
                  </a:lnTo>
                  <a:lnTo>
                    <a:pt x="1176802" y="277570"/>
                  </a:lnTo>
                  <a:lnTo>
                    <a:pt x="1166913" y="280312"/>
                  </a:lnTo>
                  <a:lnTo>
                    <a:pt x="1157024" y="283065"/>
                  </a:lnTo>
                  <a:lnTo>
                    <a:pt x="1147135" y="285831"/>
                  </a:lnTo>
                  <a:lnTo>
                    <a:pt x="1137246" y="288614"/>
                  </a:lnTo>
                  <a:lnTo>
                    <a:pt x="1127357" y="291415"/>
                  </a:lnTo>
                  <a:lnTo>
                    <a:pt x="1117467" y="294237"/>
                  </a:lnTo>
                  <a:lnTo>
                    <a:pt x="1107578" y="297080"/>
                  </a:lnTo>
                  <a:lnTo>
                    <a:pt x="1097689" y="299948"/>
                  </a:lnTo>
                  <a:lnTo>
                    <a:pt x="1087800" y="302841"/>
                  </a:lnTo>
                  <a:lnTo>
                    <a:pt x="1077911" y="305761"/>
                  </a:lnTo>
                  <a:lnTo>
                    <a:pt x="1068022" y="308710"/>
                  </a:lnTo>
                  <a:lnTo>
                    <a:pt x="1058133" y="311689"/>
                  </a:lnTo>
                  <a:lnTo>
                    <a:pt x="1048244" y="314697"/>
                  </a:lnTo>
                  <a:lnTo>
                    <a:pt x="1038355" y="317737"/>
                  </a:lnTo>
                  <a:lnTo>
                    <a:pt x="1028466" y="320809"/>
                  </a:lnTo>
                  <a:lnTo>
                    <a:pt x="1018576" y="323913"/>
                  </a:lnTo>
                  <a:lnTo>
                    <a:pt x="1008687" y="327050"/>
                  </a:lnTo>
                  <a:lnTo>
                    <a:pt x="998798" y="330220"/>
                  </a:lnTo>
                  <a:lnTo>
                    <a:pt x="988909" y="333422"/>
                  </a:lnTo>
                  <a:lnTo>
                    <a:pt x="979020" y="336657"/>
                  </a:lnTo>
                  <a:lnTo>
                    <a:pt x="969131" y="339924"/>
                  </a:lnTo>
                  <a:lnTo>
                    <a:pt x="959242" y="343224"/>
                  </a:lnTo>
                  <a:lnTo>
                    <a:pt x="949353" y="346556"/>
                  </a:lnTo>
                  <a:lnTo>
                    <a:pt x="939464" y="349919"/>
                  </a:lnTo>
                  <a:lnTo>
                    <a:pt x="929575" y="353312"/>
                  </a:lnTo>
                  <a:lnTo>
                    <a:pt x="919686" y="356736"/>
                  </a:lnTo>
                  <a:lnTo>
                    <a:pt x="909796" y="360189"/>
                  </a:lnTo>
                  <a:lnTo>
                    <a:pt x="899907" y="363670"/>
                  </a:lnTo>
                  <a:lnTo>
                    <a:pt x="890018" y="367180"/>
                  </a:lnTo>
                  <a:lnTo>
                    <a:pt x="880129" y="370717"/>
                  </a:lnTo>
                  <a:lnTo>
                    <a:pt x="870240" y="374280"/>
                  </a:lnTo>
                  <a:lnTo>
                    <a:pt x="860351" y="377869"/>
                  </a:lnTo>
                  <a:lnTo>
                    <a:pt x="850462" y="381483"/>
                  </a:lnTo>
                  <a:lnTo>
                    <a:pt x="840573" y="385120"/>
                  </a:lnTo>
                  <a:lnTo>
                    <a:pt x="830684" y="388781"/>
                  </a:lnTo>
                  <a:lnTo>
                    <a:pt x="820795" y="392464"/>
                  </a:lnTo>
                  <a:lnTo>
                    <a:pt x="810905" y="396168"/>
                  </a:lnTo>
                  <a:lnTo>
                    <a:pt x="801016" y="399893"/>
                  </a:lnTo>
                  <a:lnTo>
                    <a:pt x="791127" y="403638"/>
                  </a:lnTo>
                  <a:lnTo>
                    <a:pt x="781238" y="407402"/>
                  </a:lnTo>
                  <a:lnTo>
                    <a:pt x="771349" y="411184"/>
                  </a:lnTo>
                  <a:lnTo>
                    <a:pt x="761460" y="414985"/>
                  </a:lnTo>
                  <a:lnTo>
                    <a:pt x="751571" y="418802"/>
                  </a:lnTo>
                  <a:lnTo>
                    <a:pt x="741682" y="422635"/>
                  </a:lnTo>
                  <a:lnTo>
                    <a:pt x="731793" y="426484"/>
                  </a:lnTo>
                  <a:lnTo>
                    <a:pt x="721904" y="430348"/>
                  </a:lnTo>
                  <a:lnTo>
                    <a:pt x="712014" y="434227"/>
                  </a:lnTo>
                  <a:lnTo>
                    <a:pt x="702125" y="438119"/>
                  </a:lnTo>
                  <a:lnTo>
                    <a:pt x="692236" y="442025"/>
                  </a:lnTo>
                  <a:lnTo>
                    <a:pt x="682347" y="445943"/>
                  </a:lnTo>
                  <a:lnTo>
                    <a:pt x="672458" y="449874"/>
                  </a:lnTo>
                  <a:lnTo>
                    <a:pt x="662569" y="453816"/>
                  </a:lnTo>
                  <a:lnTo>
                    <a:pt x="652680" y="457770"/>
                  </a:lnTo>
                  <a:lnTo>
                    <a:pt x="642791" y="461734"/>
                  </a:lnTo>
                  <a:lnTo>
                    <a:pt x="632902" y="465709"/>
                  </a:lnTo>
                  <a:lnTo>
                    <a:pt x="623013" y="469693"/>
                  </a:lnTo>
                  <a:lnTo>
                    <a:pt x="613124" y="473687"/>
                  </a:lnTo>
                  <a:lnTo>
                    <a:pt x="603234" y="477690"/>
                  </a:lnTo>
                  <a:lnTo>
                    <a:pt x="593345" y="481703"/>
                  </a:lnTo>
                  <a:lnTo>
                    <a:pt x="583456" y="485723"/>
                  </a:lnTo>
                  <a:lnTo>
                    <a:pt x="573567" y="489752"/>
                  </a:lnTo>
                  <a:lnTo>
                    <a:pt x="563678" y="493788"/>
                  </a:lnTo>
                  <a:lnTo>
                    <a:pt x="553789" y="497832"/>
                  </a:lnTo>
                  <a:lnTo>
                    <a:pt x="543900" y="501883"/>
                  </a:lnTo>
                  <a:lnTo>
                    <a:pt x="534011" y="505941"/>
                  </a:lnTo>
                  <a:lnTo>
                    <a:pt x="524122" y="510006"/>
                  </a:lnTo>
                  <a:lnTo>
                    <a:pt x="514233" y="514077"/>
                  </a:lnTo>
                  <a:lnTo>
                    <a:pt x="504343" y="518154"/>
                  </a:lnTo>
                  <a:lnTo>
                    <a:pt x="494454" y="522238"/>
                  </a:lnTo>
                  <a:lnTo>
                    <a:pt x="484565" y="526327"/>
                  </a:lnTo>
                  <a:lnTo>
                    <a:pt x="474676" y="530421"/>
                  </a:lnTo>
                  <a:lnTo>
                    <a:pt x="464787" y="534521"/>
                  </a:lnTo>
                  <a:lnTo>
                    <a:pt x="454898" y="538626"/>
                  </a:lnTo>
                  <a:lnTo>
                    <a:pt x="445009" y="542736"/>
                  </a:lnTo>
                  <a:lnTo>
                    <a:pt x="435120" y="546851"/>
                  </a:lnTo>
                  <a:lnTo>
                    <a:pt x="425231" y="550970"/>
                  </a:lnTo>
                  <a:lnTo>
                    <a:pt x="415342" y="555094"/>
                  </a:lnTo>
                  <a:lnTo>
                    <a:pt x="405452" y="559223"/>
                  </a:lnTo>
                  <a:lnTo>
                    <a:pt x="395563" y="563355"/>
                  </a:lnTo>
                  <a:lnTo>
                    <a:pt x="385674" y="567491"/>
                  </a:lnTo>
                  <a:lnTo>
                    <a:pt x="375785" y="571632"/>
                  </a:lnTo>
                  <a:lnTo>
                    <a:pt x="365896" y="575776"/>
                  </a:lnTo>
                  <a:lnTo>
                    <a:pt x="356007" y="579924"/>
                  </a:lnTo>
                  <a:lnTo>
                    <a:pt x="346118" y="584075"/>
                  </a:lnTo>
                  <a:lnTo>
                    <a:pt x="336229" y="588230"/>
                  </a:lnTo>
                  <a:lnTo>
                    <a:pt x="326340" y="592388"/>
                  </a:lnTo>
                  <a:lnTo>
                    <a:pt x="316451" y="596549"/>
                  </a:lnTo>
                  <a:lnTo>
                    <a:pt x="306562" y="600713"/>
                  </a:lnTo>
                  <a:lnTo>
                    <a:pt x="296672" y="604881"/>
                  </a:lnTo>
                  <a:lnTo>
                    <a:pt x="286783" y="609051"/>
                  </a:lnTo>
                  <a:lnTo>
                    <a:pt x="276894" y="613224"/>
                  </a:lnTo>
                  <a:lnTo>
                    <a:pt x="267005" y="617400"/>
                  </a:lnTo>
                  <a:lnTo>
                    <a:pt x="257116" y="621579"/>
                  </a:lnTo>
                  <a:lnTo>
                    <a:pt x="247227" y="625760"/>
                  </a:lnTo>
                  <a:lnTo>
                    <a:pt x="237338" y="629943"/>
                  </a:lnTo>
                  <a:lnTo>
                    <a:pt x="227449" y="634130"/>
                  </a:lnTo>
                  <a:lnTo>
                    <a:pt x="217560" y="638318"/>
                  </a:lnTo>
                  <a:lnTo>
                    <a:pt x="207671" y="642509"/>
                  </a:lnTo>
                  <a:lnTo>
                    <a:pt x="197781" y="646702"/>
                  </a:lnTo>
                  <a:lnTo>
                    <a:pt x="187892" y="650897"/>
                  </a:lnTo>
                  <a:lnTo>
                    <a:pt x="178003" y="655095"/>
                  </a:lnTo>
                  <a:lnTo>
                    <a:pt x="168114" y="659294"/>
                  </a:lnTo>
                  <a:lnTo>
                    <a:pt x="158225" y="663496"/>
                  </a:lnTo>
                  <a:lnTo>
                    <a:pt x="148336" y="667700"/>
                  </a:lnTo>
                  <a:lnTo>
                    <a:pt x="138447" y="671905"/>
                  </a:lnTo>
                  <a:lnTo>
                    <a:pt x="128558" y="676112"/>
                  </a:lnTo>
                  <a:lnTo>
                    <a:pt x="118669" y="680321"/>
                  </a:lnTo>
                  <a:lnTo>
                    <a:pt x="108780" y="684532"/>
                  </a:lnTo>
                  <a:lnTo>
                    <a:pt x="98890" y="688745"/>
                  </a:lnTo>
                  <a:lnTo>
                    <a:pt x="89001" y="692959"/>
                  </a:lnTo>
                  <a:lnTo>
                    <a:pt x="79112" y="697175"/>
                  </a:lnTo>
                  <a:lnTo>
                    <a:pt x="69223" y="701393"/>
                  </a:lnTo>
                  <a:lnTo>
                    <a:pt x="59334" y="705612"/>
                  </a:lnTo>
                  <a:lnTo>
                    <a:pt x="49445" y="709833"/>
                  </a:lnTo>
                  <a:lnTo>
                    <a:pt x="39556" y="714055"/>
                  </a:lnTo>
                  <a:lnTo>
                    <a:pt x="29667" y="718278"/>
                  </a:lnTo>
                  <a:lnTo>
                    <a:pt x="19778" y="722503"/>
                  </a:lnTo>
                  <a:lnTo>
                    <a:pt x="9889" y="726730"/>
                  </a:lnTo>
                  <a:lnTo>
                    <a:pt x="0" y="730958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5034735"/>
              <a:ext cx="1799815" cy="650344"/>
            </a:xfrm>
            <a:custGeom>
              <a:avLst/>
              <a:pathLst>
                <a:path w="1799815" h="650344">
                  <a:moveTo>
                    <a:pt x="0" y="650344"/>
                  </a:moveTo>
                  <a:lnTo>
                    <a:pt x="9889" y="646517"/>
                  </a:lnTo>
                  <a:lnTo>
                    <a:pt x="19778" y="642690"/>
                  </a:lnTo>
                  <a:lnTo>
                    <a:pt x="29667" y="638862"/>
                  </a:lnTo>
                  <a:lnTo>
                    <a:pt x="39556" y="635034"/>
                  </a:lnTo>
                  <a:lnTo>
                    <a:pt x="49445" y="631206"/>
                  </a:lnTo>
                  <a:lnTo>
                    <a:pt x="59334" y="627377"/>
                  </a:lnTo>
                  <a:lnTo>
                    <a:pt x="69223" y="623548"/>
                  </a:lnTo>
                  <a:lnTo>
                    <a:pt x="79112" y="619719"/>
                  </a:lnTo>
                  <a:lnTo>
                    <a:pt x="89001" y="615890"/>
                  </a:lnTo>
                  <a:lnTo>
                    <a:pt x="98890" y="612060"/>
                  </a:lnTo>
                  <a:lnTo>
                    <a:pt x="108780" y="608231"/>
                  </a:lnTo>
                  <a:lnTo>
                    <a:pt x="118669" y="604401"/>
                  </a:lnTo>
                  <a:lnTo>
                    <a:pt x="128558" y="600571"/>
                  </a:lnTo>
                  <a:lnTo>
                    <a:pt x="138447" y="596742"/>
                  </a:lnTo>
                  <a:lnTo>
                    <a:pt x="148336" y="592912"/>
                  </a:lnTo>
                  <a:lnTo>
                    <a:pt x="158225" y="589082"/>
                  </a:lnTo>
                  <a:lnTo>
                    <a:pt x="168114" y="585253"/>
                  </a:lnTo>
                  <a:lnTo>
                    <a:pt x="178003" y="581423"/>
                  </a:lnTo>
                  <a:lnTo>
                    <a:pt x="187892" y="577594"/>
                  </a:lnTo>
                  <a:lnTo>
                    <a:pt x="197781" y="573765"/>
                  </a:lnTo>
                  <a:lnTo>
                    <a:pt x="207671" y="569936"/>
                  </a:lnTo>
                  <a:lnTo>
                    <a:pt x="217560" y="566108"/>
                  </a:lnTo>
                  <a:lnTo>
                    <a:pt x="227449" y="562280"/>
                  </a:lnTo>
                  <a:lnTo>
                    <a:pt x="237338" y="558453"/>
                  </a:lnTo>
                  <a:lnTo>
                    <a:pt x="247227" y="554626"/>
                  </a:lnTo>
                  <a:lnTo>
                    <a:pt x="257116" y="550800"/>
                  </a:lnTo>
                  <a:lnTo>
                    <a:pt x="267005" y="546975"/>
                  </a:lnTo>
                  <a:lnTo>
                    <a:pt x="276894" y="543151"/>
                  </a:lnTo>
                  <a:lnTo>
                    <a:pt x="286783" y="539328"/>
                  </a:lnTo>
                  <a:lnTo>
                    <a:pt x="296672" y="535505"/>
                  </a:lnTo>
                  <a:lnTo>
                    <a:pt x="306562" y="531684"/>
                  </a:lnTo>
                  <a:lnTo>
                    <a:pt x="316451" y="527865"/>
                  </a:lnTo>
                  <a:lnTo>
                    <a:pt x="326340" y="524046"/>
                  </a:lnTo>
                  <a:lnTo>
                    <a:pt x="336229" y="520230"/>
                  </a:lnTo>
                  <a:lnTo>
                    <a:pt x="346118" y="516415"/>
                  </a:lnTo>
                  <a:lnTo>
                    <a:pt x="356007" y="512602"/>
                  </a:lnTo>
                  <a:lnTo>
                    <a:pt x="365896" y="508791"/>
                  </a:lnTo>
                  <a:lnTo>
                    <a:pt x="375785" y="504982"/>
                  </a:lnTo>
                  <a:lnTo>
                    <a:pt x="385674" y="501175"/>
                  </a:lnTo>
                  <a:lnTo>
                    <a:pt x="395563" y="497371"/>
                  </a:lnTo>
                  <a:lnTo>
                    <a:pt x="405452" y="493570"/>
                  </a:lnTo>
                  <a:lnTo>
                    <a:pt x="415342" y="489772"/>
                  </a:lnTo>
                  <a:lnTo>
                    <a:pt x="425231" y="485977"/>
                  </a:lnTo>
                  <a:lnTo>
                    <a:pt x="435120" y="482185"/>
                  </a:lnTo>
                  <a:lnTo>
                    <a:pt x="445009" y="478397"/>
                  </a:lnTo>
                  <a:lnTo>
                    <a:pt x="454898" y="474614"/>
                  </a:lnTo>
                  <a:lnTo>
                    <a:pt x="464787" y="470834"/>
                  </a:lnTo>
                  <a:lnTo>
                    <a:pt x="474676" y="467059"/>
                  </a:lnTo>
                  <a:lnTo>
                    <a:pt x="484565" y="463289"/>
                  </a:lnTo>
                  <a:lnTo>
                    <a:pt x="494454" y="459523"/>
                  </a:lnTo>
                  <a:lnTo>
                    <a:pt x="504343" y="455764"/>
                  </a:lnTo>
                  <a:lnTo>
                    <a:pt x="514233" y="452010"/>
                  </a:lnTo>
                  <a:lnTo>
                    <a:pt x="524122" y="448263"/>
                  </a:lnTo>
                  <a:lnTo>
                    <a:pt x="534011" y="444522"/>
                  </a:lnTo>
                  <a:lnTo>
                    <a:pt x="543900" y="440789"/>
                  </a:lnTo>
                  <a:lnTo>
                    <a:pt x="553789" y="437063"/>
                  </a:lnTo>
                  <a:lnTo>
                    <a:pt x="563678" y="433345"/>
                  </a:lnTo>
                  <a:lnTo>
                    <a:pt x="573567" y="429635"/>
                  </a:lnTo>
                  <a:lnTo>
                    <a:pt x="583456" y="425935"/>
                  </a:lnTo>
                  <a:lnTo>
                    <a:pt x="593345" y="422244"/>
                  </a:lnTo>
                  <a:lnTo>
                    <a:pt x="603234" y="418564"/>
                  </a:lnTo>
                  <a:lnTo>
                    <a:pt x="613124" y="414894"/>
                  </a:lnTo>
                  <a:lnTo>
                    <a:pt x="623013" y="411235"/>
                  </a:lnTo>
                  <a:lnTo>
                    <a:pt x="632902" y="407589"/>
                  </a:lnTo>
                  <a:lnTo>
                    <a:pt x="642791" y="403955"/>
                  </a:lnTo>
                  <a:lnTo>
                    <a:pt x="652680" y="400335"/>
                  </a:lnTo>
                  <a:lnTo>
                    <a:pt x="662569" y="396728"/>
                  </a:lnTo>
                  <a:lnTo>
                    <a:pt x="672458" y="393137"/>
                  </a:lnTo>
                  <a:lnTo>
                    <a:pt x="682347" y="389561"/>
                  </a:lnTo>
                  <a:lnTo>
                    <a:pt x="692236" y="386001"/>
                  </a:lnTo>
                  <a:lnTo>
                    <a:pt x="702125" y="382459"/>
                  </a:lnTo>
                  <a:lnTo>
                    <a:pt x="712014" y="378935"/>
                  </a:lnTo>
                  <a:lnTo>
                    <a:pt x="721904" y="375429"/>
                  </a:lnTo>
                  <a:lnTo>
                    <a:pt x="731793" y="371943"/>
                  </a:lnTo>
                  <a:lnTo>
                    <a:pt x="741682" y="368477"/>
                  </a:lnTo>
                  <a:lnTo>
                    <a:pt x="751571" y="365032"/>
                  </a:lnTo>
                  <a:lnTo>
                    <a:pt x="761460" y="361610"/>
                  </a:lnTo>
                  <a:lnTo>
                    <a:pt x="771349" y="358210"/>
                  </a:lnTo>
                  <a:lnTo>
                    <a:pt x="781238" y="354834"/>
                  </a:lnTo>
                  <a:lnTo>
                    <a:pt x="791127" y="351483"/>
                  </a:lnTo>
                  <a:lnTo>
                    <a:pt x="801016" y="348156"/>
                  </a:lnTo>
                  <a:lnTo>
                    <a:pt x="810905" y="344855"/>
                  </a:lnTo>
                  <a:lnTo>
                    <a:pt x="820795" y="341581"/>
                  </a:lnTo>
                  <a:lnTo>
                    <a:pt x="830684" y="338333"/>
                  </a:lnTo>
                  <a:lnTo>
                    <a:pt x="840573" y="335112"/>
                  </a:lnTo>
                  <a:lnTo>
                    <a:pt x="850462" y="331920"/>
                  </a:lnTo>
                  <a:lnTo>
                    <a:pt x="860351" y="328755"/>
                  </a:lnTo>
                  <a:lnTo>
                    <a:pt x="870240" y="325618"/>
                  </a:lnTo>
                  <a:lnTo>
                    <a:pt x="880129" y="322510"/>
                  </a:lnTo>
                  <a:lnTo>
                    <a:pt x="890018" y="319430"/>
                  </a:lnTo>
                  <a:lnTo>
                    <a:pt x="899907" y="316377"/>
                  </a:lnTo>
                  <a:lnTo>
                    <a:pt x="909796" y="313352"/>
                  </a:lnTo>
                  <a:lnTo>
                    <a:pt x="919686" y="310353"/>
                  </a:lnTo>
                  <a:lnTo>
                    <a:pt x="929575" y="307381"/>
                  </a:lnTo>
                  <a:lnTo>
                    <a:pt x="939464" y="304434"/>
                  </a:lnTo>
                  <a:lnTo>
                    <a:pt x="949353" y="301511"/>
                  </a:lnTo>
                  <a:lnTo>
                    <a:pt x="959242" y="298611"/>
                  </a:lnTo>
                  <a:lnTo>
                    <a:pt x="969131" y="295732"/>
                  </a:lnTo>
                  <a:lnTo>
                    <a:pt x="979020" y="292873"/>
                  </a:lnTo>
                  <a:lnTo>
                    <a:pt x="988909" y="290031"/>
                  </a:lnTo>
                  <a:lnTo>
                    <a:pt x="998798" y="287206"/>
                  </a:lnTo>
                  <a:lnTo>
                    <a:pt x="1008687" y="284394"/>
                  </a:lnTo>
                  <a:lnTo>
                    <a:pt x="1018576" y="281594"/>
                  </a:lnTo>
                  <a:lnTo>
                    <a:pt x="1028466" y="278803"/>
                  </a:lnTo>
                  <a:lnTo>
                    <a:pt x="1038355" y="276019"/>
                  </a:lnTo>
                  <a:lnTo>
                    <a:pt x="1048244" y="273239"/>
                  </a:lnTo>
                  <a:lnTo>
                    <a:pt x="1058133" y="270460"/>
                  </a:lnTo>
                  <a:lnTo>
                    <a:pt x="1068022" y="267680"/>
                  </a:lnTo>
                  <a:lnTo>
                    <a:pt x="1077911" y="264895"/>
                  </a:lnTo>
                  <a:lnTo>
                    <a:pt x="1087800" y="262104"/>
                  </a:lnTo>
                  <a:lnTo>
                    <a:pt x="1097689" y="259304"/>
                  </a:lnTo>
                  <a:lnTo>
                    <a:pt x="1107578" y="256492"/>
                  </a:lnTo>
                  <a:lnTo>
                    <a:pt x="1117467" y="253666"/>
                  </a:lnTo>
                  <a:lnTo>
                    <a:pt x="1127357" y="250822"/>
                  </a:lnTo>
                  <a:lnTo>
                    <a:pt x="1137246" y="247959"/>
                  </a:lnTo>
                  <a:lnTo>
                    <a:pt x="1147135" y="245075"/>
                  </a:lnTo>
                  <a:lnTo>
                    <a:pt x="1157024" y="242168"/>
                  </a:lnTo>
                  <a:lnTo>
                    <a:pt x="1166913" y="239235"/>
                  </a:lnTo>
                  <a:lnTo>
                    <a:pt x="1176802" y="236276"/>
                  </a:lnTo>
                  <a:lnTo>
                    <a:pt x="1186691" y="233288"/>
                  </a:lnTo>
                  <a:lnTo>
                    <a:pt x="1196580" y="230270"/>
                  </a:lnTo>
                  <a:lnTo>
                    <a:pt x="1206469" y="227222"/>
                  </a:lnTo>
                  <a:lnTo>
                    <a:pt x="1216358" y="224141"/>
                  </a:lnTo>
                  <a:lnTo>
                    <a:pt x="1226248" y="221029"/>
                  </a:lnTo>
                  <a:lnTo>
                    <a:pt x="1236137" y="217883"/>
                  </a:lnTo>
                  <a:lnTo>
                    <a:pt x="1246026" y="214703"/>
                  </a:lnTo>
                  <a:lnTo>
                    <a:pt x="1255915" y="211490"/>
                  </a:lnTo>
                  <a:lnTo>
                    <a:pt x="1265804" y="208243"/>
                  </a:lnTo>
                  <a:lnTo>
                    <a:pt x="1275693" y="204963"/>
                  </a:lnTo>
                  <a:lnTo>
                    <a:pt x="1285582" y="201648"/>
                  </a:lnTo>
                  <a:lnTo>
                    <a:pt x="1295471" y="198301"/>
                  </a:lnTo>
                  <a:lnTo>
                    <a:pt x="1305360" y="194920"/>
                  </a:lnTo>
                  <a:lnTo>
                    <a:pt x="1315249" y="191507"/>
                  </a:lnTo>
                  <a:lnTo>
                    <a:pt x="1325139" y="188062"/>
                  </a:lnTo>
                  <a:lnTo>
                    <a:pt x="1335028" y="184586"/>
                  </a:lnTo>
                  <a:lnTo>
                    <a:pt x="1344917" y="181080"/>
                  </a:lnTo>
                  <a:lnTo>
                    <a:pt x="1354806" y="177543"/>
                  </a:lnTo>
                  <a:lnTo>
                    <a:pt x="1364695" y="173978"/>
                  </a:lnTo>
                  <a:lnTo>
                    <a:pt x="1374584" y="170385"/>
                  </a:lnTo>
                  <a:lnTo>
                    <a:pt x="1384473" y="166765"/>
                  </a:lnTo>
                  <a:lnTo>
                    <a:pt x="1394362" y="163118"/>
                  </a:lnTo>
                  <a:lnTo>
                    <a:pt x="1404251" y="159446"/>
                  </a:lnTo>
                  <a:lnTo>
                    <a:pt x="1414140" y="155749"/>
                  </a:lnTo>
                  <a:lnTo>
                    <a:pt x="1424029" y="152029"/>
                  </a:lnTo>
                  <a:lnTo>
                    <a:pt x="1433919" y="148286"/>
                  </a:lnTo>
                  <a:lnTo>
                    <a:pt x="1443808" y="144521"/>
                  </a:lnTo>
                  <a:lnTo>
                    <a:pt x="1453697" y="140735"/>
                  </a:lnTo>
                  <a:lnTo>
                    <a:pt x="1463586" y="136929"/>
                  </a:lnTo>
                  <a:lnTo>
                    <a:pt x="1473475" y="133104"/>
                  </a:lnTo>
                  <a:lnTo>
                    <a:pt x="1483364" y="129260"/>
                  </a:lnTo>
                  <a:lnTo>
                    <a:pt x="1493253" y="125398"/>
                  </a:lnTo>
                  <a:lnTo>
                    <a:pt x="1503142" y="121519"/>
                  </a:lnTo>
                  <a:lnTo>
                    <a:pt x="1513031" y="117624"/>
                  </a:lnTo>
                  <a:lnTo>
                    <a:pt x="1522920" y="113714"/>
                  </a:lnTo>
                  <a:lnTo>
                    <a:pt x="1532810" y="109788"/>
                  </a:lnTo>
                  <a:lnTo>
                    <a:pt x="1542699" y="105848"/>
                  </a:lnTo>
                  <a:lnTo>
                    <a:pt x="1552588" y="101895"/>
                  </a:lnTo>
                  <a:lnTo>
                    <a:pt x="1562477" y="97928"/>
                  </a:lnTo>
                  <a:lnTo>
                    <a:pt x="1572366" y="93949"/>
                  </a:lnTo>
                  <a:lnTo>
                    <a:pt x="1582255" y="89958"/>
                  </a:lnTo>
                  <a:lnTo>
                    <a:pt x="1592144" y="85956"/>
                  </a:lnTo>
                  <a:lnTo>
                    <a:pt x="1602033" y="81943"/>
                  </a:lnTo>
                  <a:lnTo>
                    <a:pt x="1611922" y="77919"/>
                  </a:lnTo>
                  <a:lnTo>
                    <a:pt x="1621811" y="73886"/>
                  </a:lnTo>
                  <a:lnTo>
                    <a:pt x="1631701" y="69843"/>
                  </a:lnTo>
                  <a:lnTo>
                    <a:pt x="1641590" y="65791"/>
                  </a:lnTo>
                  <a:lnTo>
                    <a:pt x="1651479" y="61730"/>
                  </a:lnTo>
                  <a:lnTo>
                    <a:pt x="1661368" y="57661"/>
                  </a:lnTo>
                  <a:lnTo>
                    <a:pt x="1671257" y="53585"/>
                  </a:lnTo>
                  <a:lnTo>
                    <a:pt x="1681146" y="49500"/>
                  </a:lnTo>
                  <a:lnTo>
                    <a:pt x="1691035" y="45408"/>
                  </a:lnTo>
                  <a:lnTo>
                    <a:pt x="1700924" y="41310"/>
                  </a:lnTo>
                  <a:lnTo>
                    <a:pt x="1710813" y="37204"/>
                  </a:lnTo>
                  <a:lnTo>
                    <a:pt x="1720702" y="33093"/>
                  </a:lnTo>
                  <a:lnTo>
                    <a:pt x="1730591" y="28975"/>
                  </a:lnTo>
                  <a:lnTo>
                    <a:pt x="1740481" y="24851"/>
                  </a:lnTo>
                  <a:lnTo>
                    <a:pt x="1750370" y="20722"/>
                  </a:lnTo>
                  <a:lnTo>
                    <a:pt x="1760259" y="16587"/>
                  </a:lnTo>
                  <a:lnTo>
                    <a:pt x="1770148" y="12448"/>
                  </a:lnTo>
                  <a:lnTo>
                    <a:pt x="1780037" y="8303"/>
                  </a:lnTo>
                  <a:lnTo>
                    <a:pt x="1789926" y="415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107851"/>
              <a:ext cx="1799815" cy="657841"/>
            </a:xfrm>
            <a:custGeom>
              <a:avLst/>
              <a:pathLst>
                <a:path w="1799815" h="657841">
                  <a:moveTo>
                    <a:pt x="1799815" y="0"/>
                  </a:moveTo>
                  <a:lnTo>
                    <a:pt x="1799815" y="0"/>
                  </a:lnTo>
                  <a:lnTo>
                    <a:pt x="1789926" y="3718"/>
                  </a:lnTo>
                  <a:lnTo>
                    <a:pt x="1780037" y="7431"/>
                  </a:lnTo>
                  <a:lnTo>
                    <a:pt x="1770148" y="11138"/>
                  </a:lnTo>
                  <a:lnTo>
                    <a:pt x="1760259" y="14839"/>
                  </a:lnTo>
                  <a:lnTo>
                    <a:pt x="1750370" y="18532"/>
                  </a:lnTo>
                  <a:lnTo>
                    <a:pt x="1740481" y="22219"/>
                  </a:lnTo>
                  <a:lnTo>
                    <a:pt x="1730591" y="25898"/>
                  </a:lnTo>
                  <a:lnTo>
                    <a:pt x="1720702" y="29569"/>
                  </a:lnTo>
                  <a:lnTo>
                    <a:pt x="1710813" y="33232"/>
                  </a:lnTo>
                  <a:lnTo>
                    <a:pt x="1700924" y="36886"/>
                  </a:lnTo>
                  <a:lnTo>
                    <a:pt x="1691035" y="40530"/>
                  </a:lnTo>
                  <a:lnTo>
                    <a:pt x="1681146" y="44165"/>
                  </a:lnTo>
                  <a:lnTo>
                    <a:pt x="1671257" y="47789"/>
                  </a:lnTo>
                  <a:lnTo>
                    <a:pt x="1661368" y="51402"/>
                  </a:lnTo>
                  <a:lnTo>
                    <a:pt x="1651479" y="55003"/>
                  </a:lnTo>
                  <a:lnTo>
                    <a:pt x="1641590" y="58593"/>
                  </a:lnTo>
                  <a:lnTo>
                    <a:pt x="1631701" y="62169"/>
                  </a:lnTo>
                  <a:lnTo>
                    <a:pt x="1621811" y="65732"/>
                  </a:lnTo>
                  <a:lnTo>
                    <a:pt x="1611922" y="69281"/>
                  </a:lnTo>
                  <a:lnTo>
                    <a:pt x="1602033" y="72815"/>
                  </a:lnTo>
                  <a:lnTo>
                    <a:pt x="1592144" y="76334"/>
                  </a:lnTo>
                  <a:lnTo>
                    <a:pt x="1582255" y="79836"/>
                  </a:lnTo>
                  <a:lnTo>
                    <a:pt x="1572366" y="83322"/>
                  </a:lnTo>
                  <a:lnTo>
                    <a:pt x="1562477" y="86790"/>
                  </a:lnTo>
                  <a:lnTo>
                    <a:pt x="1552588" y="90239"/>
                  </a:lnTo>
                  <a:lnTo>
                    <a:pt x="1542699" y="93669"/>
                  </a:lnTo>
                  <a:lnTo>
                    <a:pt x="1532810" y="97079"/>
                  </a:lnTo>
                  <a:lnTo>
                    <a:pt x="1522920" y="100469"/>
                  </a:lnTo>
                  <a:lnTo>
                    <a:pt x="1513031" y="103837"/>
                  </a:lnTo>
                  <a:lnTo>
                    <a:pt x="1503142" y="107182"/>
                  </a:lnTo>
                  <a:lnTo>
                    <a:pt x="1493253" y="110505"/>
                  </a:lnTo>
                  <a:lnTo>
                    <a:pt x="1483364" y="113804"/>
                  </a:lnTo>
                  <a:lnTo>
                    <a:pt x="1473475" y="117078"/>
                  </a:lnTo>
                  <a:lnTo>
                    <a:pt x="1463586" y="120328"/>
                  </a:lnTo>
                  <a:lnTo>
                    <a:pt x="1453697" y="123552"/>
                  </a:lnTo>
                  <a:lnTo>
                    <a:pt x="1443808" y="126750"/>
                  </a:lnTo>
                  <a:lnTo>
                    <a:pt x="1433919" y="129922"/>
                  </a:lnTo>
                  <a:lnTo>
                    <a:pt x="1424029" y="133067"/>
                  </a:lnTo>
                  <a:lnTo>
                    <a:pt x="1414140" y="136184"/>
                  </a:lnTo>
                  <a:lnTo>
                    <a:pt x="1404251" y="139275"/>
                  </a:lnTo>
                  <a:lnTo>
                    <a:pt x="1394362" y="142338"/>
                  </a:lnTo>
                  <a:lnTo>
                    <a:pt x="1384473" y="145373"/>
                  </a:lnTo>
                  <a:lnTo>
                    <a:pt x="1374584" y="148381"/>
                  </a:lnTo>
                  <a:lnTo>
                    <a:pt x="1364695" y="151363"/>
                  </a:lnTo>
                  <a:lnTo>
                    <a:pt x="1354806" y="154318"/>
                  </a:lnTo>
                  <a:lnTo>
                    <a:pt x="1344917" y="157247"/>
                  </a:lnTo>
                  <a:lnTo>
                    <a:pt x="1335028" y="160151"/>
                  </a:lnTo>
                  <a:lnTo>
                    <a:pt x="1325139" y="163031"/>
                  </a:lnTo>
                  <a:lnTo>
                    <a:pt x="1315249" y="165888"/>
                  </a:lnTo>
                  <a:lnTo>
                    <a:pt x="1305360" y="168724"/>
                  </a:lnTo>
                  <a:lnTo>
                    <a:pt x="1295471" y="171539"/>
                  </a:lnTo>
                  <a:lnTo>
                    <a:pt x="1285582" y="174335"/>
                  </a:lnTo>
                  <a:lnTo>
                    <a:pt x="1275693" y="177115"/>
                  </a:lnTo>
                  <a:lnTo>
                    <a:pt x="1265804" y="179879"/>
                  </a:lnTo>
                  <a:lnTo>
                    <a:pt x="1255915" y="182631"/>
                  </a:lnTo>
                  <a:lnTo>
                    <a:pt x="1246026" y="185371"/>
                  </a:lnTo>
                  <a:lnTo>
                    <a:pt x="1236137" y="188104"/>
                  </a:lnTo>
                  <a:lnTo>
                    <a:pt x="1226248" y="190829"/>
                  </a:lnTo>
                  <a:lnTo>
                    <a:pt x="1216358" y="193552"/>
                  </a:lnTo>
                  <a:lnTo>
                    <a:pt x="1206469" y="196273"/>
                  </a:lnTo>
                  <a:lnTo>
                    <a:pt x="1196580" y="198995"/>
                  </a:lnTo>
                  <a:lnTo>
                    <a:pt x="1186691" y="201721"/>
                  </a:lnTo>
                  <a:lnTo>
                    <a:pt x="1176802" y="204454"/>
                  </a:lnTo>
                  <a:lnTo>
                    <a:pt x="1166913" y="207195"/>
                  </a:lnTo>
                  <a:lnTo>
                    <a:pt x="1157024" y="209948"/>
                  </a:lnTo>
                  <a:lnTo>
                    <a:pt x="1147135" y="212715"/>
                  </a:lnTo>
                  <a:lnTo>
                    <a:pt x="1137246" y="215498"/>
                  </a:lnTo>
                  <a:lnTo>
                    <a:pt x="1127357" y="218299"/>
                  </a:lnTo>
                  <a:lnTo>
                    <a:pt x="1117467" y="221120"/>
                  </a:lnTo>
                  <a:lnTo>
                    <a:pt x="1107578" y="223964"/>
                  </a:lnTo>
                  <a:lnTo>
                    <a:pt x="1097689" y="226831"/>
                  </a:lnTo>
                  <a:lnTo>
                    <a:pt x="1087800" y="229725"/>
                  </a:lnTo>
                  <a:lnTo>
                    <a:pt x="1077911" y="232645"/>
                  </a:lnTo>
                  <a:lnTo>
                    <a:pt x="1068022" y="235594"/>
                  </a:lnTo>
                  <a:lnTo>
                    <a:pt x="1058133" y="238572"/>
                  </a:lnTo>
                  <a:lnTo>
                    <a:pt x="1048244" y="241581"/>
                  </a:lnTo>
                  <a:lnTo>
                    <a:pt x="1038355" y="244621"/>
                  </a:lnTo>
                  <a:lnTo>
                    <a:pt x="1028466" y="247693"/>
                  </a:lnTo>
                  <a:lnTo>
                    <a:pt x="1018576" y="250797"/>
                  </a:lnTo>
                  <a:lnTo>
                    <a:pt x="1008687" y="253933"/>
                  </a:lnTo>
                  <a:lnTo>
                    <a:pt x="998798" y="257103"/>
                  </a:lnTo>
                  <a:lnTo>
                    <a:pt x="988909" y="260305"/>
                  </a:lnTo>
                  <a:lnTo>
                    <a:pt x="979020" y="263540"/>
                  </a:lnTo>
                  <a:lnTo>
                    <a:pt x="969131" y="266808"/>
                  </a:lnTo>
                  <a:lnTo>
                    <a:pt x="959242" y="270108"/>
                  </a:lnTo>
                  <a:lnTo>
                    <a:pt x="949353" y="273439"/>
                  </a:lnTo>
                  <a:lnTo>
                    <a:pt x="939464" y="276802"/>
                  </a:lnTo>
                  <a:lnTo>
                    <a:pt x="929575" y="280196"/>
                  </a:lnTo>
                  <a:lnTo>
                    <a:pt x="919686" y="283619"/>
                  </a:lnTo>
                  <a:lnTo>
                    <a:pt x="909796" y="287072"/>
                  </a:lnTo>
                  <a:lnTo>
                    <a:pt x="899907" y="290554"/>
                  </a:lnTo>
                  <a:lnTo>
                    <a:pt x="890018" y="294064"/>
                  </a:lnTo>
                  <a:lnTo>
                    <a:pt x="880129" y="297601"/>
                  </a:lnTo>
                  <a:lnTo>
                    <a:pt x="870240" y="301164"/>
                  </a:lnTo>
                  <a:lnTo>
                    <a:pt x="860351" y="304753"/>
                  </a:lnTo>
                  <a:lnTo>
                    <a:pt x="850462" y="308366"/>
                  </a:lnTo>
                  <a:lnTo>
                    <a:pt x="840573" y="312004"/>
                  </a:lnTo>
                  <a:lnTo>
                    <a:pt x="830684" y="315664"/>
                  </a:lnTo>
                  <a:lnTo>
                    <a:pt x="820795" y="319347"/>
                  </a:lnTo>
                  <a:lnTo>
                    <a:pt x="810905" y="323051"/>
                  </a:lnTo>
                  <a:lnTo>
                    <a:pt x="801016" y="326776"/>
                  </a:lnTo>
                  <a:lnTo>
                    <a:pt x="791127" y="330521"/>
                  </a:lnTo>
                  <a:lnTo>
                    <a:pt x="781238" y="334285"/>
                  </a:lnTo>
                  <a:lnTo>
                    <a:pt x="771349" y="338068"/>
                  </a:lnTo>
                  <a:lnTo>
                    <a:pt x="761460" y="341868"/>
                  </a:lnTo>
                  <a:lnTo>
                    <a:pt x="751571" y="345685"/>
                  </a:lnTo>
                  <a:lnTo>
                    <a:pt x="741682" y="349519"/>
                  </a:lnTo>
                  <a:lnTo>
                    <a:pt x="731793" y="353368"/>
                  </a:lnTo>
                  <a:lnTo>
                    <a:pt x="721904" y="357232"/>
                  </a:lnTo>
                  <a:lnTo>
                    <a:pt x="712014" y="361110"/>
                  </a:lnTo>
                  <a:lnTo>
                    <a:pt x="702125" y="365003"/>
                  </a:lnTo>
                  <a:lnTo>
                    <a:pt x="692236" y="368908"/>
                  </a:lnTo>
                  <a:lnTo>
                    <a:pt x="682347" y="372827"/>
                  </a:lnTo>
                  <a:lnTo>
                    <a:pt x="672458" y="376757"/>
                  </a:lnTo>
                  <a:lnTo>
                    <a:pt x="662569" y="380700"/>
                  </a:lnTo>
                  <a:lnTo>
                    <a:pt x="652680" y="384653"/>
                  </a:lnTo>
                  <a:lnTo>
                    <a:pt x="642791" y="388617"/>
                  </a:lnTo>
                  <a:lnTo>
                    <a:pt x="632902" y="392592"/>
                  </a:lnTo>
                  <a:lnTo>
                    <a:pt x="623013" y="396577"/>
                  </a:lnTo>
                  <a:lnTo>
                    <a:pt x="613124" y="400571"/>
                  </a:lnTo>
                  <a:lnTo>
                    <a:pt x="603234" y="404574"/>
                  </a:lnTo>
                  <a:lnTo>
                    <a:pt x="593345" y="408586"/>
                  </a:lnTo>
                  <a:lnTo>
                    <a:pt x="583456" y="412606"/>
                  </a:lnTo>
                  <a:lnTo>
                    <a:pt x="573567" y="416635"/>
                  </a:lnTo>
                  <a:lnTo>
                    <a:pt x="563678" y="420671"/>
                  </a:lnTo>
                  <a:lnTo>
                    <a:pt x="553789" y="424715"/>
                  </a:lnTo>
                  <a:lnTo>
                    <a:pt x="543900" y="428767"/>
                  </a:lnTo>
                  <a:lnTo>
                    <a:pt x="534011" y="432825"/>
                  </a:lnTo>
                  <a:lnTo>
                    <a:pt x="524122" y="436889"/>
                  </a:lnTo>
                  <a:lnTo>
                    <a:pt x="514233" y="440960"/>
                  </a:lnTo>
                  <a:lnTo>
                    <a:pt x="504343" y="445038"/>
                  </a:lnTo>
                  <a:lnTo>
                    <a:pt x="494454" y="449121"/>
                  </a:lnTo>
                  <a:lnTo>
                    <a:pt x="484565" y="453210"/>
                  </a:lnTo>
                  <a:lnTo>
                    <a:pt x="474676" y="457305"/>
                  </a:lnTo>
                  <a:lnTo>
                    <a:pt x="464787" y="461405"/>
                  </a:lnTo>
                  <a:lnTo>
                    <a:pt x="454898" y="465510"/>
                  </a:lnTo>
                  <a:lnTo>
                    <a:pt x="445009" y="469620"/>
                  </a:lnTo>
                  <a:lnTo>
                    <a:pt x="435120" y="473735"/>
                  </a:lnTo>
                  <a:lnTo>
                    <a:pt x="425231" y="477854"/>
                  </a:lnTo>
                  <a:lnTo>
                    <a:pt x="415342" y="481978"/>
                  </a:lnTo>
                  <a:lnTo>
                    <a:pt x="405452" y="486106"/>
                  </a:lnTo>
                  <a:lnTo>
                    <a:pt x="395563" y="490238"/>
                  </a:lnTo>
                  <a:lnTo>
                    <a:pt x="385674" y="494375"/>
                  </a:lnTo>
                  <a:lnTo>
                    <a:pt x="375785" y="498515"/>
                  </a:lnTo>
                  <a:lnTo>
                    <a:pt x="365896" y="502659"/>
                  </a:lnTo>
                  <a:lnTo>
                    <a:pt x="356007" y="506807"/>
                  </a:lnTo>
                  <a:lnTo>
                    <a:pt x="346118" y="510958"/>
                  </a:lnTo>
                  <a:lnTo>
                    <a:pt x="336229" y="515113"/>
                  </a:lnTo>
                  <a:lnTo>
                    <a:pt x="326340" y="519271"/>
                  </a:lnTo>
                  <a:lnTo>
                    <a:pt x="316451" y="523432"/>
                  </a:lnTo>
                  <a:lnTo>
                    <a:pt x="306562" y="527597"/>
                  </a:lnTo>
                  <a:lnTo>
                    <a:pt x="296672" y="531764"/>
                  </a:lnTo>
                  <a:lnTo>
                    <a:pt x="286783" y="535934"/>
                  </a:lnTo>
                  <a:lnTo>
                    <a:pt x="276894" y="540108"/>
                  </a:lnTo>
                  <a:lnTo>
                    <a:pt x="267005" y="544283"/>
                  </a:lnTo>
                  <a:lnTo>
                    <a:pt x="257116" y="548462"/>
                  </a:lnTo>
                  <a:lnTo>
                    <a:pt x="247227" y="552643"/>
                  </a:lnTo>
                  <a:lnTo>
                    <a:pt x="237338" y="556827"/>
                  </a:lnTo>
                  <a:lnTo>
                    <a:pt x="227449" y="561013"/>
                  </a:lnTo>
                  <a:lnTo>
                    <a:pt x="217560" y="565202"/>
                  </a:lnTo>
                  <a:lnTo>
                    <a:pt x="207671" y="569393"/>
                  </a:lnTo>
                  <a:lnTo>
                    <a:pt x="197781" y="573586"/>
                  </a:lnTo>
                  <a:lnTo>
                    <a:pt x="187892" y="577781"/>
                  </a:lnTo>
                  <a:lnTo>
                    <a:pt x="178003" y="581978"/>
                  </a:lnTo>
                  <a:lnTo>
                    <a:pt x="168114" y="586178"/>
                  </a:lnTo>
                  <a:lnTo>
                    <a:pt x="158225" y="590379"/>
                  </a:lnTo>
                  <a:lnTo>
                    <a:pt x="148336" y="594583"/>
                  </a:lnTo>
                  <a:lnTo>
                    <a:pt x="138447" y="598788"/>
                  </a:lnTo>
                  <a:lnTo>
                    <a:pt x="128558" y="602996"/>
                  </a:lnTo>
                  <a:lnTo>
                    <a:pt x="118669" y="607205"/>
                  </a:lnTo>
                  <a:lnTo>
                    <a:pt x="108780" y="611416"/>
                  </a:lnTo>
                  <a:lnTo>
                    <a:pt x="98890" y="615628"/>
                  </a:lnTo>
                  <a:lnTo>
                    <a:pt x="89001" y="619843"/>
                  </a:lnTo>
                  <a:lnTo>
                    <a:pt x="79112" y="624059"/>
                  </a:lnTo>
                  <a:lnTo>
                    <a:pt x="69223" y="628276"/>
                  </a:lnTo>
                  <a:lnTo>
                    <a:pt x="59334" y="632495"/>
                  </a:lnTo>
                  <a:lnTo>
                    <a:pt x="49445" y="636716"/>
                  </a:lnTo>
                  <a:lnTo>
                    <a:pt x="39556" y="640938"/>
                  </a:lnTo>
                  <a:lnTo>
                    <a:pt x="29667" y="645162"/>
                  </a:lnTo>
                  <a:lnTo>
                    <a:pt x="19778" y="649387"/>
                  </a:lnTo>
                  <a:lnTo>
                    <a:pt x="9889" y="653613"/>
                  </a:lnTo>
                  <a:lnTo>
                    <a:pt x="0" y="657841"/>
                  </a:lnTo>
                  <a:lnTo>
                    <a:pt x="0" y="657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5071491"/>
              <a:ext cx="1799815" cy="653872"/>
            </a:xfrm>
            <a:custGeom>
              <a:avLst/>
              <a:pathLst>
                <a:path w="1799815" h="653872">
                  <a:moveTo>
                    <a:pt x="0" y="653872"/>
                  </a:moveTo>
                  <a:lnTo>
                    <a:pt x="9889" y="649844"/>
                  </a:lnTo>
                  <a:lnTo>
                    <a:pt x="19778" y="645816"/>
                  </a:lnTo>
                  <a:lnTo>
                    <a:pt x="29667" y="641789"/>
                  </a:lnTo>
                  <a:lnTo>
                    <a:pt x="39556" y="637762"/>
                  </a:lnTo>
                  <a:lnTo>
                    <a:pt x="49445" y="633735"/>
                  </a:lnTo>
                  <a:lnTo>
                    <a:pt x="59334" y="629710"/>
                  </a:lnTo>
                  <a:lnTo>
                    <a:pt x="69223" y="625685"/>
                  </a:lnTo>
                  <a:lnTo>
                    <a:pt x="79112" y="621660"/>
                  </a:lnTo>
                  <a:lnTo>
                    <a:pt x="89001" y="617636"/>
                  </a:lnTo>
                  <a:lnTo>
                    <a:pt x="98890" y="613613"/>
                  </a:lnTo>
                  <a:lnTo>
                    <a:pt x="108780" y="609591"/>
                  </a:lnTo>
                  <a:lnTo>
                    <a:pt x="118669" y="605569"/>
                  </a:lnTo>
                  <a:lnTo>
                    <a:pt x="128558" y="601548"/>
                  </a:lnTo>
                  <a:lnTo>
                    <a:pt x="138447" y="597528"/>
                  </a:lnTo>
                  <a:lnTo>
                    <a:pt x="148336" y="593509"/>
                  </a:lnTo>
                  <a:lnTo>
                    <a:pt x="158225" y="589491"/>
                  </a:lnTo>
                  <a:lnTo>
                    <a:pt x="168114" y="585473"/>
                  </a:lnTo>
                  <a:lnTo>
                    <a:pt x="178003" y="581457"/>
                  </a:lnTo>
                  <a:lnTo>
                    <a:pt x="187892" y="577442"/>
                  </a:lnTo>
                  <a:lnTo>
                    <a:pt x="197781" y="573428"/>
                  </a:lnTo>
                  <a:lnTo>
                    <a:pt x="207671" y="569415"/>
                  </a:lnTo>
                  <a:lnTo>
                    <a:pt x="217560" y="565403"/>
                  </a:lnTo>
                  <a:lnTo>
                    <a:pt x="227449" y="561393"/>
                  </a:lnTo>
                  <a:lnTo>
                    <a:pt x="237338" y="557384"/>
                  </a:lnTo>
                  <a:lnTo>
                    <a:pt x="247227" y="553377"/>
                  </a:lnTo>
                  <a:lnTo>
                    <a:pt x="257116" y="549370"/>
                  </a:lnTo>
                  <a:lnTo>
                    <a:pt x="267005" y="545366"/>
                  </a:lnTo>
                  <a:lnTo>
                    <a:pt x="276894" y="541363"/>
                  </a:lnTo>
                  <a:lnTo>
                    <a:pt x="286783" y="537362"/>
                  </a:lnTo>
                  <a:lnTo>
                    <a:pt x="296672" y="533363"/>
                  </a:lnTo>
                  <a:lnTo>
                    <a:pt x="306562" y="529366"/>
                  </a:lnTo>
                  <a:lnTo>
                    <a:pt x="316451" y="525371"/>
                  </a:lnTo>
                  <a:lnTo>
                    <a:pt x="326340" y="521377"/>
                  </a:lnTo>
                  <a:lnTo>
                    <a:pt x="336229" y="517387"/>
                  </a:lnTo>
                  <a:lnTo>
                    <a:pt x="346118" y="513398"/>
                  </a:lnTo>
                  <a:lnTo>
                    <a:pt x="356007" y="509412"/>
                  </a:lnTo>
                  <a:lnTo>
                    <a:pt x="365896" y="505429"/>
                  </a:lnTo>
                  <a:lnTo>
                    <a:pt x="375785" y="501448"/>
                  </a:lnTo>
                  <a:lnTo>
                    <a:pt x="385674" y="497470"/>
                  </a:lnTo>
                  <a:lnTo>
                    <a:pt x="395563" y="493495"/>
                  </a:lnTo>
                  <a:lnTo>
                    <a:pt x="405452" y="489524"/>
                  </a:lnTo>
                  <a:lnTo>
                    <a:pt x="415342" y="485556"/>
                  </a:lnTo>
                  <a:lnTo>
                    <a:pt x="425231" y="481591"/>
                  </a:lnTo>
                  <a:lnTo>
                    <a:pt x="435120" y="477630"/>
                  </a:lnTo>
                  <a:lnTo>
                    <a:pt x="445009" y="473673"/>
                  </a:lnTo>
                  <a:lnTo>
                    <a:pt x="454898" y="469720"/>
                  </a:lnTo>
                  <a:lnTo>
                    <a:pt x="464787" y="465771"/>
                  </a:lnTo>
                  <a:lnTo>
                    <a:pt x="474676" y="461827"/>
                  </a:lnTo>
                  <a:lnTo>
                    <a:pt x="484565" y="457888"/>
                  </a:lnTo>
                  <a:lnTo>
                    <a:pt x="494454" y="453953"/>
                  </a:lnTo>
                  <a:lnTo>
                    <a:pt x="504343" y="450024"/>
                  </a:lnTo>
                  <a:lnTo>
                    <a:pt x="514233" y="446101"/>
                  </a:lnTo>
                  <a:lnTo>
                    <a:pt x="524122" y="442183"/>
                  </a:lnTo>
                  <a:lnTo>
                    <a:pt x="534011" y="438272"/>
                  </a:lnTo>
                  <a:lnTo>
                    <a:pt x="543900" y="434367"/>
                  </a:lnTo>
                  <a:lnTo>
                    <a:pt x="553789" y="430469"/>
                  </a:lnTo>
                  <a:lnTo>
                    <a:pt x="563678" y="426578"/>
                  </a:lnTo>
                  <a:lnTo>
                    <a:pt x="573567" y="422695"/>
                  </a:lnTo>
                  <a:lnTo>
                    <a:pt x="583456" y="418820"/>
                  </a:lnTo>
                  <a:lnTo>
                    <a:pt x="593345" y="414953"/>
                  </a:lnTo>
                  <a:lnTo>
                    <a:pt x="603234" y="411094"/>
                  </a:lnTo>
                  <a:lnTo>
                    <a:pt x="613124" y="407246"/>
                  </a:lnTo>
                  <a:lnTo>
                    <a:pt x="623013" y="403406"/>
                  </a:lnTo>
                  <a:lnTo>
                    <a:pt x="632902" y="399578"/>
                  </a:lnTo>
                  <a:lnTo>
                    <a:pt x="642791" y="395759"/>
                  </a:lnTo>
                  <a:lnTo>
                    <a:pt x="652680" y="391953"/>
                  </a:lnTo>
                  <a:lnTo>
                    <a:pt x="662569" y="388158"/>
                  </a:lnTo>
                  <a:lnTo>
                    <a:pt x="672458" y="384375"/>
                  </a:lnTo>
                  <a:lnTo>
                    <a:pt x="682347" y="380606"/>
                  </a:lnTo>
                  <a:lnTo>
                    <a:pt x="692236" y="376850"/>
                  </a:lnTo>
                  <a:lnTo>
                    <a:pt x="702125" y="373109"/>
                  </a:lnTo>
                  <a:lnTo>
                    <a:pt x="712014" y="369383"/>
                  </a:lnTo>
                  <a:lnTo>
                    <a:pt x="721904" y="365673"/>
                  </a:lnTo>
                  <a:lnTo>
                    <a:pt x="731793" y="361979"/>
                  </a:lnTo>
                  <a:lnTo>
                    <a:pt x="741682" y="358303"/>
                  </a:lnTo>
                  <a:lnTo>
                    <a:pt x="751571" y="354644"/>
                  </a:lnTo>
                  <a:lnTo>
                    <a:pt x="761460" y="351005"/>
                  </a:lnTo>
                  <a:lnTo>
                    <a:pt x="771349" y="347385"/>
                  </a:lnTo>
                  <a:lnTo>
                    <a:pt x="781238" y="343786"/>
                  </a:lnTo>
                  <a:lnTo>
                    <a:pt x="791127" y="340208"/>
                  </a:lnTo>
                  <a:lnTo>
                    <a:pt x="801016" y="336653"/>
                  </a:lnTo>
                  <a:lnTo>
                    <a:pt x="810905" y="333120"/>
                  </a:lnTo>
                  <a:lnTo>
                    <a:pt x="820795" y="329612"/>
                  </a:lnTo>
                  <a:lnTo>
                    <a:pt x="830684" y="326128"/>
                  </a:lnTo>
                  <a:lnTo>
                    <a:pt x="840573" y="322669"/>
                  </a:lnTo>
                  <a:lnTo>
                    <a:pt x="850462" y="319237"/>
                  </a:lnTo>
                  <a:lnTo>
                    <a:pt x="860351" y="315832"/>
                  </a:lnTo>
                  <a:lnTo>
                    <a:pt x="870240" y="312454"/>
                  </a:lnTo>
                  <a:lnTo>
                    <a:pt x="880129" y="309105"/>
                  </a:lnTo>
                  <a:lnTo>
                    <a:pt x="890018" y="305785"/>
                  </a:lnTo>
                  <a:lnTo>
                    <a:pt x="899907" y="302495"/>
                  </a:lnTo>
                  <a:lnTo>
                    <a:pt x="909796" y="299235"/>
                  </a:lnTo>
                  <a:lnTo>
                    <a:pt x="919686" y="296004"/>
                  </a:lnTo>
                  <a:lnTo>
                    <a:pt x="929575" y="292805"/>
                  </a:lnTo>
                  <a:lnTo>
                    <a:pt x="939464" y="289636"/>
                  </a:lnTo>
                  <a:lnTo>
                    <a:pt x="949353" y="286498"/>
                  </a:lnTo>
                  <a:lnTo>
                    <a:pt x="959242" y="283391"/>
                  </a:lnTo>
                  <a:lnTo>
                    <a:pt x="969131" y="280314"/>
                  </a:lnTo>
                  <a:lnTo>
                    <a:pt x="979020" y="277266"/>
                  </a:lnTo>
                  <a:lnTo>
                    <a:pt x="988909" y="274248"/>
                  </a:lnTo>
                  <a:lnTo>
                    <a:pt x="998798" y="271259"/>
                  </a:lnTo>
                  <a:lnTo>
                    <a:pt x="1008687" y="268297"/>
                  </a:lnTo>
                  <a:lnTo>
                    <a:pt x="1018576" y="265362"/>
                  </a:lnTo>
                  <a:lnTo>
                    <a:pt x="1028466" y="262452"/>
                  </a:lnTo>
                  <a:lnTo>
                    <a:pt x="1038355" y="259566"/>
                  </a:lnTo>
                  <a:lnTo>
                    <a:pt x="1048244" y="256701"/>
                  </a:lnTo>
                  <a:lnTo>
                    <a:pt x="1058133" y="253857"/>
                  </a:lnTo>
                  <a:lnTo>
                    <a:pt x="1068022" y="251032"/>
                  </a:lnTo>
                  <a:lnTo>
                    <a:pt x="1077911" y="248222"/>
                  </a:lnTo>
                  <a:lnTo>
                    <a:pt x="1087800" y="245426"/>
                  </a:lnTo>
                  <a:lnTo>
                    <a:pt x="1097689" y="242642"/>
                  </a:lnTo>
                  <a:lnTo>
                    <a:pt x="1107578" y="239866"/>
                  </a:lnTo>
                  <a:lnTo>
                    <a:pt x="1117467" y="237097"/>
                  </a:lnTo>
                  <a:lnTo>
                    <a:pt x="1127357" y="234332"/>
                  </a:lnTo>
                  <a:lnTo>
                    <a:pt x="1137246" y="231568"/>
                  </a:lnTo>
                  <a:lnTo>
                    <a:pt x="1147135" y="228803"/>
                  </a:lnTo>
                  <a:lnTo>
                    <a:pt x="1157024" y="226034"/>
                  </a:lnTo>
                  <a:lnTo>
                    <a:pt x="1166913" y="223257"/>
                  </a:lnTo>
                  <a:lnTo>
                    <a:pt x="1176802" y="220472"/>
                  </a:lnTo>
                  <a:lnTo>
                    <a:pt x="1186691" y="217675"/>
                  </a:lnTo>
                  <a:lnTo>
                    <a:pt x="1196580" y="214863"/>
                  </a:lnTo>
                  <a:lnTo>
                    <a:pt x="1206469" y="212035"/>
                  </a:lnTo>
                  <a:lnTo>
                    <a:pt x="1216358" y="209189"/>
                  </a:lnTo>
                  <a:lnTo>
                    <a:pt x="1226248" y="206323"/>
                  </a:lnTo>
                  <a:lnTo>
                    <a:pt x="1236137" y="203434"/>
                  </a:lnTo>
                  <a:lnTo>
                    <a:pt x="1246026" y="200521"/>
                  </a:lnTo>
                  <a:lnTo>
                    <a:pt x="1255915" y="197583"/>
                  </a:lnTo>
                  <a:lnTo>
                    <a:pt x="1265804" y="194618"/>
                  </a:lnTo>
                  <a:lnTo>
                    <a:pt x="1275693" y="191626"/>
                  </a:lnTo>
                  <a:lnTo>
                    <a:pt x="1285582" y="188605"/>
                  </a:lnTo>
                  <a:lnTo>
                    <a:pt x="1295471" y="185554"/>
                  </a:lnTo>
                  <a:lnTo>
                    <a:pt x="1305360" y="182474"/>
                  </a:lnTo>
                  <a:lnTo>
                    <a:pt x="1315249" y="179363"/>
                  </a:lnTo>
                  <a:lnTo>
                    <a:pt x="1325139" y="176222"/>
                  </a:lnTo>
                  <a:lnTo>
                    <a:pt x="1335028" y="173049"/>
                  </a:lnTo>
                  <a:lnTo>
                    <a:pt x="1344917" y="169846"/>
                  </a:lnTo>
                  <a:lnTo>
                    <a:pt x="1354806" y="166613"/>
                  </a:lnTo>
                  <a:lnTo>
                    <a:pt x="1364695" y="163349"/>
                  </a:lnTo>
                  <a:lnTo>
                    <a:pt x="1374584" y="160056"/>
                  </a:lnTo>
                  <a:lnTo>
                    <a:pt x="1384473" y="156732"/>
                  </a:lnTo>
                  <a:lnTo>
                    <a:pt x="1394362" y="153380"/>
                  </a:lnTo>
                  <a:lnTo>
                    <a:pt x="1404251" y="150000"/>
                  </a:lnTo>
                  <a:lnTo>
                    <a:pt x="1414140" y="146592"/>
                  </a:lnTo>
                  <a:lnTo>
                    <a:pt x="1424029" y="143157"/>
                  </a:lnTo>
                  <a:lnTo>
                    <a:pt x="1433919" y="139695"/>
                  </a:lnTo>
                  <a:lnTo>
                    <a:pt x="1443808" y="136208"/>
                  </a:lnTo>
                  <a:lnTo>
                    <a:pt x="1453697" y="132697"/>
                  </a:lnTo>
                  <a:lnTo>
                    <a:pt x="1463586" y="129162"/>
                  </a:lnTo>
                  <a:lnTo>
                    <a:pt x="1473475" y="125604"/>
                  </a:lnTo>
                  <a:lnTo>
                    <a:pt x="1483364" y="122024"/>
                  </a:lnTo>
                  <a:lnTo>
                    <a:pt x="1493253" y="118422"/>
                  </a:lnTo>
                  <a:lnTo>
                    <a:pt x="1503142" y="114800"/>
                  </a:lnTo>
                  <a:lnTo>
                    <a:pt x="1513031" y="111159"/>
                  </a:lnTo>
                  <a:lnTo>
                    <a:pt x="1522920" y="107499"/>
                  </a:lnTo>
                  <a:lnTo>
                    <a:pt x="1532810" y="103820"/>
                  </a:lnTo>
                  <a:lnTo>
                    <a:pt x="1542699" y="100125"/>
                  </a:lnTo>
                  <a:lnTo>
                    <a:pt x="1552588" y="96413"/>
                  </a:lnTo>
                  <a:lnTo>
                    <a:pt x="1562477" y="92685"/>
                  </a:lnTo>
                  <a:lnTo>
                    <a:pt x="1572366" y="88942"/>
                  </a:lnTo>
                  <a:lnTo>
                    <a:pt x="1582255" y="85185"/>
                  </a:lnTo>
                  <a:lnTo>
                    <a:pt x="1592144" y="81414"/>
                  </a:lnTo>
                  <a:lnTo>
                    <a:pt x="1602033" y="77630"/>
                  </a:lnTo>
                  <a:lnTo>
                    <a:pt x="1611922" y="73834"/>
                  </a:lnTo>
                  <a:lnTo>
                    <a:pt x="1621811" y="70026"/>
                  </a:lnTo>
                  <a:lnTo>
                    <a:pt x="1631701" y="66207"/>
                  </a:lnTo>
                  <a:lnTo>
                    <a:pt x="1641590" y="62377"/>
                  </a:lnTo>
                  <a:lnTo>
                    <a:pt x="1651479" y="58536"/>
                  </a:lnTo>
                  <a:lnTo>
                    <a:pt x="1661368" y="54686"/>
                  </a:lnTo>
                  <a:lnTo>
                    <a:pt x="1671257" y="50827"/>
                  </a:lnTo>
                  <a:lnTo>
                    <a:pt x="1681146" y="46959"/>
                  </a:lnTo>
                  <a:lnTo>
                    <a:pt x="1691035" y="43083"/>
                  </a:lnTo>
                  <a:lnTo>
                    <a:pt x="1700924" y="39199"/>
                  </a:lnTo>
                  <a:lnTo>
                    <a:pt x="1710813" y="35307"/>
                  </a:lnTo>
                  <a:lnTo>
                    <a:pt x="1720702" y="31408"/>
                  </a:lnTo>
                  <a:lnTo>
                    <a:pt x="1730591" y="27503"/>
                  </a:lnTo>
                  <a:lnTo>
                    <a:pt x="1740481" y="23591"/>
                  </a:lnTo>
                  <a:lnTo>
                    <a:pt x="1750370" y="19673"/>
                  </a:lnTo>
                  <a:lnTo>
                    <a:pt x="1760259" y="15748"/>
                  </a:lnTo>
                  <a:lnTo>
                    <a:pt x="1770148" y="11819"/>
                  </a:lnTo>
                  <a:lnTo>
                    <a:pt x="1780037" y="7884"/>
                  </a:lnTo>
                  <a:lnTo>
                    <a:pt x="1789926" y="394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41017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389972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382129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292047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41642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47123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6610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83983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694755"/>
              <a:ext cx="1799815" cy="862059"/>
            </a:xfrm>
            <a:custGeom>
              <a:avLst/>
              <a:pathLst>
                <a:path w="1799815" h="862059">
                  <a:moveTo>
                    <a:pt x="0" y="652366"/>
                  </a:moveTo>
                  <a:lnTo>
                    <a:pt x="9889" y="648416"/>
                  </a:lnTo>
                  <a:lnTo>
                    <a:pt x="19778" y="644465"/>
                  </a:lnTo>
                  <a:lnTo>
                    <a:pt x="29667" y="640514"/>
                  </a:lnTo>
                  <a:lnTo>
                    <a:pt x="39556" y="636563"/>
                  </a:lnTo>
                  <a:lnTo>
                    <a:pt x="49445" y="632612"/>
                  </a:lnTo>
                  <a:lnTo>
                    <a:pt x="59334" y="628660"/>
                  </a:lnTo>
                  <a:lnTo>
                    <a:pt x="69223" y="624709"/>
                  </a:lnTo>
                  <a:lnTo>
                    <a:pt x="79112" y="620758"/>
                  </a:lnTo>
                  <a:lnTo>
                    <a:pt x="89001" y="616806"/>
                  </a:lnTo>
                  <a:lnTo>
                    <a:pt x="98890" y="612855"/>
                  </a:lnTo>
                  <a:lnTo>
                    <a:pt x="108780" y="608904"/>
                  </a:lnTo>
                  <a:lnTo>
                    <a:pt x="118669" y="604953"/>
                  </a:lnTo>
                  <a:lnTo>
                    <a:pt x="128558" y="601002"/>
                  </a:lnTo>
                  <a:lnTo>
                    <a:pt x="138447" y="597051"/>
                  </a:lnTo>
                  <a:lnTo>
                    <a:pt x="148336" y="593101"/>
                  </a:lnTo>
                  <a:lnTo>
                    <a:pt x="158225" y="589151"/>
                  </a:lnTo>
                  <a:lnTo>
                    <a:pt x="168114" y="585201"/>
                  </a:lnTo>
                  <a:lnTo>
                    <a:pt x="178003" y="581252"/>
                  </a:lnTo>
                  <a:lnTo>
                    <a:pt x="187892" y="577303"/>
                  </a:lnTo>
                  <a:lnTo>
                    <a:pt x="197781" y="573355"/>
                  </a:lnTo>
                  <a:lnTo>
                    <a:pt x="207671" y="569407"/>
                  </a:lnTo>
                  <a:lnTo>
                    <a:pt x="217560" y="565460"/>
                  </a:lnTo>
                  <a:lnTo>
                    <a:pt x="227449" y="561513"/>
                  </a:lnTo>
                  <a:lnTo>
                    <a:pt x="237338" y="557568"/>
                  </a:lnTo>
                  <a:lnTo>
                    <a:pt x="247227" y="553623"/>
                  </a:lnTo>
                  <a:lnTo>
                    <a:pt x="257116" y="549679"/>
                  </a:lnTo>
                  <a:lnTo>
                    <a:pt x="267005" y="545736"/>
                  </a:lnTo>
                  <a:lnTo>
                    <a:pt x="276894" y="541794"/>
                  </a:lnTo>
                  <a:lnTo>
                    <a:pt x="286783" y="537854"/>
                  </a:lnTo>
                  <a:lnTo>
                    <a:pt x="296672" y="533914"/>
                  </a:lnTo>
                  <a:lnTo>
                    <a:pt x="306562" y="529977"/>
                  </a:lnTo>
                  <a:lnTo>
                    <a:pt x="316451" y="526040"/>
                  </a:lnTo>
                  <a:lnTo>
                    <a:pt x="326340" y="522106"/>
                  </a:lnTo>
                  <a:lnTo>
                    <a:pt x="336229" y="518173"/>
                  </a:lnTo>
                  <a:lnTo>
                    <a:pt x="346118" y="514242"/>
                  </a:lnTo>
                  <a:lnTo>
                    <a:pt x="356007" y="510312"/>
                  </a:lnTo>
                  <a:lnTo>
                    <a:pt x="365896" y="506386"/>
                  </a:lnTo>
                  <a:lnTo>
                    <a:pt x="375785" y="502461"/>
                  </a:lnTo>
                  <a:lnTo>
                    <a:pt x="385674" y="498539"/>
                  </a:lnTo>
                  <a:lnTo>
                    <a:pt x="395563" y="494619"/>
                  </a:lnTo>
                  <a:lnTo>
                    <a:pt x="405452" y="490702"/>
                  </a:lnTo>
                  <a:lnTo>
                    <a:pt x="415342" y="486788"/>
                  </a:lnTo>
                  <a:lnTo>
                    <a:pt x="425231" y="482878"/>
                  </a:lnTo>
                  <a:lnTo>
                    <a:pt x="435120" y="478971"/>
                  </a:lnTo>
                  <a:lnTo>
                    <a:pt x="445009" y="475067"/>
                  </a:lnTo>
                  <a:lnTo>
                    <a:pt x="454898" y="471167"/>
                  </a:lnTo>
                  <a:lnTo>
                    <a:pt x="464787" y="467271"/>
                  </a:lnTo>
                  <a:lnTo>
                    <a:pt x="474676" y="463380"/>
                  </a:lnTo>
                  <a:lnTo>
                    <a:pt x="484565" y="459493"/>
                  </a:lnTo>
                  <a:lnTo>
                    <a:pt x="494454" y="455610"/>
                  </a:lnTo>
                  <a:lnTo>
                    <a:pt x="504343" y="451733"/>
                  </a:lnTo>
                  <a:lnTo>
                    <a:pt x="514233" y="447862"/>
                  </a:lnTo>
                  <a:lnTo>
                    <a:pt x="524122" y="443996"/>
                  </a:lnTo>
                  <a:lnTo>
                    <a:pt x="534011" y="440136"/>
                  </a:lnTo>
                  <a:lnTo>
                    <a:pt x="543900" y="436283"/>
                  </a:lnTo>
                  <a:lnTo>
                    <a:pt x="553789" y="432436"/>
                  </a:lnTo>
                  <a:lnTo>
                    <a:pt x="563678" y="428597"/>
                  </a:lnTo>
                  <a:lnTo>
                    <a:pt x="573567" y="424766"/>
                  </a:lnTo>
                  <a:lnTo>
                    <a:pt x="583456" y="420942"/>
                  </a:lnTo>
                  <a:lnTo>
                    <a:pt x="593345" y="417127"/>
                  </a:lnTo>
                  <a:lnTo>
                    <a:pt x="603234" y="413321"/>
                  </a:lnTo>
                  <a:lnTo>
                    <a:pt x="613124" y="409525"/>
                  </a:lnTo>
                  <a:lnTo>
                    <a:pt x="623013" y="405738"/>
                  </a:lnTo>
                  <a:lnTo>
                    <a:pt x="632902" y="401962"/>
                  </a:lnTo>
                  <a:lnTo>
                    <a:pt x="642791" y="398198"/>
                  </a:lnTo>
                  <a:lnTo>
                    <a:pt x="652680" y="394445"/>
                  </a:lnTo>
                  <a:lnTo>
                    <a:pt x="662569" y="390704"/>
                  </a:lnTo>
                  <a:lnTo>
                    <a:pt x="672458" y="386977"/>
                  </a:lnTo>
                  <a:lnTo>
                    <a:pt x="682347" y="383263"/>
                  </a:lnTo>
                  <a:lnTo>
                    <a:pt x="692236" y="379563"/>
                  </a:lnTo>
                  <a:lnTo>
                    <a:pt x="702125" y="375879"/>
                  </a:lnTo>
                  <a:lnTo>
                    <a:pt x="712014" y="372210"/>
                  </a:lnTo>
                  <a:lnTo>
                    <a:pt x="721904" y="368558"/>
                  </a:lnTo>
                  <a:lnTo>
                    <a:pt x="731793" y="364924"/>
                  </a:lnTo>
                  <a:lnTo>
                    <a:pt x="741682" y="361307"/>
                  </a:lnTo>
                  <a:lnTo>
                    <a:pt x="751571" y="357710"/>
                  </a:lnTo>
                  <a:lnTo>
                    <a:pt x="761460" y="354132"/>
                  </a:lnTo>
                  <a:lnTo>
                    <a:pt x="771349" y="350575"/>
                  </a:lnTo>
                  <a:lnTo>
                    <a:pt x="781238" y="347040"/>
                  </a:lnTo>
                  <a:lnTo>
                    <a:pt x="791127" y="343527"/>
                  </a:lnTo>
                  <a:lnTo>
                    <a:pt x="801016" y="340037"/>
                  </a:lnTo>
                  <a:lnTo>
                    <a:pt x="810905" y="336571"/>
                  </a:lnTo>
                  <a:lnTo>
                    <a:pt x="820795" y="333130"/>
                  </a:lnTo>
                  <a:lnTo>
                    <a:pt x="830684" y="329714"/>
                  </a:lnTo>
                  <a:lnTo>
                    <a:pt x="840573" y="326325"/>
                  </a:lnTo>
                  <a:lnTo>
                    <a:pt x="850462" y="322963"/>
                  </a:lnTo>
                  <a:lnTo>
                    <a:pt x="860351" y="319629"/>
                  </a:lnTo>
                  <a:lnTo>
                    <a:pt x="870240" y="316323"/>
                  </a:lnTo>
                  <a:lnTo>
                    <a:pt x="880129" y="313045"/>
                  </a:lnTo>
                  <a:lnTo>
                    <a:pt x="890018" y="309797"/>
                  </a:lnTo>
                  <a:lnTo>
                    <a:pt x="899907" y="306579"/>
                  </a:lnTo>
                  <a:lnTo>
                    <a:pt x="909796" y="303391"/>
                  </a:lnTo>
                  <a:lnTo>
                    <a:pt x="919686" y="300232"/>
                  </a:lnTo>
                  <a:lnTo>
                    <a:pt x="929575" y="297104"/>
                  </a:lnTo>
                  <a:lnTo>
                    <a:pt x="939464" y="294005"/>
                  </a:lnTo>
                  <a:lnTo>
                    <a:pt x="949353" y="290936"/>
                  </a:lnTo>
                  <a:lnTo>
                    <a:pt x="959242" y="287896"/>
                  </a:lnTo>
                  <a:lnTo>
                    <a:pt x="969131" y="284885"/>
                  </a:lnTo>
                  <a:lnTo>
                    <a:pt x="979020" y="281902"/>
                  </a:lnTo>
                  <a:lnTo>
                    <a:pt x="988909" y="278945"/>
                  </a:lnTo>
                  <a:lnTo>
                    <a:pt x="998798" y="276014"/>
                  </a:lnTo>
                  <a:lnTo>
                    <a:pt x="1008687" y="273107"/>
                  </a:lnTo>
                  <a:lnTo>
                    <a:pt x="1018576" y="270224"/>
                  </a:lnTo>
                  <a:lnTo>
                    <a:pt x="1028466" y="267361"/>
                  </a:lnTo>
                  <a:lnTo>
                    <a:pt x="1038355" y="264518"/>
                  </a:lnTo>
                  <a:lnTo>
                    <a:pt x="1048244" y="261692"/>
                  </a:lnTo>
                  <a:lnTo>
                    <a:pt x="1058133" y="258882"/>
                  </a:lnTo>
                  <a:lnTo>
                    <a:pt x="1068022" y="256084"/>
                  </a:lnTo>
                  <a:lnTo>
                    <a:pt x="1077911" y="253297"/>
                  </a:lnTo>
                  <a:lnTo>
                    <a:pt x="1087800" y="250518"/>
                  </a:lnTo>
                  <a:lnTo>
                    <a:pt x="1097689" y="247745"/>
                  </a:lnTo>
                  <a:lnTo>
                    <a:pt x="1107578" y="244974"/>
                  </a:lnTo>
                  <a:lnTo>
                    <a:pt x="1117467" y="242203"/>
                  </a:lnTo>
                  <a:lnTo>
                    <a:pt x="1127357" y="239430"/>
                  </a:lnTo>
                  <a:lnTo>
                    <a:pt x="1137246" y="236652"/>
                  </a:lnTo>
                  <a:lnTo>
                    <a:pt x="1147135" y="233865"/>
                  </a:lnTo>
                  <a:lnTo>
                    <a:pt x="1157024" y="231069"/>
                  </a:lnTo>
                  <a:lnTo>
                    <a:pt x="1166913" y="228259"/>
                  </a:lnTo>
                  <a:lnTo>
                    <a:pt x="1176802" y="225435"/>
                  </a:lnTo>
                  <a:lnTo>
                    <a:pt x="1186691" y="222593"/>
                  </a:lnTo>
                  <a:lnTo>
                    <a:pt x="1196580" y="219731"/>
                  </a:lnTo>
                  <a:lnTo>
                    <a:pt x="1206469" y="216848"/>
                  </a:lnTo>
                  <a:lnTo>
                    <a:pt x="1216358" y="213941"/>
                  </a:lnTo>
                  <a:lnTo>
                    <a:pt x="1226248" y="211009"/>
                  </a:lnTo>
                  <a:lnTo>
                    <a:pt x="1236137" y="208051"/>
                  </a:lnTo>
                  <a:lnTo>
                    <a:pt x="1246026" y="205065"/>
                  </a:lnTo>
                  <a:lnTo>
                    <a:pt x="1255915" y="202051"/>
                  </a:lnTo>
                  <a:lnTo>
                    <a:pt x="1265804" y="199006"/>
                  </a:lnTo>
                  <a:lnTo>
                    <a:pt x="1275693" y="195931"/>
                  </a:lnTo>
                  <a:lnTo>
                    <a:pt x="1285582" y="192825"/>
                  </a:lnTo>
                  <a:lnTo>
                    <a:pt x="1295471" y="189688"/>
                  </a:lnTo>
                  <a:lnTo>
                    <a:pt x="1305360" y="186519"/>
                  </a:lnTo>
                  <a:lnTo>
                    <a:pt x="1315249" y="183318"/>
                  </a:lnTo>
                  <a:lnTo>
                    <a:pt x="1325139" y="180086"/>
                  </a:lnTo>
                  <a:lnTo>
                    <a:pt x="1335028" y="176822"/>
                  </a:lnTo>
                  <a:lnTo>
                    <a:pt x="1344917" y="173527"/>
                  </a:lnTo>
                  <a:lnTo>
                    <a:pt x="1354806" y="170201"/>
                  </a:lnTo>
                  <a:lnTo>
                    <a:pt x="1364695" y="166844"/>
                  </a:lnTo>
                  <a:lnTo>
                    <a:pt x="1374584" y="163458"/>
                  </a:lnTo>
                  <a:lnTo>
                    <a:pt x="1384473" y="160042"/>
                  </a:lnTo>
                  <a:lnTo>
                    <a:pt x="1394362" y="156598"/>
                  </a:lnTo>
                  <a:lnTo>
                    <a:pt x="1404251" y="153126"/>
                  </a:lnTo>
                  <a:lnTo>
                    <a:pt x="1414140" y="149627"/>
                  </a:lnTo>
                  <a:lnTo>
                    <a:pt x="1424029" y="146102"/>
                  </a:lnTo>
                  <a:lnTo>
                    <a:pt x="1433919" y="142552"/>
                  </a:lnTo>
                  <a:lnTo>
                    <a:pt x="1443808" y="138976"/>
                  </a:lnTo>
                  <a:lnTo>
                    <a:pt x="1453697" y="135378"/>
                  </a:lnTo>
                  <a:lnTo>
                    <a:pt x="1463586" y="131756"/>
                  </a:lnTo>
                  <a:lnTo>
                    <a:pt x="1473475" y="128112"/>
                  </a:lnTo>
                  <a:lnTo>
                    <a:pt x="1483364" y="124447"/>
                  </a:lnTo>
                  <a:lnTo>
                    <a:pt x="1493253" y="120762"/>
                  </a:lnTo>
                  <a:lnTo>
                    <a:pt x="1503142" y="117057"/>
                  </a:lnTo>
                  <a:lnTo>
                    <a:pt x="1513031" y="113334"/>
                  </a:lnTo>
                  <a:lnTo>
                    <a:pt x="1522920" y="109592"/>
                  </a:lnTo>
                  <a:lnTo>
                    <a:pt x="1532810" y="105834"/>
                  </a:lnTo>
                  <a:lnTo>
                    <a:pt x="1542699" y="102058"/>
                  </a:lnTo>
                  <a:lnTo>
                    <a:pt x="1552588" y="98268"/>
                  </a:lnTo>
                  <a:lnTo>
                    <a:pt x="1562477" y="94462"/>
                  </a:lnTo>
                  <a:lnTo>
                    <a:pt x="1572366" y="90642"/>
                  </a:lnTo>
                  <a:lnTo>
                    <a:pt x="1582255" y="86808"/>
                  </a:lnTo>
                  <a:lnTo>
                    <a:pt x="1592144" y="82961"/>
                  </a:lnTo>
                  <a:lnTo>
                    <a:pt x="1602033" y="79101"/>
                  </a:lnTo>
                  <a:lnTo>
                    <a:pt x="1611922" y="75229"/>
                  </a:lnTo>
                  <a:lnTo>
                    <a:pt x="1621811" y="71347"/>
                  </a:lnTo>
                  <a:lnTo>
                    <a:pt x="1631701" y="67453"/>
                  </a:lnTo>
                  <a:lnTo>
                    <a:pt x="1641590" y="63549"/>
                  </a:lnTo>
                  <a:lnTo>
                    <a:pt x="1651479" y="59635"/>
                  </a:lnTo>
                  <a:lnTo>
                    <a:pt x="1661368" y="55711"/>
                  </a:lnTo>
                  <a:lnTo>
                    <a:pt x="1671257" y="51779"/>
                  </a:lnTo>
                  <a:lnTo>
                    <a:pt x="1681146" y="47838"/>
                  </a:lnTo>
                  <a:lnTo>
                    <a:pt x="1691035" y="43888"/>
                  </a:lnTo>
                  <a:lnTo>
                    <a:pt x="1700924" y="39931"/>
                  </a:lnTo>
                  <a:lnTo>
                    <a:pt x="1710813" y="35967"/>
                  </a:lnTo>
                  <a:lnTo>
                    <a:pt x="1720702" y="31995"/>
                  </a:lnTo>
                  <a:lnTo>
                    <a:pt x="1730591" y="28016"/>
                  </a:lnTo>
                  <a:lnTo>
                    <a:pt x="1740481" y="24031"/>
                  </a:lnTo>
                  <a:lnTo>
                    <a:pt x="1750370" y="20040"/>
                  </a:lnTo>
                  <a:lnTo>
                    <a:pt x="1760259" y="16043"/>
                  </a:lnTo>
                  <a:lnTo>
                    <a:pt x="1770148" y="12040"/>
                  </a:lnTo>
                  <a:lnTo>
                    <a:pt x="1780037" y="8032"/>
                  </a:lnTo>
                  <a:lnTo>
                    <a:pt x="1789926" y="4018"/>
                  </a:lnTo>
                  <a:lnTo>
                    <a:pt x="1799815" y="0"/>
                  </a:lnTo>
                  <a:lnTo>
                    <a:pt x="1799815" y="189008"/>
                  </a:lnTo>
                  <a:lnTo>
                    <a:pt x="1789926" y="192085"/>
                  </a:lnTo>
                  <a:lnTo>
                    <a:pt x="1780037" y="195133"/>
                  </a:lnTo>
                  <a:lnTo>
                    <a:pt x="1770148" y="198153"/>
                  </a:lnTo>
                  <a:lnTo>
                    <a:pt x="1760259" y="201144"/>
                  </a:lnTo>
                  <a:lnTo>
                    <a:pt x="1750370" y="204107"/>
                  </a:lnTo>
                  <a:lnTo>
                    <a:pt x="1740481" y="207044"/>
                  </a:lnTo>
                  <a:lnTo>
                    <a:pt x="1730591" y="209954"/>
                  </a:lnTo>
                  <a:lnTo>
                    <a:pt x="1720702" y="212840"/>
                  </a:lnTo>
                  <a:lnTo>
                    <a:pt x="1710813" y="215702"/>
                  </a:lnTo>
                  <a:lnTo>
                    <a:pt x="1700924" y="218542"/>
                  </a:lnTo>
                  <a:lnTo>
                    <a:pt x="1691035" y="221362"/>
                  </a:lnTo>
                  <a:lnTo>
                    <a:pt x="1681146" y="224163"/>
                  </a:lnTo>
                  <a:lnTo>
                    <a:pt x="1671257" y="226947"/>
                  </a:lnTo>
                  <a:lnTo>
                    <a:pt x="1661368" y="229716"/>
                  </a:lnTo>
                  <a:lnTo>
                    <a:pt x="1651479" y="232473"/>
                  </a:lnTo>
                  <a:lnTo>
                    <a:pt x="1641590" y="235220"/>
                  </a:lnTo>
                  <a:lnTo>
                    <a:pt x="1631701" y="237959"/>
                  </a:lnTo>
                  <a:lnTo>
                    <a:pt x="1621811" y="240693"/>
                  </a:lnTo>
                  <a:lnTo>
                    <a:pt x="1611922" y="243424"/>
                  </a:lnTo>
                  <a:lnTo>
                    <a:pt x="1602033" y="246154"/>
                  </a:lnTo>
                  <a:lnTo>
                    <a:pt x="1592144" y="248887"/>
                  </a:lnTo>
                  <a:lnTo>
                    <a:pt x="1582255" y="251625"/>
                  </a:lnTo>
                  <a:lnTo>
                    <a:pt x="1572366" y="254370"/>
                  </a:lnTo>
                  <a:lnTo>
                    <a:pt x="1562477" y="257125"/>
                  </a:lnTo>
                  <a:lnTo>
                    <a:pt x="1552588" y="259892"/>
                  </a:lnTo>
                  <a:lnTo>
                    <a:pt x="1542699" y="262674"/>
                  </a:lnTo>
                  <a:lnTo>
                    <a:pt x="1532810" y="265472"/>
                  </a:lnTo>
                  <a:lnTo>
                    <a:pt x="1522920" y="268289"/>
                  </a:lnTo>
                  <a:lnTo>
                    <a:pt x="1513031" y="271127"/>
                  </a:lnTo>
                  <a:lnTo>
                    <a:pt x="1503142" y="273987"/>
                  </a:lnTo>
                  <a:lnTo>
                    <a:pt x="1493253" y="276871"/>
                  </a:lnTo>
                  <a:lnTo>
                    <a:pt x="1483364" y="279780"/>
                  </a:lnTo>
                  <a:lnTo>
                    <a:pt x="1473475" y="282716"/>
                  </a:lnTo>
                  <a:lnTo>
                    <a:pt x="1463586" y="285680"/>
                  </a:lnTo>
                  <a:lnTo>
                    <a:pt x="1453697" y="288673"/>
                  </a:lnTo>
                  <a:lnTo>
                    <a:pt x="1443808" y="291695"/>
                  </a:lnTo>
                  <a:lnTo>
                    <a:pt x="1433919" y="294747"/>
                  </a:lnTo>
                  <a:lnTo>
                    <a:pt x="1424029" y="297829"/>
                  </a:lnTo>
                  <a:lnTo>
                    <a:pt x="1414140" y="300942"/>
                  </a:lnTo>
                  <a:lnTo>
                    <a:pt x="1404251" y="304086"/>
                  </a:lnTo>
                  <a:lnTo>
                    <a:pt x="1394362" y="307261"/>
                  </a:lnTo>
                  <a:lnTo>
                    <a:pt x="1384473" y="310466"/>
                  </a:lnTo>
                  <a:lnTo>
                    <a:pt x="1374584" y="313702"/>
                  </a:lnTo>
                  <a:lnTo>
                    <a:pt x="1364695" y="316969"/>
                  </a:lnTo>
                  <a:lnTo>
                    <a:pt x="1354806" y="320264"/>
                  </a:lnTo>
                  <a:lnTo>
                    <a:pt x="1344917" y="323590"/>
                  </a:lnTo>
                  <a:lnTo>
                    <a:pt x="1335028" y="326943"/>
                  </a:lnTo>
                  <a:lnTo>
                    <a:pt x="1325139" y="330325"/>
                  </a:lnTo>
                  <a:lnTo>
                    <a:pt x="1315249" y="333734"/>
                  </a:lnTo>
                  <a:lnTo>
                    <a:pt x="1305360" y="337170"/>
                  </a:lnTo>
                  <a:lnTo>
                    <a:pt x="1295471" y="340632"/>
                  </a:lnTo>
                  <a:lnTo>
                    <a:pt x="1285582" y="344119"/>
                  </a:lnTo>
                  <a:lnTo>
                    <a:pt x="1275693" y="347630"/>
                  </a:lnTo>
                  <a:lnTo>
                    <a:pt x="1265804" y="351165"/>
                  </a:lnTo>
                  <a:lnTo>
                    <a:pt x="1255915" y="354722"/>
                  </a:lnTo>
                  <a:lnTo>
                    <a:pt x="1246026" y="358301"/>
                  </a:lnTo>
                  <a:lnTo>
                    <a:pt x="1236137" y="361902"/>
                  </a:lnTo>
                  <a:lnTo>
                    <a:pt x="1226248" y="365522"/>
                  </a:lnTo>
                  <a:lnTo>
                    <a:pt x="1216358" y="369162"/>
                  </a:lnTo>
                  <a:lnTo>
                    <a:pt x="1206469" y="372821"/>
                  </a:lnTo>
                  <a:lnTo>
                    <a:pt x="1196580" y="376498"/>
                  </a:lnTo>
                  <a:lnTo>
                    <a:pt x="1186691" y="380192"/>
                  </a:lnTo>
                  <a:lnTo>
                    <a:pt x="1176802" y="383903"/>
                  </a:lnTo>
                  <a:lnTo>
                    <a:pt x="1166913" y="387629"/>
                  </a:lnTo>
                  <a:lnTo>
                    <a:pt x="1157024" y="391370"/>
                  </a:lnTo>
                  <a:lnTo>
                    <a:pt x="1147135" y="395126"/>
                  </a:lnTo>
                  <a:lnTo>
                    <a:pt x="1137246" y="398896"/>
                  </a:lnTo>
                  <a:lnTo>
                    <a:pt x="1127357" y="402679"/>
                  </a:lnTo>
                  <a:lnTo>
                    <a:pt x="1117467" y="406474"/>
                  </a:lnTo>
                  <a:lnTo>
                    <a:pt x="1107578" y="410282"/>
                  </a:lnTo>
                  <a:lnTo>
                    <a:pt x="1097689" y="414101"/>
                  </a:lnTo>
                  <a:lnTo>
                    <a:pt x="1087800" y="417931"/>
                  </a:lnTo>
                  <a:lnTo>
                    <a:pt x="1077911" y="421772"/>
                  </a:lnTo>
                  <a:lnTo>
                    <a:pt x="1068022" y="425623"/>
                  </a:lnTo>
                  <a:lnTo>
                    <a:pt x="1058133" y="429483"/>
                  </a:lnTo>
                  <a:lnTo>
                    <a:pt x="1048244" y="433353"/>
                  </a:lnTo>
                  <a:lnTo>
                    <a:pt x="1038355" y="437231"/>
                  </a:lnTo>
                  <a:lnTo>
                    <a:pt x="1028466" y="441118"/>
                  </a:lnTo>
                  <a:lnTo>
                    <a:pt x="1018576" y="445012"/>
                  </a:lnTo>
                  <a:lnTo>
                    <a:pt x="1008687" y="448915"/>
                  </a:lnTo>
                  <a:lnTo>
                    <a:pt x="998798" y="452824"/>
                  </a:lnTo>
                  <a:lnTo>
                    <a:pt x="988909" y="456741"/>
                  </a:lnTo>
                  <a:lnTo>
                    <a:pt x="979020" y="460664"/>
                  </a:lnTo>
                  <a:lnTo>
                    <a:pt x="969131" y="464594"/>
                  </a:lnTo>
                  <a:lnTo>
                    <a:pt x="959242" y="468529"/>
                  </a:lnTo>
                  <a:lnTo>
                    <a:pt x="949353" y="472471"/>
                  </a:lnTo>
                  <a:lnTo>
                    <a:pt x="939464" y="476418"/>
                  </a:lnTo>
                  <a:lnTo>
                    <a:pt x="929575" y="480371"/>
                  </a:lnTo>
                  <a:lnTo>
                    <a:pt x="919686" y="484329"/>
                  </a:lnTo>
                  <a:lnTo>
                    <a:pt x="909796" y="488291"/>
                  </a:lnTo>
                  <a:lnTo>
                    <a:pt x="899907" y="492259"/>
                  </a:lnTo>
                  <a:lnTo>
                    <a:pt x="890018" y="496230"/>
                  </a:lnTo>
                  <a:lnTo>
                    <a:pt x="880129" y="500207"/>
                  </a:lnTo>
                  <a:lnTo>
                    <a:pt x="870240" y="504187"/>
                  </a:lnTo>
                  <a:lnTo>
                    <a:pt x="860351" y="508171"/>
                  </a:lnTo>
                  <a:lnTo>
                    <a:pt x="850462" y="512160"/>
                  </a:lnTo>
                  <a:lnTo>
                    <a:pt x="840573" y="516152"/>
                  </a:lnTo>
                  <a:lnTo>
                    <a:pt x="830684" y="520147"/>
                  </a:lnTo>
                  <a:lnTo>
                    <a:pt x="820795" y="524146"/>
                  </a:lnTo>
                  <a:lnTo>
                    <a:pt x="810905" y="528148"/>
                  </a:lnTo>
                  <a:lnTo>
                    <a:pt x="801016" y="532153"/>
                  </a:lnTo>
                  <a:lnTo>
                    <a:pt x="791127" y="536162"/>
                  </a:lnTo>
                  <a:lnTo>
                    <a:pt x="781238" y="540173"/>
                  </a:lnTo>
                  <a:lnTo>
                    <a:pt x="771349" y="544187"/>
                  </a:lnTo>
                  <a:lnTo>
                    <a:pt x="761460" y="548204"/>
                  </a:lnTo>
                  <a:lnTo>
                    <a:pt x="751571" y="552224"/>
                  </a:lnTo>
                  <a:lnTo>
                    <a:pt x="741682" y="556246"/>
                  </a:lnTo>
                  <a:lnTo>
                    <a:pt x="731793" y="560271"/>
                  </a:lnTo>
                  <a:lnTo>
                    <a:pt x="721904" y="564298"/>
                  </a:lnTo>
                  <a:lnTo>
                    <a:pt x="712014" y="568327"/>
                  </a:lnTo>
                  <a:lnTo>
                    <a:pt x="702125" y="572359"/>
                  </a:lnTo>
                  <a:lnTo>
                    <a:pt x="692236" y="576392"/>
                  </a:lnTo>
                  <a:lnTo>
                    <a:pt x="682347" y="580428"/>
                  </a:lnTo>
                  <a:lnTo>
                    <a:pt x="672458" y="584466"/>
                  </a:lnTo>
                  <a:lnTo>
                    <a:pt x="662569" y="588506"/>
                  </a:lnTo>
                  <a:lnTo>
                    <a:pt x="652680" y="592547"/>
                  </a:lnTo>
                  <a:lnTo>
                    <a:pt x="642791" y="596591"/>
                  </a:lnTo>
                  <a:lnTo>
                    <a:pt x="632902" y="600636"/>
                  </a:lnTo>
                  <a:lnTo>
                    <a:pt x="623013" y="604684"/>
                  </a:lnTo>
                  <a:lnTo>
                    <a:pt x="613124" y="608733"/>
                  </a:lnTo>
                  <a:lnTo>
                    <a:pt x="603234" y="612783"/>
                  </a:lnTo>
                  <a:lnTo>
                    <a:pt x="593345" y="616835"/>
                  </a:lnTo>
                  <a:lnTo>
                    <a:pt x="583456" y="620889"/>
                  </a:lnTo>
                  <a:lnTo>
                    <a:pt x="573567" y="624944"/>
                  </a:lnTo>
                  <a:lnTo>
                    <a:pt x="563678" y="629001"/>
                  </a:lnTo>
                  <a:lnTo>
                    <a:pt x="553789" y="633060"/>
                  </a:lnTo>
                  <a:lnTo>
                    <a:pt x="543900" y="637119"/>
                  </a:lnTo>
                  <a:lnTo>
                    <a:pt x="534011" y="641180"/>
                  </a:lnTo>
                  <a:lnTo>
                    <a:pt x="524122" y="645243"/>
                  </a:lnTo>
                  <a:lnTo>
                    <a:pt x="514233" y="649307"/>
                  </a:lnTo>
                  <a:lnTo>
                    <a:pt x="504343" y="653372"/>
                  </a:lnTo>
                  <a:lnTo>
                    <a:pt x="494454" y="657439"/>
                  </a:lnTo>
                  <a:lnTo>
                    <a:pt x="484565" y="661506"/>
                  </a:lnTo>
                  <a:lnTo>
                    <a:pt x="474676" y="665575"/>
                  </a:lnTo>
                  <a:lnTo>
                    <a:pt x="464787" y="669646"/>
                  </a:lnTo>
                  <a:lnTo>
                    <a:pt x="454898" y="673717"/>
                  </a:lnTo>
                  <a:lnTo>
                    <a:pt x="445009" y="677790"/>
                  </a:lnTo>
                  <a:lnTo>
                    <a:pt x="435120" y="681863"/>
                  </a:lnTo>
                  <a:lnTo>
                    <a:pt x="425231" y="685938"/>
                  </a:lnTo>
                  <a:lnTo>
                    <a:pt x="415342" y="690014"/>
                  </a:lnTo>
                  <a:lnTo>
                    <a:pt x="405452" y="694091"/>
                  </a:lnTo>
                  <a:lnTo>
                    <a:pt x="395563" y="698170"/>
                  </a:lnTo>
                  <a:lnTo>
                    <a:pt x="385674" y="702249"/>
                  </a:lnTo>
                  <a:lnTo>
                    <a:pt x="375785" y="706329"/>
                  </a:lnTo>
                  <a:lnTo>
                    <a:pt x="365896" y="710411"/>
                  </a:lnTo>
                  <a:lnTo>
                    <a:pt x="356007" y="714493"/>
                  </a:lnTo>
                  <a:lnTo>
                    <a:pt x="346118" y="718576"/>
                  </a:lnTo>
                  <a:lnTo>
                    <a:pt x="336229" y="722661"/>
                  </a:lnTo>
                  <a:lnTo>
                    <a:pt x="326340" y="726746"/>
                  </a:lnTo>
                  <a:lnTo>
                    <a:pt x="316451" y="730833"/>
                  </a:lnTo>
                  <a:lnTo>
                    <a:pt x="306562" y="734920"/>
                  </a:lnTo>
                  <a:lnTo>
                    <a:pt x="296672" y="739008"/>
                  </a:lnTo>
                  <a:lnTo>
                    <a:pt x="286783" y="743097"/>
                  </a:lnTo>
                  <a:lnTo>
                    <a:pt x="276894" y="747188"/>
                  </a:lnTo>
                  <a:lnTo>
                    <a:pt x="267005" y="751279"/>
                  </a:lnTo>
                  <a:lnTo>
                    <a:pt x="257116" y="755371"/>
                  </a:lnTo>
                  <a:lnTo>
                    <a:pt x="247227" y="759464"/>
                  </a:lnTo>
                  <a:lnTo>
                    <a:pt x="237338" y="763557"/>
                  </a:lnTo>
                  <a:lnTo>
                    <a:pt x="227449" y="767652"/>
                  </a:lnTo>
                  <a:lnTo>
                    <a:pt x="217560" y="771748"/>
                  </a:lnTo>
                  <a:lnTo>
                    <a:pt x="207671" y="775844"/>
                  </a:lnTo>
                  <a:lnTo>
                    <a:pt x="197781" y="779941"/>
                  </a:lnTo>
                  <a:lnTo>
                    <a:pt x="187892" y="784039"/>
                  </a:lnTo>
                  <a:lnTo>
                    <a:pt x="178003" y="788138"/>
                  </a:lnTo>
                  <a:lnTo>
                    <a:pt x="168114" y="792238"/>
                  </a:lnTo>
                  <a:lnTo>
                    <a:pt x="158225" y="796339"/>
                  </a:lnTo>
                  <a:lnTo>
                    <a:pt x="148336" y="800440"/>
                  </a:lnTo>
                  <a:lnTo>
                    <a:pt x="138447" y="804543"/>
                  </a:lnTo>
                  <a:lnTo>
                    <a:pt x="128558" y="808646"/>
                  </a:lnTo>
                  <a:lnTo>
                    <a:pt x="118669" y="812750"/>
                  </a:lnTo>
                  <a:lnTo>
                    <a:pt x="108780" y="816854"/>
                  </a:lnTo>
                  <a:lnTo>
                    <a:pt x="98890" y="820960"/>
                  </a:lnTo>
                  <a:lnTo>
                    <a:pt x="89001" y="825066"/>
                  </a:lnTo>
                  <a:lnTo>
                    <a:pt x="79112" y="829174"/>
                  </a:lnTo>
                  <a:lnTo>
                    <a:pt x="69223" y="833281"/>
                  </a:lnTo>
                  <a:lnTo>
                    <a:pt x="59334" y="837390"/>
                  </a:lnTo>
                  <a:lnTo>
                    <a:pt x="49445" y="841500"/>
                  </a:lnTo>
                  <a:lnTo>
                    <a:pt x="39556" y="845610"/>
                  </a:lnTo>
                  <a:lnTo>
                    <a:pt x="29667" y="849721"/>
                  </a:lnTo>
                  <a:lnTo>
                    <a:pt x="19778" y="853833"/>
                  </a:lnTo>
                  <a:lnTo>
                    <a:pt x="9889" y="857945"/>
                  </a:lnTo>
                  <a:lnTo>
                    <a:pt x="0" y="862059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694755"/>
              <a:ext cx="1799815" cy="652366"/>
            </a:xfrm>
            <a:custGeom>
              <a:avLst/>
              <a:pathLst>
                <a:path w="1799815" h="652366">
                  <a:moveTo>
                    <a:pt x="0" y="652366"/>
                  </a:moveTo>
                  <a:lnTo>
                    <a:pt x="9889" y="648416"/>
                  </a:lnTo>
                  <a:lnTo>
                    <a:pt x="19778" y="644465"/>
                  </a:lnTo>
                  <a:lnTo>
                    <a:pt x="29667" y="640514"/>
                  </a:lnTo>
                  <a:lnTo>
                    <a:pt x="39556" y="636563"/>
                  </a:lnTo>
                  <a:lnTo>
                    <a:pt x="49445" y="632612"/>
                  </a:lnTo>
                  <a:lnTo>
                    <a:pt x="59334" y="628660"/>
                  </a:lnTo>
                  <a:lnTo>
                    <a:pt x="69223" y="624709"/>
                  </a:lnTo>
                  <a:lnTo>
                    <a:pt x="79112" y="620758"/>
                  </a:lnTo>
                  <a:lnTo>
                    <a:pt x="89001" y="616806"/>
                  </a:lnTo>
                  <a:lnTo>
                    <a:pt x="98890" y="612855"/>
                  </a:lnTo>
                  <a:lnTo>
                    <a:pt x="108780" y="608904"/>
                  </a:lnTo>
                  <a:lnTo>
                    <a:pt x="118669" y="604953"/>
                  </a:lnTo>
                  <a:lnTo>
                    <a:pt x="128558" y="601002"/>
                  </a:lnTo>
                  <a:lnTo>
                    <a:pt x="138447" y="597051"/>
                  </a:lnTo>
                  <a:lnTo>
                    <a:pt x="148336" y="593101"/>
                  </a:lnTo>
                  <a:lnTo>
                    <a:pt x="158225" y="589151"/>
                  </a:lnTo>
                  <a:lnTo>
                    <a:pt x="168114" y="585201"/>
                  </a:lnTo>
                  <a:lnTo>
                    <a:pt x="178003" y="581252"/>
                  </a:lnTo>
                  <a:lnTo>
                    <a:pt x="187892" y="577303"/>
                  </a:lnTo>
                  <a:lnTo>
                    <a:pt x="197781" y="573355"/>
                  </a:lnTo>
                  <a:lnTo>
                    <a:pt x="207671" y="569407"/>
                  </a:lnTo>
                  <a:lnTo>
                    <a:pt x="217560" y="565460"/>
                  </a:lnTo>
                  <a:lnTo>
                    <a:pt x="227449" y="561513"/>
                  </a:lnTo>
                  <a:lnTo>
                    <a:pt x="237338" y="557568"/>
                  </a:lnTo>
                  <a:lnTo>
                    <a:pt x="247227" y="553623"/>
                  </a:lnTo>
                  <a:lnTo>
                    <a:pt x="257116" y="549679"/>
                  </a:lnTo>
                  <a:lnTo>
                    <a:pt x="267005" y="545736"/>
                  </a:lnTo>
                  <a:lnTo>
                    <a:pt x="276894" y="541794"/>
                  </a:lnTo>
                  <a:lnTo>
                    <a:pt x="286783" y="537854"/>
                  </a:lnTo>
                  <a:lnTo>
                    <a:pt x="296672" y="533914"/>
                  </a:lnTo>
                  <a:lnTo>
                    <a:pt x="306562" y="529977"/>
                  </a:lnTo>
                  <a:lnTo>
                    <a:pt x="316451" y="526040"/>
                  </a:lnTo>
                  <a:lnTo>
                    <a:pt x="326340" y="522106"/>
                  </a:lnTo>
                  <a:lnTo>
                    <a:pt x="336229" y="518173"/>
                  </a:lnTo>
                  <a:lnTo>
                    <a:pt x="346118" y="514242"/>
                  </a:lnTo>
                  <a:lnTo>
                    <a:pt x="356007" y="510312"/>
                  </a:lnTo>
                  <a:lnTo>
                    <a:pt x="365896" y="506386"/>
                  </a:lnTo>
                  <a:lnTo>
                    <a:pt x="375785" y="502461"/>
                  </a:lnTo>
                  <a:lnTo>
                    <a:pt x="385674" y="498539"/>
                  </a:lnTo>
                  <a:lnTo>
                    <a:pt x="395563" y="494619"/>
                  </a:lnTo>
                  <a:lnTo>
                    <a:pt x="405452" y="490702"/>
                  </a:lnTo>
                  <a:lnTo>
                    <a:pt x="415342" y="486788"/>
                  </a:lnTo>
                  <a:lnTo>
                    <a:pt x="425231" y="482878"/>
                  </a:lnTo>
                  <a:lnTo>
                    <a:pt x="435120" y="478971"/>
                  </a:lnTo>
                  <a:lnTo>
                    <a:pt x="445009" y="475067"/>
                  </a:lnTo>
                  <a:lnTo>
                    <a:pt x="454898" y="471167"/>
                  </a:lnTo>
                  <a:lnTo>
                    <a:pt x="464787" y="467271"/>
                  </a:lnTo>
                  <a:lnTo>
                    <a:pt x="474676" y="463380"/>
                  </a:lnTo>
                  <a:lnTo>
                    <a:pt x="484565" y="459493"/>
                  </a:lnTo>
                  <a:lnTo>
                    <a:pt x="494454" y="455610"/>
                  </a:lnTo>
                  <a:lnTo>
                    <a:pt x="504343" y="451733"/>
                  </a:lnTo>
                  <a:lnTo>
                    <a:pt x="514233" y="447862"/>
                  </a:lnTo>
                  <a:lnTo>
                    <a:pt x="524122" y="443996"/>
                  </a:lnTo>
                  <a:lnTo>
                    <a:pt x="534011" y="440136"/>
                  </a:lnTo>
                  <a:lnTo>
                    <a:pt x="543900" y="436283"/>
                  </a:lnTo>
                  <a:lnTo>
                    <a:pt x="553789" y="432436"/>
                  </a:lnTo>
                  <a:lnTo>
                    <a:pt x="563678" y="428597"/>
                  </a:lnTo>
                  <a:lnTo>
                    <a:pt x="573567" y="424766"/>
                  </a:lnTo>
                  <a:lnTo>
                    <a:pt x="583456" y="420942"/>
                  </a:lnTo>
                  <a:lnTo>
                    <a:pt x="593345" y="417127"/>
                  </a:lnTo>
                  <a:lnTo>
                    <a:pt x="603234" y="413321"/>
                  </a:lnTo>
                  <a:lnTo>
                    <a:pt x="613124" y="409525"/>
                  </a:lnTo>
                  <a:lnTo>
                    <a:pt x="623013" y="405738"/>
                  </a:lnTo>
                  <a:lnTo>
                    <a:pt x="632902" y="401962"/>
                  </a:lnTo>
                  <a:lnTo>
                    <a:pt x="642791" y="398198"/>
                  </a:lnTo>
                  <a:lnTo>
                    <a:pt x="652680" y="394445"/>
                  </a:lnTo>
                  <a:lnTo>
                    <a:pt x="662569" y="390704"/>
                  </a:lnTo>
                  <a:lnTo>
                    <a:pt x="672458" y="386977"/>
                  </a:lnTo>
                  <a:lnTo>
                    <a:pt x="682347" y="383263"/>
                  </a:lnTo>
                  <a:lnTo>
                    <a:pt x="692236" y="379563"/>
                  </a:lnTo>
                  <a:lnTo>
                    <a:pt x="702125" y="375879"/>
                  </a:lnTo>
                  <a:lnTo>
                    <a:pt x="712014" y="372210"/>
                  </a:lnTo>
                  <a:lnTo>
                    <a:pt x="721904" y="368558"/>
                  </a:lnTo>
                  <a:lnTo>
                    <a:pt x="731793" y="364924"/>
                  </a:lnTo>
                  <a:lnTo>
                    <a:pt x="741682" y="361307"/>
                  </a:lnTo>
                  <a:lnTo>
                    <a:pt x="751571" y="357710"/>
                  </a:lnTo>
                  <a:lnTo>
                    <a:pt x="761460" y="354132"/>
                  </a:lnTo>
                  <a:lnTo>
                    <a:pt x="771349" y="350575"/>
                  </a:lnTo>
                  <a:lnTo>
                    <a:pt x="781238" y="347040"/>
                  </a:lnTo>
                  <a:lnTo>
                    <a:pt x="791127" y="343527"/>
                  </a:lnTo>
                  <a:lnTo>
                    <a:pt x="801016" y="340037"/>
                  </a:lnTo>
                  <a:lnTo>
                    <a:pt x="810905" y="336571"/>
                  </a:lnTo>
                  <a:lnTo>
                    <a:pt x="820795" y="333130"/>
                  </a:lnTo>
                  <a:lnTo>
                    <a:pt x="830684" y="329714"/>
                  </a:lnTo>
                  <a:lnTo>
                    <a:pt x="840573" y="326325"/>
                  </a:lnTo>
                  <a:lnTo>
                    <a:pt x="850462" y="322963"/>
                  </a:lnTo>
                  <a:lnTo>
                    <a:pt x="860351" y="319629"/>
                  </a:lnTo>
                  <a:lnTo>
                    <a:pt x="870240" y="316323"/>
                  </a:lnTo>
                  <a:lnTo>
                    <a:pt x="880129" y="313045"/>
                  </a:lnTo>
                  <a:lnTo>
                    <a:pt x="890018" y="309797"/>
                  </a:lnTo>
                  <a:lnTo>
                    <a:pt x="899907" y="306579"/>
                  </a:lnTo>
                  <a:lnTo>
                    <a:pt x="909796" y="303391"/>
                  </a:lnTo>
                  <a:lnTo>
                    <a:pt x="919686" y="300232"/>
                  </a:lnTo>
                  <a:lnTo>
                    <a:pt x="929575" y="297104"/>
                  </a:lnTo>
                  <a:lnTo>
                    <a:pt x="939464" y="294005"/>
                  </a:lnTo>
                  <a:lnTo>
                    <a:pt x="949353" y="290936"/>
                  </a:lnTo>
                  <a:lnTo>
                    <a:pt x="959242" y="287896"/>
                  </a:lnTo>
                  <a:lnTo>
                    <a:pt x="969131" y="284885"/>
                  </a:lnTo>
                  <a:lnTo>
                    <a:pt x="979020" y="281902"/>
                  </a:lnTo>
                  <a:lnTo>
                    <a:pt x="988909" y="278945"/>
                  </a:lnTo>
                  <a:lnTo>
                    <a:pt x="998798" y="276014"/>
                  </a:lnTo>
                  <a:lnTo>
                    <a:pt x="1008687" y="273107"/>
                  </a:lnTo>
                  <a:lnTo>
                    <a:pt x="1018576" y="270224"/>
                  </a:lnTo>
                  <a:lnTo>
                    <a:pt x="1028466" y="267361"/>
                  </a:lnTo>
                  <a:lnTo>
                    <a:pt x="1038355" y="264518"/>
                  </a:lnTo>
                  <a:lnTo>
                    <a:pt x="1048244" y="261692"/>
                  </a:lnTo>
                  <a:lnTo>
                    <a:pt x="1058133" y="258882"/>
                  </a:lnTo>
                  <a:lnTo>
                    <a:pt x="1068022" y="256084"/>
                  </a:lnTo>
                  <a:lnTo>
                    <a:pt x="1077911" y="253297"/>
                  </a:lnTo>
                  <a:lnTo>
                    <a:pt x="1087800" y="250518"/>
                  </a:lnTo>
                  <a:lnTo>
                    <a:pt x="1097689" y="247745"/>
                  </a:lnTo>
                  <a:lnTo>
                    <a:pt x="1107578" y="244974"/>
                  </a:lnTo>
                  <a:lnTo>
                    <a:pt x="1117467" y="242203"/>
                  </a:lnTo>
                  <a:lnTo>
                    <a:pt x="1127357" y="239430"/>
                  </a:lnTo>
                  <a:lnTo>
                    <a:pt x="1137246" y="236652"/>
                  </a:lnTo>
                  <a:lnTo>
                    <a:pt x="1147135" y="233865"/>
                  </a:lnTo>
                  <a:lnTo>
                    <a:pt x="1157024" y="231069"/>
                  </a:lnTo>
                  <a:lnTo>
                    <a:pt x="1166913" y="228259"/>
                  </a:lnTo>
                  <a:lnTo>
                    <a:pt x="1176802" y="225435"/>
                  </a:lnTo>
                  <a:lnTo>
                    <a:pt x="1186691" y="222593"/>
                  </a:lnTo>
                  <a:lnTo>
                    <a:pt x="1196580" y="219731"/>
                  </a:lnTo>
                  <a:lnTo>
                    <a:pt x="1206469" y="216848"/>
                  </a:lnTo>
                  <a:lnTo>
                    <a:pt x="1216358" y="213941"/>
                  </a:lnTo>
                  <a:lnTo>
                    <a:pt x="1226248" y="211009"/>
                  </a:lnTo>
                  <a:lnTo>
                    <a:pt x="1236137" y="208051"/>
                  </a:lnTo>
                  <a:lnTo>
                    <a:pt x="1246026" y="205065"/>
                  </a:lnTo>
                  <a:lnTo>
                    <a:pt x="1255915" y="202051"/>
                  </a:lnTo>
                  <a:lnTo>
                    <a:pt x="1265804" y="199006"/>
                  </a:lnTo>
                  <a:lnTo>
                    <a:pt x="1275693" y="195931"/>
                  </a:lnTo>
                  <a:lnTo>
                    <a:pt x="1285582" y="192825"/>
                  </a:lnTo>
                  <a:lnTo>
                    <a:pt x="1295471" y="189688"/>
                  </a:lnTo>
                  <a:lnTo>
                    <a:pt x="1305360" y="186519"/>
                  </a:lnTo>
                  <a:lnTo>
                    <a:pt x="1315249" y="183318"/>
                  </a:lnTo>
                  <a:lnTo>
                    <a:pt x="1325139" y="180086"/>
                  </a:lnTo>
                  <a:lnTo>
                    <a:pt x="1335028" y="176822"/>
                  </a:lnTo>
                  <a:lnTo>
                    <a:pt x="1344917" y="173527"/>
                  </a:lnTo>
                  <a:lnTo>
                    <a:pt x="1354806" y="170201"/>
                  </a:lnTo>
                  <a:lnTo>
                    <a:pt x="1364695" y="166844"/>
                  </a:lnTo>
                  <a:lnTo>
                    <a:pt x="1374584" y="163458"/>
                  </a:lnTo>
                  <a:lnTo>
                    <a:pt x="1384473" y="160042"/>
                  </a:lnTo>
                  <a:lnTo>
                    <a:pt x="1394362" y="156598"/>
                  </a:lnTo>
                  <a:lnTo>
                    <a:pt x="1404251" y="153126"/>
                  </a:lnTo>
                  <a:lnTo>
                    <a:pt x="1414140" y="149627"/>
                  </a:lnTo>
                  <a:lnTo>
                    <a:pt x="1424029" y="146102"/>
                  </a:lnTo>
                  <a:lnTo>
                    <a:pt x="1433919" y="142552"/>
                  </a:lnTo>
                  <a:lnTo>
                    <a:pt x="1443808" y="138976"/>
                  </a:lnTo>
                  <a:lnTo>
                    <a:pt x="1453697" y="135378"/>
                  </a:lnTo>
                  <a:lnTo>
                    <a:pt x="1463586" y="131756"/>
                  </a:lnTo>
                  <a:lnTo>
                    <a:pt x="1473475" y="128112"/>
                  </a:lnTo>
                  <a:lnTo>
                    <a:pt x="1483364" y="124447"/>
                  </a:lnTo>
                  <a:lnTo>
                    <a:pt x="1493253" y="120762"/>
                  </a:lnTo>
                  <a:lnTo>
                    <a:pt x="1503142" y="117057"/>
                  </a:lnTo>
                  <a:lnTo>
                    <a:pt x="1513031" y="113334"/>
                  </a:lnTo>
                  <a:lnTo>
                    <a:pt x="1522920" y="109592"/>
                  </a:lnTo>
                  <a:lnTo>
                    <a:pt x="1532810" y="105834"/>
                  </a:lnTo>
                  <a:lnTo>
                    <a:pt x="1542699" y="102058"/>
                  </a:lnTo>
                  <a:lnTo>
                    <a:pt x="1552588" y="98268"/>
                  </a:lnTo>
                  <a:lnTo>
                    <a:pt x="1562477" y="94462"/>
                  </a:lnTo>
                  <a:lnTo>
                    <a:pt x="1572366" y="90642"/>
                  </a:lnTo>
                  <a:lnTo>
                    <a:pt x="1582255" y="86808"/>
                  </a:lnTo>
                  <a:lnTo>
                    <a:pt x="1592144" y="82961"/>
                  </a:lnTo>
                  <a:lnTo>
                    <a:pt x="1602033" y="79101"/>
                  </a:lnTo>
                  <a:lnTo>
                    <a:pt x="1611922" y="75229"/>
                  </a:lnTo>
                  <a:lnTo>
                    <a:pt x="1621811" y="71347"/>
                  </a:lnTo>
                  <a:lnTo>
                    <a:pt x="1631701" y="67453"/>
                  </a:lnTo>
                  <a:lnTo>
                    <a:pt x="1641590" y="63549"/>
                  </a:lnTo>
                  <a:lnTo>
                    <a:pt x="1651479" y="59635"/>
                  </a:lnTo>
                  <a:lnTo>
                    <a:pt x="1661368" y="55711"/>
                  </a:lnTo>
                  <a:lnTo>
                    <a:pt x="1671257" y="51779"/>
                  </a:lnTo>
                  <a:lnTo>
                    <a:pt x="1681146" y="47838"/>
                  </a:lnTo>
                  <a:lnTo>
                    <a:pt x="1691035" y="43888"/>
                  </a:lnTo>
                  <a:lnTo>
                    <a:pt x="1700924" y="39931"/>
                  </a:lnTo>
                  <a:lnTo>
                    <a:pt x="1710813" y="35967"/>
                  </a:lnTo>
                  <a:lnTo>
                    <a:pt x="1720702" y="31995"/>
                  </a:lnTo>
                  <a:lnTo>
                    <a:pt x="1730591" y="28016"/>
                  </a:lnTo>
                  <a:lnTo>
                    <a:pt x="1740481" y="24031"/>
                  </a:lnTo>
                  <a:lnTo>
                    <a:pt x="1750370" y="20040"/>
                  </a:lnTo>
                  <a:lnTo>
                    <a:pt x="1760259" y="16043"/>
                  </a:lnTo>
                  <a:lnTo>
                    <a:pt x="1770148" y="12040"/>
                  </a:lnTo>
                  <a:lnTo>
                    <a:pt x="1780037" y="8032"/>
                  </a:lnTo>
                  <a:lnTo>
                    <a:pt x="1789926" y="401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1883763"/>
              <a:ext cx="1799815" cy="673050"/>
            </a:xfrm>
            <a:custGeom>
              <a:avLst/>
              <a:pathLst>
                <a:path w="1799815" h="673050">
                  <a:moveTo>
                    <a:pt x="1799815" y="0"/>
                  </a:moveTo>
                  <a:lnTo>
                    <a:pt x="1799815" y="0"/>
                  </a:lnTo>
                  <a:lnTo>
                    <a:pt x="1789926" y="3077"/>
                  </a:lnTo>
                  <a:lnTo>
                    <a:pt x="1780037" y="6125"/>
                  </a:lnTo>
                  <a:lnTo>
                    <a:pt x="1770148" y="9144"/>
                  </a:lnTo>
                  <a:lnTo>
                    <a:pt x="1760259" y="12135"/>
                  </a:lnTo>
                  <a:lnTo>
                    <a:pt x="1750370" y="15098"/>
                  </a:lnTo>
                  <a:lnTo>
                    <a:pt x="1740481" y="18035"/>
                  </a:lnTo>
                  <a:lnTo>
                    <a:pt x="1730591" y="20945"/>
                  </a:lnTo>
                  <a:lnTo>
                    <a:pt x="1720702" y="23831"/>
                  </a:lnTo>
                  <a:lnTo>
                    <a:pt x="1710813" y="26693"/>
                  </a:lnTo>
                  <a:lnTo>
                    <a:pt x="1700924" y="29533"/>
                  </a:lnTo>
                  <a:lnTo>
                    <a:pt x="1691035" y="32353"/>
                  </a:lnTo>
                  <a:lnTo>
                    <a:pt x="1681146" y="35154"/>
                  </a:lnTo>
                  <a:lnTo>
                    <a:pt x="1671257" y="37938"/>
                  </a:lnTo>
                  <a:lnTo>
                    <a:pt x="1661368" y="40708"/>
                  </a:lnTo>
                  <a:lnTo>
                    <a:pt x="1651479" y="43465"/>
                  </a:lnTo>
                  <a:lnTo>
                    <a:pt x="1641590" y="46211"/>
                  </a:lnTo>
                  <a:lnTo>
                    <a:pt x="1631701" y="48950"/>
                  </a:lnTo>
                  <a:lnTo>
                    <a:pt x="1621811" y="51684"/>
                  </a:lnTo>
                  <a:lnTo>
                    <a:pt x="1611922" y="54415"/>
                  </a:lnTo>
                  <a:lnTo>
                    <a:pt x="1602033" y="57146"/>
                  </a:lnTo>
                  <a:lnTo>
                    <a:pt x="1592144" y="59878"/>
                  </a:lnTo>
                  <a:lnTo>
                    <a:pt x="1582255" y="62616"/>
                  </a:lnTo>
                  <a:lnTo>
                    <a:pt x="1572366" y="65361"/>
                  </a:lnTo>
                  <a:lnTo>
                    <a:pt x="1562477" y="68116"/>
                  </a:lnTo>
                  <a:lnTo>
                    <a:pt x="1552588" y="70883"/>
                  </a:lnTo>
                  <a:lnTo>
                    <a:pt x="1542699" y="73665"/>
                  </a:lnTo>
                  <a:lnTo>
                    <a:pt x="1532810" y="76463"/>
                  </a:lnTo>
                  <a:lnTo>
                    <a:pt x="1522920" y="79280"/>
                  </a:lnTo>
                  <a:lnTo>
                    <a:pt x="1513031" y="82118"/>
                  </a:lnTo>
                  <a:lnTo>
                    <a:pt x="1503142" y="84978"/>
                  </a:lnTo>
                  <a:lnTo>
                    <a:pt x="1493253" y="87862"/>
                  </a:lnTo>
                  <a:lnTo>
                    <a:pt x="1483364" y="90771"/>
                  </a:lnTo>
                  <a:lnTo>
                    <a:pt x="1473475" y="93708"/>
                  </a:lnTo>
                  <a:lnTo>
                    <a:pt x="1463586" y="96671"/>
                  </a:lnTo>
                  <a:lnTo>
                    <a:pt x="1453697" y="99664"/>
                  </a:lnTo>
                  <a:lnTo>
                    <a:pt x="1443808" y="102686"/>
                  </a:lnTo>
                  <a:lnTo>
                    <a:pt x="1433919" y="105738"/>
                  </a:lnTo>
                  <a:lnTo>
                    <a:pt x="1424029" y="108820"/>
                  </a:lnTo>
                  <a:lnTo>
                    <a:pt x="1414140" y="111933"/>
                  </a:lnTo>
                  <a:lnTo>
                    <a:pt x="1404251" y="115077"/>
                  </a:lnTo>
                  <a:lnTo>
                    <a:pt x="1394362" y="118252"/>
                  </a:lnTo>
                  <a:lnTo>
                    <a:pt x="1384473" y="121458"/>
                  </a:lnTo>
                  <a:lnTo>
                    <a:pt x="1374584" y="124694"/>
                  </a:lnTo>
                  <a:lnTo>
                    <a:pt x="1364695" y="127960"/>
                  </a:lnTo>
                  <a:lnTo>
                    <a:pt x="1354806" y="131256"/>
                  </a:lnTo>
                  <a:lnTo>
                    <a:pt x="1344917" y="134581"/>
                  </a:lnTo>
                  <a:lnTo>
                    <a:pt x="1335028" y="137935"/>
                  </a:lnTo>
                  <a:lnTo>
                    <a:pt x="1325139" y="141316"/>
                  </a:lnTo>
                  <a:lnTo>
                    <a:pt x="1315249" y="144726"/>
                  </a:lnTo>
                  <a:lnTo>
                    <a:pt x="1305360" y="148161"/>
                  </a:lnTo>
                  <a:lnTo>
                    <a:pt x="1295471" y="151623"/>
                  </a:lnTo>
                  <a:lnTo>
                    <a:pt x="1285582" y="155110"/>
                  </a:lnTo>
                  <a:lnTo>
                    <a:pt x="1275693" y="158621"/>
                  </a:lnTo>
                  <a:lnTo>
                    <a:pt x="1265804" y="162156"/>
                  </a:lnTo>
                  <a:lnTo>
                    <a:pt x="1255915" y="165713"/>
                  </a:lnTo>
                  <a:lnTo>
                    <a:pt x="1246026" y="169292"/>
                  </a:lnTo>
                  <a:lnTo>
                    <a:pt x="1236137" y="172893"/>
                  </a:lnTo>
                  <a:lnTo>
                    <a:pt x="1226248" y="176513"/>
                  </a:lnTo>
                  <a:lnTo>
                    <a:pt x="1216358" y="180154"/>
                  </a:lnTo>
                  <a:lnTo>
                    <a:pt x="1206469" y="183812"/>
                  </a:lnTo>
                  <a:lnTo>
                    <a:pt x="1196580" y="187489"/>
                  </a:lnTo>
                  <a:lnTo>
                    <a:pt x="1186691" y="191183"/>
                  </a:lnTo>
                  <a:lnTo>
                    <a:pt x="1176802" y="194894"/>
                  </a:lnTo>
                  <a:lnTo>
                    <a:pt x="1166913" y="198620"/>
                  </a:lnTo>
                  <a:lnTo>
                    <a:pt x="1157024" y="202361"/>
                  </a:lnTo>
                  <a:lnTo>
                    <a:pt x="1147135" y="206117"/>
                  </a:lnTo>
                  <a:lnTo>
                    <a:pt x="1137246" y="209887"/>
                  </a:lnTo>
                  <a:lnTo>
                    <a:pt x="1127357" y="213670"/>
                  </a:lnTo>
                  <a:lnTo>
                    <a:pt x="1117467" y="217466"/>
                  </a:lnTo>
                  <a:lnTo>
                    <a:pt x="1107578" y="221273"/>
                  </a:lnTo>
                  <a:lnTo>
                    <a:pt x="1097689" y="225092"/>
                  </a:lnTo>
                  <a:lnTo>
                    <a:pt x="1087800" y="228923"/>
                  </a:lnTo>
                  <a:lnTo>
                    <a:pt x="1077911" y="232763"/>
                  </a:lnTo>
                  <a:lnTo>
                    <a:pt x="1068022" y="236614"/>
                  </a:lnTo>
                  <a:lnTo>
                    <a:pt x="1058133" y="240474"/>
                  </a:lnTo>
                  <a:lnTo>
                    <a:pt x="1048244" y="244344"/>
                  </a:lnTo>
                  <a:lnTo>
                    <a:pt x="1038355" y="248222"/>
                  </a:lnTo>
                  <a:lnTo>
                    <a:pt x="1028466" y="252109"/>
                  </a:lnTo>
                  <a:lnTo>
                    <a:pt x="1018576" y="256003"/>
                  </a:lnTo>
                  <a:lnTo>
                    <a:pt x="1008687" y="259906"/>
                  </a:lnTo>
                  <a:lnTo>
                    <a:pt x="998798" y="263815"/>
                  </a:lnTo>
                  <a:lnTo>
                    <a:pt x="988909" y="267732"/>
                  </a:lnTo>
                  <a:lnTo>
                    <a:pt x="979020" y="271655"/>
                  </a:lnTo>
                  <a:lnTo>
                    <a:pt x="969131" y="275585"/>
                  </a:lnTo>
                  <a:lnTo>
                    <a:pt x="959242" y="279521"/>
                  </a:lnTo>
                  <a:lnTo>
                    <a:pt x="949353" y="283462"/>
                  </a:lnTo>
                  <a:lnTo>
                    <a:pt x="939464" y="287409"/>
                  </a:lnTo>
                  <a:lnTo>
                    <a:pt x="929575" y="291362"/>
                  </a:lnTo>
                  <a:lnTo>
                    <a:pt x="919686" y="295320"/>
                  </a:lnTo>
                  <a:lnTo>
                    <a:pt x="909796" y="299282"/>
                  </a:lnTo>
                  <a:lnTo>
                    <a:pt x="899907" y="303250"/>
                  </a:lnTo>
                  <a:lnTo>
                    <a:pt x="890018" y="307222"/>
                  </a:lnTo>
                  <a:lnTo>
                    <a:pt x="880129" y="311198"/>
                  </a:lnTo>
                  <a:lnTo>
                    <a:pt x="870240" y="315178"/>
                  </a:lnTo>
                  <a:lnTo>
                    <a:pt x="860351" y="319163"/>
                  </a:lnTo>
                  <a:lnTo>
                    <a:pt x="850462" y="323151"/>
                  </a:lnTo>
                  <a:lnTo>
                    <a:pt x="840573" y="327143"/>
                  </a:lnTo>
                  <a:lnTo>
                    <a:pt x="830684" y="331138"/>
                  </a:lnTo>
                  <a:lnTo>
                    <a:pt x="820795" y="335137"/>
                  </a:lnTo>
                  <a:lnTo>
                    <a:pt x="810905" y="339139"/>
                  </a:lnTo>
                  <a:lnTo>
                    <a:pt x="801016" y="343145"/>
                  </a:lnTo>
                  <a:lnTo>
                    <a:pt x="791127" y="347153"/>
                  </a:lnTo>
                  <a:lnTo>
                    <a:pt x="781238" y="351164"/>
                  </a:lnTo>
                  <a:lnTo>
                    <a:pt x="771349" y="355179"/>
                  </a:lnTo>
                  <a:lnTo>
                    <a:pt x="761460" y="359196"/>
                  </a:lnTo>
                  <a:lnTo>
                    <a:pt x="751571" y="363215"/>
                  </a:lnTo>
                  <a:lnTo>
                    <a:pt x="741682" y="367237"/>
                  </a:lnTo>
                  <a:lnTo>
                    <a:pt x="731793" y="371262"/>
                  </a:lnTo>
                  <a:lnTo>
                    <a:pt x="721904" y="375289"/>
                  </a:lnTo>
                  <a:lnTo>
                    <a:pt x="712014" y="379318"/>
                  </a:lnTo>
                  <a:lnTo>
                    <a:pt x="702125" y="383350"/>
                  </a:lnTo>
                  <a:lnTo>
                    <a:pt x="692236" y="387383"/>
                  </a:lnTo>
                  <a:lnTo>
                    <a:pt x="682347" y="391419"/>
                  </a:lnTo>
                  <a:lnTo>
                    <a:pt x="672458" y="395457"/>
                  </a:lnTo>
                  <a:lnTo>
                    <a:pt x="662569" y="399497"/>
                  </a:lnTo>
                  <a:lnTo>
                    <a:pt x="652680" y="403539"/>
                  </a:lnTo>
                  <a:lnTo>
                    <a:pt x="642791" y="407582"/>
                  </a:lnTo>
                  <a:lnTo>
                    <a:pt x="632902" y="411628"/>
                  </a:lnTo>
                  <a:lnTo>
                    <a:pt x="623013" y="415675"/>
                  </a:lnTo>
                  <a:lnTo>
                    <a:pt x="613124" y="419724"/>
                  </a:lnTo>
                  <a:lnTo>
                    <a:pt x="603234" y="423774"/>
                  </a:lnTo>
                  <a:lnTo>
                    <a:pt x="593345" y="427826"/>
                  </a:lnTo>
                  <a:lnTo>
                    <a:pt x="583456" y="431880"/>
                  </a:lnTo>
                  <a:lnTo>
                    <a:pt x="573567" y="435936"/>
                  </a:lnTo>
                  <a:lnTo>
                    <a:pt x="563678" y="439992"/>
                  </a:lnTo>
                  <a:lnTo>
                    <a:pt x="553789" y="444051"/>
                  </a:lnTo>
                  <a:lnTo>
                    <a:pt x="543900" y="448110"/>
                  </a:lnTo>
                  <a:lnTo>
                    <a:pt x="534011" y="452172"/>
                  </a:lnTo>
                  <a:lnTo>
                    <a:pt x="524122" y="456234"/>
                  </a:lnTo>
                  <a:lnTo>
                    <a:pt x="514233" y="460298"/>
                  </a:lnTo>
                  <a:lnTo>
                    <a:pt x="504343" y="464363"/>
                  </a:lnTo>
                  <a:lnTo>
                    <a:pt x="494454" y="468430"/>
                  </a:lnTo>
                  <a:lnTo>
                    <a:pt x="484565" y="472498"/>
                  </a:lnTo>
                  <a:lnTo>
                    <a:pt x="474676" y="476567"/>
                  </a:lnTo>
                  <a:lnTo>
                    <a:pt x="464787" y="480637"/>
                  </a:lnTo>
                  <a:lnTo>
                    <a:pt x="454898" y="484708"/>
                  </a:lnTo>
                  <a:lnTo>
                    <a:pt x="445009" y="488781"/>
                  </a:lnTo>
                  <a:lnTo>
                    <a:pt x="435120" y="492855"/>
                  </a:lnTo>
                  <a:lnTo>
                    <a:pt x="425231" y="496930"/>
                  </a:lnTo>
                  <a:lnTo>
                    <a:pt x="415342" y="501006"/>
                  </a:lnTo>
                  <a:lnTo>
                    <a:pt x="405452" y="505083"/>
                  </a:lnTo>
                  <a:lnTo>
                    <a:pt x="395563" y="509161"/>
                  </a:lnTo>
                  <a:lnTo>
                    <a:pt x="385674" y="513240"/>
                  </a:lnTo>
                  <a:lnTo>
                    <a:pt x="375785" y="517321"/>
                  </a:lnTo>
                  <a:lnTo>
                    <a:pt x="365896" y="521402"/>
                  </a:lnTo>
                  <a:lnTo>
                    <a:pt x="356007" y="525484"/>
                  </a:lnTo>
                  <a:lnTo>
                    <a:pt x="346118" y="529568"/>
                  </a:lnTo>
                  <a:lnTo>
                    <a:pt x="336229" y="533652"/>
                  </a:lnTo>
                  <a:lnTo>
                    <a:pt x="326340" y="537737"/>
                  </a:lnTo>
                  <a:lnTo>
                    <a:pt x="316451" y="541824"/>
                  </a:lnTo>
                  <a:lnTo>
                    <a:pt x="306562" y="545911"/>
                  </a:lnTo>
                  <a:lnTo>
                    <a:pt x="296672" y="549999"/>
                  </a:lnTo>
                  <a:lnTo>
                    <a:pt x="286783" y="554089"/>
                  </a:lnTo>
                  <a:lnTo>
                    <a:pt x="276894" y="558179"/>
                  </a:lnTo>
                  <a:lnTo>
                    <a:pt x="267005" y="562270"/>
                  </a:lnTo>
                  <a:lnTo>
                    <a:pt x="257116" y="566362"/>
                  </a:lnTo>
                  <a:lnTo>
                    <a:pt x="247227" y="570455"/>
                  </a:lnTo>
                  <a:lnTo>
                    <a:pt x="237338" y="574549"/>
                  </a:lnTo>
                  <a:lnTo>
                    <a:pt x="227449" y="578643"/>
                  </a:lnTo>
                  <a:lnTo>
                    <a:pt x="217560" y="582739"/>
                  </a:lnTo>
                  <a:lnTo>
                    <a:pt x="207671" y="586835"/>
                  </a:lnTo>
                  <a:lnTo>
                    <a:pt x="197781" y="590932"/>
                  </a:lnTo>
                  <a:lnTo>
                    <a:pt x="187892" y="595031"/>
                  </a:lnTo>
                  <a:lnTo>
                    <a:pt x="178003" y="599130"/>
                  </a:lnTo>
                  <a:lnTo>
                    <a:pt x="168114" y="603229"/>
                  </a:lnTo>
                  <a:lnTo>
                    <a:pt x="158225" y="607330"/>
                  </a:lnTo>
                  <a:lnTo>
                    <a:pt x="148336" y="611432"/>
                  </a:lnTo>
                  <a:lnTo>
                    <a:pt x="138447" y="615534"/>
                  </a:lnTo>
                  <a:lnTo>
                    <a:pt x="128558" y="619637"/>
                  </a:lnTo>
                  <a:lnTo>
                    <a:pt x="118669" y="623741"/>
                  </a:lnTo>
                  <a:lnTo>
                    <a:pt x="108780" y="627846"/>
                  </a:lnTo>
                  <a:lnTo>
                    <a:pt x="98890" y="631951"/>
                  </a:lnTo>
                  <a:lnTo>
                    <a:pt x="89001" y="636058"/>
                  </a:lnTo>
                  <a:lnTo>
                    <a:pt x="79112" y="640165"/>
                  </a:lnTo>
                  <a:lnTo>
                    <a:pt x="69223" y="644273"/>
                  </a:lnTo>
                  <a:lnTo>
                    <a:pt x="59334" y="648381"/>
                  </a:lnTo>
                  <a:lnTo>
                    <a:pt x="49445" y="652491"/>
                  </a:lnTo>
                  <a:lnTo>
                    <a:pt x="39556" y="656601"/>
                  </a:lnTo>
                  <a:lnTo>
                    <a:pt x="29667" y="660712"/>
                  </a:lnTo>
                  <a:lnTo>
                    <a:pt x="19778" y="664824"/>
                  </a:lnTo>
                  <a:lnTo>
                    <a:pt x="9889" y="668936"/>
                  </a:lnTo>
                  <a:lnTo>
                    <a:pt x="0" y="673050"/>
                  </a:lnTo>
                  <a:lnTo>
                    <a:pt x="0" y="6730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1794283"/>
              <a:ext cx="1799815" cy="657627"/>
            </a:xfrm>
            <a:custGeom>
              <a:avLst/>
              <a:pathLst>
                <a:path w="1799815" h="657627">
                  <a:moveTo>
                    <a:pt x="0" y="657627"/>
                  </a:moveTo>
                  <a:lnTo>
                    <a:pt x="9889" y="653593"/>
                  </a:lnTo>
                  <a:lnTo>
                    <a:pt x="19778" y="649558"/>
                  </a:lnTo>
                  <a:lnTo>
                    <a:pt x="29667" y="645524"/>
                  </a:lnTo>
                  <a:lnTo>
                    <a:pt x="39556" y="641490"/>
                  </a:lnTo>
                  <a:lnTo>
                    <a:pt x="49445" y="637456"/>
                  </a:lnTo>
                  <a:lnTo>
                    <a:pt x="59334" y="633422"/>
                  </a:lnTo>
                  <a:lnTo>
                    <a:pt x="69223" y="629388"/>
                  </a:lnTo>
                  <a:lnTo>
                    <a:pt x="79112" y="625355"/>
                  </a:lnTo>
                  <a:lnTo>
                    <a:pt x="89001" y="621322"/>
                  </a:lnTo>
                  <a:lnTo>
                    <a:pt x="98890" y="617289"/>
                  </a:lnTo>
                  <a:lnTo>
                    <a:pt x="108780" y="613256"/>
                  </a:lnTo>
                  <a:lnTo>
                    <a:pt x="118669" y="609224"/>
                  </a:lnTo>
                  <a:lnTo>
                    <a:pt x="128558" y="605191"/>
                  </a:lnTo>
                  <a:lnTo>
                    <a:pt x="138447" y="601159"/>
                  </a:lnTo>
                  <a:lnTo>
                    <a:pt x="148336" y="597128"/>
                  </a:lnTo>
                  <a:lnTo>
                    <a:pt x="158225" y="593097"/>
                  </a:lnTo>
                  <a:lnTo>
                    <a:pt x="168114" y="589066"/>
                  </a:lnTo>
                  <a:lnTo>
                    <a:pt x="178003" y="585035"/>
                  </a:lnTo>
                  <a:lnTo>
                    <a:pt x="187892" y="581005"/>
                  </a:lnTo>
                  <a:lnTo>
                    <a:pt x="197781" y="576975"/>
                  </a:lnTo>
                  <a:lnTo>
                    <a:pt x="207671" y="572945"/>
                  </a:lnTo>
                  <a:lnTo>
                    <a:pt x="217560" y="568916"/>
                  </a:lnTo>
                  <a:lnTo>
                    <a:pt x="227449" y="564887"/>
                  </a:lnTo>
                  <a:lnTo>
                    <a:pt x="237338" y="560859"/>
                  </a:lnTo>
                  <a:lnTo>
                    <a:pt x="247227" y="556831"/>
                  </a:lnTo>
                  <a:lnTo>
                    <a:pt x="257116" y="552804"/>
                  </a:lnTo>
                  <a:lnTo>
                    <a:pt x="267005" y="548777"/>
                  </a:lnTo>
                  <a:lnTo>
                    <a:pt x="276894" y="544751"/>
                  </a:lnTo>
                  <a:lnTo>
                    <a:pt x="286783" y="540725"/>
                  </a:lnTo>
                  <a:lnTo>
                    <a:pt x="296672" y="536700"/>
                  </a:lnTo>
                  <a:lnTo>
                    <a:pt x="306562" y="532676"/>
                  </a:lnTo>
                  <a:lnTo>
                    <a:pt x="316451" y="528652"/>
                  </a:lnTo>
                  <a:lnTo>
                    <a:pt x="326340" y="524629"/>
                  </a:lnTo>
                  <a:lnTo>
                    <a:pt x="336229" y="520607"/>
                  </a:lnTo>
                  <a:lnTo>
                    <a:pt x="346118" y="516585"/>
                  </a:lnTo>
                  <a:lnTo>
                    <a:pt x="356007" y="512565"/>
                  </a:lnTo>
                  <a:lnTo>
                    <a:pt x="365896" y="508545"/>
                  </a:lnTo>
                  <a:lnTo>
                    <a:pt x="375785" y="504526"/>
                  </a:lnTo>
                  <a:lnTo>
                    <a:pt x="385674" y="500508"/>
                  </a:lnTo>
                  <a:lnTo>
                    <a:pt x="395563" y="496490"/>
                  </a:lnTo>
                  <a:lnTo>
                    <a:pt x="405452" y="492474"/>
                  </a:lnTo>
                  <a:lnTo>
                    <a:pt x="415342" y="488459"/>
                  </a:lnTo>
                  <a:lnTo>
                    <a:pt x="425231" y="484445"/>
                  </a:lnTo>
                  <a:lnTo>
                    <a:pt x="435120" y="480433"/>
                  </a:lnTo>
                  <a:lnTo>
                    <a:pt x="445009" y="476421"/>
                  </a:lnTo>
                  <a:lnTo>
                    <a:pt x="454898" y="472411"/>
                  </a:lnTo>
                  <a:lnTo>
                    <a:pt x="464787" y="468402"/>
                  </a:lnTo>
                  <a:lnTo>
                    <a:pt x="474676" y="464395"/>
                  </a:lnTo>
                  <a:lnTo>
                    <a:pt x="484565" y="460389"/>
                  </a:lnTo>
                  <a:lnTo>
                    <a:pt x="494454" y="456385"/>
                  </a:lnTo>
                  <a:lnTo>
                    <a:pt x="504343" y="452383"/>
                  </a:lnTo>
                  <a:lnTo>
                    <a:pt x="514233" y="448382"/>
                  </a:lnTo>
                  <a:lnTo>
                    <a:pt x="524122" y="444383"/>
                  </a:lnTo>
                  <a:lnTo>
                    <a:pt x="534011" y="440386"/>
                  </a:lnTo>
                  <a:lnTo>
                    <a:pt x="543900" y="436391"/>
                  </a:lnTo>
                  <a:lnTo>
                    <a:pt x="553789" y="432398"/>
                  </a:lnTo>
                  <a:lnTo>
                    <a:pt x="563678" y="428408"/>
                  </a:lnTo>
                  <a:lnTo>
                    <a:pt x="573567" y="424420"/>
                  </a:lnTo>
                  <a:lnTo>
                    <a:pt x="583456" y="420434"/>
                  </a:lnTo>
                  <a:lnTo>
                    <a:pt x="593345" y="416451"/>
                  </a:lnTo>
                  <a:lnTo>
                    <a:pt x="603234" y="412471"/>
                  </a:lnTo>
                  <a:lnTo>
                    <a:pt x="613124" y="408493"/>
                  </a:lnTo>
                  <a:lnTo>
                    <a:pt x="623013" y="404519"/>
                  </a:lnTo>
                  <a:lnTo>
                    <a:pt x="632902" y="400548"/>
                  </a:lnTo>
                  <a:lnTo>
                    <a:pt x="642791" y="396580"/>
                  </a:lnTo>
                  <a:lnTo>
                    <a:pt x="652680" y="392616"/>
                  </a:lnTo>
                  <a:lnTo>
                    <a:pt x="662569" y="388656"/>
                  </a:lnTo>
                  <a:lnTo>
                    <a:pt x="672458" y="384699"/>
                  </a:lnTo>
                  <a:lnTo>
                    <a:pt x="682347" y="380747"/>
                  </a:lnTo>
                  <a:lnTo>
                    <a:pt x="692236" y="376799"/>
                  </a:lnTo>
                  <a:lnTo>
                    <a:pt x="702125" y="372856"/>
                  </a:lnTo>
                  <a:lnTo>
                    <a:pt x="712014" y="368917"/>
                  </a:lnTo>
                  <a:lnTo>
                    <a:pt x="721904" y="364983"/>
                  </a:lnTo>
                  <a:lnTo>
                    <a:pt x="731793" y="361055"/>
                  </a:lnTo>
                  <a:lnTo>
                    <a:pt x="741682" y="357133"/>
                  </a:lnTo>
                  <a:lnTo>
                    <a:pt x="751571" y="353216"/>
                  </a:lnTo>
                  <a:lnTo>
                    <a:pt x="761460" y="349306"/>
                  </a:lnTo>
                  <a:lnTo>
                    <a:pt x="771349" y="345402"/>
                  </a:lnTo>
                  <a:lnTo>
                    <a:pt x="781238" y="341505"/>
                  </a:lnTo>
                  <a:lnTo>
                    <a:pt x="791127" y="337615"/>
                  </a:lnTo>
                  <a:lnTo>
                    <a:pt x="801016" y="333733"/>
                  </a:lnTo>
                  <a:lnTo>
                    <a:pt x="810905" y="329859"/>
                  </a:lnTo>
                  <a:lnTo>
                    <a:pt x="820795" y="325993"/>
                  </a:lnTo>
                  <a:lnTo>
                    <a:pt x="830684" y="322136"/>
                  </a:lnTo>
                  <a:lnTo>
                    <a:pt x="840573" y="318289"/>
                  </a:lnTo>
                  <a:lnTo>
                    <a:pt x="850462" y="314451"/>
                  </a:lnTo>
                  <a:lnTo>
                    <a:pt x="860351" y="310624"/>
                  </a:lnTo>
                  <a:lnTo>
                    <a:pt x="870240" y="306808"/>
                  </a:lnTo>
                  <a:lnTo>
                    <a:pt x="880129" y="303003"/>
                  </a:lnTo>
                  <a:lnTo>
                    <a:pt x="890018" y="299210"/>
                  </a:lnTo>
                  <a:lnTo>
                    <a:pt x="899907" y="295429"/>
                  </a:lnTo>
                  <a:lnTo>
                    <a:pt x="909796" y="291662"/>
                  </a:lnTo>
                  <a:lnTo>
                    <a:pt x="919686" y="287908"/>
                  </a:lnTo>
                  <a:lnTo>
                    <a:pt x="929575" y="284169"/>
                  </a:lnTo>
                  <a:lnTo>
                    <a:pt x="939464" y="280446"/>
                  </a:lnTo>
                  <a:lnTo>
                    <a:pt x="949353" y="276738"/>
                  </a:lnTo>
                  <a:lnTo>
                    <a:pt x="959242" y="273047"/>
                  </a:lnTo>
                  <a:lnTo>
                    <a:pt x="969131" y="269373"/>
                  </a:lnTo>
                  <a:lnTo>
                    <a:pt x="979020" y="265718"/>
                  </a:lnTo>
                  <a:lnTo>
                    <a:pt x="988909" y="262081"/>
                  </a:lnTo>
                  <a:lnTo>
                    <a:pt x="998798" y="258464"/>
                  </a:lnTo>
                  <a:lnTo>
                    <a:pt x="1008687" y="254869"/>
                  </a:lnTo>
                  <a:lnTo>
                    <a:pt x="1018576" y="251294"/>
                  </a:lnTo>
                  <a:lnTo>
                    <a:pt x="1028466" y="247742"/>
                  </a:lnTo>
                  <a:lnTo>
                    <a:pt x="1038355" y="244213"/>
                  </a:lnTo>
                  <a:lnTo>
                    <a:pt x="1048244" y="240708"/>
                  </a:lnTo>
                  <a:lnTo>
                    <a:pt x="1058133" y="237228"/>
                  </a:lnTo>
                  <a:lnTo>
                    <a:pt x="1068022" y="233773"/>
                  </a:lnTo>
                  <a:lnTo>
                    <a:pt x="1077911" y="230345"/>
                  </a:lnTo>
                  <a:lnTo>
                    <a:pt x="1087800" y="226944"/>
                  </a:lnTo>
                  <a:lnTo>
                    <a:pt x="1097689" y="223571"/>
                  </a:lnTo>
                  <a:lnTo>
                    <a:pt x="1107578" y="220227"/>
                  </a:lnTo>
                  <a:lnTo>
                    <a:pt x="1117467" y="216911"/>
                  </a:lnTo>
                  <a:lnTo>
                    <a:pt x="1127357" y="213625"/>
                  </a:lnTo>
                  <a:lnTo>
                    <a:pt x="1137246" y="210369"/>
                  </a:lnTo>
                  <a:lnTo>
                    <a:pt x="1147135" y="207144"/>
                  </a:lnTo>
                  <a:lnTo>
                    <a:pt x="1157024" y="203949"/>
                  </a:lnTo>
                  <a:lnTo>
                    <a:pt x="1166913" y="200785"/>
                  </a:lnTo>
                  <a:lnTo>
                    <a:pt x="1176802" y="197651"/>
                  </a:lnTo>
                  <a:lnTo>
                    <a:pt x="1186691" y="194549"/>
                  </a:lnTo>
                  <a:lnTo>
                    <a:pt x="1196580" y="191476"/>
                  </a:lnTo>
                  <a:lnTo>
                    <a:pt x="1206469" y="188433"/>
                  </a:lnTo>
                  <a:lnTo>
                    <a:pt x="1216358" y="185420"/>
                  </a:lnTo>
                  <a:lnTo>
                    <a:pt x="1226248" y="182435"/>
                  </a:lnTo>
                  <a:lnTo>
                    <a:pt x="1236137" y="179477"/>
                  </a:lnTo>
                  <a:lnTo>
                    <a:pt x="1246026" y="176546"/>
                  </a:lnTo>
                  <a:lnTo>
                    <a:pt x="1255915" y="173640"/>
                  </a:lnTo>
                  <a:lnTo>
                    <a:pt x="1265804" y="170757"/>
                  </a:lnTo>
                  <a:lnTo>
                    <a:pt x="1275693" y="167896"/>
                  </a:lnTo>
                  <a:lnTo>
                    <a:pt x="1285582" y="165054"/>
                  </a:lnTo>
                  <a:lnTo>
                    <a:pt x="1295471" y="162231"/>
                  </a:lnTo>
                  <a:lnTo>
                    <a:pt x="1305360" y="159424"/>
                  </a:lnTo>
                  <a:lnTo>
                    <a:pt x="1315249" y="156630"/>
                  </a:lnTo>
                  <a:lnTo>
                    <a:pt x="1325139" y="153847"/>
                  </a:lnTo>
                  <a:lnTo>
                    <a:pt x="1335028" y="151073"/>
                  </a:lnTo>
                  <a:lnTo>
                    <a:pt x="1344917" y="148305"/>
                  </a:lnTo>
                  <a:lnTo>
                    <a:pt x="1354806" y="145540"/>
                  </a:lnTo>
                  <a:lnTo>
                    <a:pt x="1364695" y="142776"/>
                  </a:lnTo>
                  <a:lnTo>
                    <a:pt x="1374584" y="140010"/>
                  </a:lnTo>
                  <a:lnTo>
                    <a:pt x="1384473" y="137240"/>
                  </a:lnTo>
                  <a:lnTo>
                    <a:pt x="1394362" y="134462"/>
                  </a:lnTo>
                  <a:lnTo>
                    <a:pt x="1404251" y="131675"/>
                  </a:lnTo>
                  <a:lnTo>
                    <a:pt x="1414140" y="128876"/>
                  </a:lnTo>
                  <a:lnTo>
                    <a:pt x="1424029" y="126062"/>
                  </a:lnTo>
                  <a:lnTo>
                    <a:pt x="1433919" y="123232"/>
                  </a:lnTo>
                  <a:lnTo>
                    <a:pt x="1443808" y="120383"/>
                  </a:lnTo>
                  <a:lnTo>
                    <a:pt x="1453697" y="117513"/>
                  </a:lnTo>
                  <a:lnTo>
                    <a:pt x="1463586" y="114620"/>
                  </a:lnTo>
                  <a:lnTo>
                    <a:pt x="1473475" y="111704"/>
                  </a:lnTo>
                  <a:lnTo>
                    <a:pt x="1483364" y="108762"/>
                  </a:lnTo>
                  <a:lnTo>
                    <a:pt x="1493253" y="105793"/>
                  </a:lnTo>
                  <a:lnTo>
                    <a:pt x="1503142" y="102796"/>
                  </a:lnTo>
                  <a:lnTo>
                    <a:pt x="1513031" y="99771"/>
                  </a:lnTo>
                  <a:lnTo>
                    <a:pt x="1522920" y="96716"/>
                  </a:lnTo>
                  <a:lnTo>
                    <a:pt x="1532810" y="93631"/>
                  </a:lnTo>
                  <a:lnTo>
                    <a:pt x="1542699" y="90515"/>
                  </a:lnTo>
                  <a:lnTo>
                    <a:pt x="1552588" y="87369"/>
                  </a:lnTo>
                  <a:lnTo>
                    <a:pt x="1562477" y="84192"/>
                  </a:lnTo>
                  <a:lnTo>
                    <a:pt x="1572366" y="80985"/>
                  </a:lnTo>
                  <a:lnTo>
                    <a:pt x="1582255" y="77747"/>
                  </a:lnTo>
                  <a:lnTo>
                    <a:pt x="1592144" y="74478"/>
                  </a:lnTo>
                  <a:lnTo>
                    <a:pt x="1602033" y="71180"/>
                  </a:lnTo>
                  <a:lnTo>
                    <a:pt x="1611922" y="67852"/>
                  </a:lnTo>
                  <a:lnTo>
                    <a:pt x="1621811" y="64496"/>
                  </a:lnTo>
                  <a:lnTo>
                    <a:pt x="1631701" y="61111"/>
                  </a:lnTo>
                  <a:lnTo>
                    <a:pt x="1641590" y="57699"/>
                  </a:lnTo>
                  <a:lnTo>
                    <a:pt x="1651479" y="54260"/>
                  </a:lnTo>
                  <a:lnTo>
                    <a:pt x="1661368" y="50794"/>
                  </a:lnTo>
                  <a:lnTo>
                    <a:pt x="1671257" y="47304"/>
                  </a:lnTo>
                  <a:lnTo>
                    <a:pt x="1681146" y="43789"/>
                  </a:lnTo>
                  <a:lnTo>
                    <a:pt x="1691035" y="40250"/>
                  </a:lnTo>
                  <a:lnTo>
                    <a:pt x="1700924" y="36689"/>
                  </a:lnTo>
                  <a:lnTo>
                    <a:pt x="1710813" y="33105"/>
                  </a:lnTo>
                  <a:lnTo>
                    <a:pt x="1720702" y="29501"/>
                  </a:lnTo>
                  <a:lnTo>
                    <a:pt x="1730591" y="25876"/>
                  </a:lnTo>
                  <a:lnTo>
                    <a:pt x="1740481" y="22231"/>
                  </a:lnTo>
                  <a:lnTo>
                    <a:pt x="1750370" y="18568"/>
                  </a:lnTo>
                  <a:lnTo>
                    <a:pt x="1760259" y="14887"/>
                  </a:lnTo>
                  <a:lnTo>
                    <a:pt x="1770148" y="11189"/>
                  </a:lnTo>
                  <a:lnTo>
                    <a:pt x="1780037" y="7475"/>
                  </a:lnTo>
                  <a:lnTo>
                    <a:pt x="1789926" y="3745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06604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023352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1960135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197689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195917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198546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198474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436352"/>
              <a:ext cx="1799815" cy="753676"/>
            </a:xfrm>
            <a:custGeom>
              <a:avLst/>
              <a:pathLst>
                <a:path w="1799815" h="753676">
                  <a:moveTo>
                    <a:pt x="0" y="651631"/>
                  </a:moveTo>
                  <a:lnTo>
                    <a:pt x="9889" y="647761"/>
                  </a:lnTo>
                  <a:lnTo>
                    <a:pt x="19778" y="643889"/>
                  </a:lnTo>
                  <a:lnTo>
                    <a:pt x="29667" y="640017"/>
                  </a:lnTo>
                  <a:lnTo>
                    <a:pt x="39556" y="636145"/>
                  </a:lnTo>
                  <a:lnTo>
                    <a:pt x="49445" y="632271"/>
                  </a:lnTo>
                  <a:lnTo>
                    <a:pt x="59334" y="628397"/>
                  </a:lnTo>
                  <a:lnTo>
                    <a:pt x="69223" y="624522"/>
                  </a:lnTo>
                  <a:lnTo>
                    <a:pt x="79112" y="620646"/>
                  </a:lnTo>
                  <a:lnTo>
                    <a:pt x="89001" y="616769"/>
                  </a:lnTo>
                  <a:lnTo>
                    <a:pt x="98890" y="612891"/>
                  </a:lnTo>
                  <a:lnTo>
                    <a:pt x="108780" y="609013"/>
                  </a:lnTo>
                  <a:lnTo>
                    <a:pt x="118669" y="605134"/>
                  </a:lnTo>
                  <a:lnTo>
                    <a:pt x="128558" y="601254"/>
                  </a:lnTo>
                  <a:lnTo>
                    <a:pt x="138447" y="597373"/>
                  </a:lnTo>
                  <a:lnTo>
                    <a:pt x="148336" y="593492"/>
                  </a:lnTo>
                  <a:lnTo>
                    <a:pt x="158225" y="589610"/>
                  </a:lnTo>
                  <a:lnTo>
                    <a:pt x="168114" y="585727"/>
                  </a:lnTo>
                  <a:lnTo>
                    <a:pt x="178003" y="581844"/>
                  </a:lnTo>
                  <a:lnTo>
                    <a:pt x="187892" y="577960"/>
                  </a:lnTo>
                  <a:lnTo>
                    <a:pt x="197781" y="574075"/>
                  </a:lnTo>
                  <a:lnTo>
                    <a:pt x="207671" y="570189"/>
                  </a:lnTo>
                  <a:lnTo>
                    <a:pt x="217560" y="566303"/>
                  </a:lnTo>
                  <a:lnTo>
                    <a:pt x="227449" y="562416"/>
                  </a:lnTo>
                  <a:lnTo>
                    <a:pt x="237338" y="558529"/>
                  </a:lnTo>
                  <a:lnTo>
                    <a:pt x="247227" y="554641"/>
                  </a:lnTo>
                  <a:lnTo>
                    <a:pt x="257116" y="550753"/>
                  </a:lnTo>
                  <a:lnTo>
                    <a:pt x="267005" y="546864"/>
                  </a:lnTo>
                  <a:lnTo>
                    <a:pt x="276894" y="542975"/>
                  </a:lnTo>
                  <a:lnTo>
                    <a:pt x="286783" y="539085"/>
                  </a:lnTo>
                  <a:lnTo>
                    <a:pt x="296672" y="535194"/>
                  </a:lnTo>
                  <a:lnTo>
                    <a:pt x="306562" y="531304"/>
                  </a:lnTo>
                  <a:lnTo>
                    <a:pt x="316451" y="527413"/>
                  </a:lnTo>
                  <a:lnTo>
                    <a:pt x="326340" y="523521"/>
                  </a:lnTo>
                  <a:lnTo>
                    <a:pt x="336229" y="519630"/>
                  </a:lnTo>
                  <a:lnTo>
                    <a:pt x="346118" y="515738"/>
                  </a:lnTo>
                  <a:lnTo>
                    <a:pt x="356007" y="511846"/>
                  </a:lnTo>
                  <a:lnTo>
                    <a:pt x="365896" y="507954"/>
                  </a:lnTo>
                  <a:lnTo>
                    <a:pt x="375785" y="504062"/>
                  </a:lnTo>
                  <a:lnTo>
                    <a:pt x="385674" y="500169"/>
                  </a:lnTo>
                  <a:lnTo>
                    <a:pt x="395563" y="496277"/>
                  </a:lnTo>
                  <a:lnTo>
                    <a:pt x="405452" y="492385"/>
                  </a:lnTo>
                  <a:lnTo>
                    <a:pt x="415342" y="488494"/>
                  </a:lnTo>
                  <a:lnTo>
                    <a:pt x="425231" y="484602"/>
                  </a:lnTo>
                  <a:lnTo>
                    <a:pt x="435120" y="480711"/>
                  </a:lnTo>
                  <a:lnTo>
                    <a:pt x="445009" y="476820"/>
                  </a:lnTo>
                  <a:lnTo>
                    <a:pt x="454898" y="472930"/>
                  </a:lnTo>
                  <a:lnTo>
                    <a:pt x="464787" y="469040"/>
                  </a:lnTo>
                  <a:lnTo>
                    <a:pt x="474676" y="465151"/>
                  </a:lnTo>
                  <a:lnTo>
                    <a:pt x="484565" y="461263"/>
                  </a:lnTo>
                  <a:lnTo>
                    <a:pt x="494454" y="457376"/>
                  </a:lnTo>
                  <a:lnTo>
                    <a:pt x="504343" y="453490"/>
                  </a:lnTo>
                  <a:lnTo>
                    <a:pt x="514233" y="449605"/>
                  </a:lnTo>
                  <a:lnTo>
                    <a:pt x="524122" y="445722"/>
                  </a:lnTo>
                  <a:lnTo>
                    <a:pt x="534011" y="441839"/>
                  </a:lnTo>
                  <a:lnTo>
                    <a:pt x="543900" y="437959"/>
                  </a:lnTo>
                  <a:lnTo>
                    <a:pt x="553789" y="434080"/>
                  </a:lnTo>
                  <a:lnTo>
                    <a:pt x="563678" y="430203"/>
                  </a:lnTo>
                  <a:lnTo>
                    <a:pt x="573567" y="426328"/>
                  </a:lnTo>
                  <a:lnTo>
                    <a:pt x="583456" y="422456"/>
                  </a:lnTo>
                  <a:lnTo>
                    <a:pt x="593345" y="418586"/>
                  </a:lnTo>
                  <a:lnTo>
                    <a:pt x="603234" y="414718"/>
                  </a:lnTo>
                  <a:lnTo>
                    <a:pt x="613124" y="410854"/>
                  </a:lnTo>
                  <a:lnTo>
                    <a:pt x="623013" y="406992"/>
                  </a:lnTo>
                  <a:lnTo>
                    <a:pt x="632902" y="403134"/>
                  </a:lnTo>
                  <a:lnTo>
                    <a:pt x="642791" y="399280"/>
                  </a:lnTo>
                  <a:lnTo>
                    <a:pt x="652680" y="395430"/>
                  </a:lnTo>
                  <a:lnTo>
                    <a:pt x="662569" y="391583"/>
                  </a:lnTo>
                  <a:lnTo>
                    <a:pt x="672458" y="387742"/>
                  </a:lnTo>
                  <a:lnTo>
                    <a:pt x="682347" y="383905"/>
                  </a:lnTo>
                  <a:lnTo>
                    <a:pt x="692236" y="380073"/>
                  </a:lnTo>
                  <a:lnTo>
                    <a:pt x="702125" y="376247"/>
                  </a:lnTo>
                  <a:lnTo>
                    <a:pt x="712014" y="372426"/>
                  </a:lnTo>
                  <a:lnTo>
                    <a:pt x="721904" y="368612"/>
                  </a:lnTo>
                  <a:lnTo>
                    <a:pt x="731793" y="364805"/>
                  </a:lnTo>
                  <a:lnTo>
                    <a:pt x="741682" y="361005"/>
                  </a:lnTo>
                  <a:lnTo>
                    <a:pt x="751571" y="357212"/>
                  </a:lnTo>
                  <a:lnTo>
                    <a:pt x="761460" y="353427"/>
                  </a:lnTo>
                  <a:lnTo>
                    <a:pt x="771349" y="349651"/>
                  </a:lnTo>
                  <a:lnTo>
                    <a:pt x="781238" y="345884"/>
                  </a:lnTo>
                  <a:lnTo>
                    <a:pt x="791127" y="342127"/>
                  </a:lnTo>
                  <a:lnTo>
                    <a:pt x="801016" y="338380"/>
                  </a:lnTo>
                  <a:lnTo>
                    <a:pt x="810905" y="334644"/>
                  </a:lnTo>
                  <a:lnTo>
                    <a:pt x="820795" y="330919"/>
                  </a:lnTo>
                  <a:lnTo>
                    <a:pt x="830684" y="327206"/>
                  </a:lnTo>
                  <a:lnTo>
                    <a:pt x="840573" y="323506"/>
                  </a:lnTo>
                  <a:lnTo>
                    <a:pt x="850462" y="319819"/>
                  </a:lnTo>
                  <a:lnTo>
                    <a:pt x="860351" y="316147"/>
                  </a:lnTo>
                  <a:lnTo>
                    <a:pt x="870240" y="312490"/>
                  </a:lnTo>
                  <a:lnTo>
                    <a:pt x="880129" y="308848"/>
                  </a:lnTo>
                  <a:lnTo>
                    <a:pt x="890018" y="305223"/>
                  </a:lnTo>
                  <a:lnTo>
                    <a:pt x="899907" y="301615"/>
                  </a:lnTo>
                  <a:lnTo>
                    <a:pt x="909796" y="298026"/>
                  </a:lnTo>
                  <a:lnTo>
                    <a:pt x="919686" y="294455"/>
                  </a:lnTo>
                  <a:lnTo>
                    <a:pt x="929575" y="290904"/>
                  </a:lnTo>
                  <a:lnTo>
                    <a:pt x="939464" y="287374"/>
                  </a:lnTo>
                  <a:lnTo>
                    <a:pt x="949353" y="283866"/>
                  </a:lnTo>
                  <a:lnTo>
                    <a:pt x="959242" y="280380"/>
                  </a:lnTo>
                  <a:lnTo>
                    <a:pt x="969131" y="276917"/>
                  </a:lnTo>
                  <a:lnTo>
                    <a:pt x="979020" y="273478"/>
                  </a:lnTo>
                  <a:lnTo>
                    <a:pt x="988909" y="270064"/>
                  </a:lnTo>
                  <a:lnTo>
                    <a:pt x="998798" y="266676"/>
                  </a:lnTo>
                  <a:lnTo>
                    <a:pt x="1008687" y="263314"/>
                  </a:lnTo>
                  <a:lnTo>
                    <a:pt x="1018576" y="259979"/>
                  </a:lnTo>
                  <a:lnTo>
                    <a:pt x="1028466" y="256672"/>
                  </a:lnTo>
                  <a:lnTo>
                    <a:pt x="1038355" y="253393"/>
                  </a:lnTo>
                  <a:lnTo>
                    <a:pt x="1048244" y="250143"/>
                  </a:lnTo>
                  <a:lnTo>
                    <a:pt x="1058133" y="246922"/>
                  </a:lnTo>
                  <a:lnTo>
                    <a:pt x="1068022" y="243730"/>
                  </a:lnTo>
                  <a:lnTo>
                    <a:pt x="1077911" y="240567"/>
                  </a:lnTo>
                  <a:lnTo>
                    <a:pt x="1087800" y="237434"/>
                  </a:lnTo>
                  <a:lnTo>
                    <a:pt x="1097689" y="234330"/>
                  </a:lnTo>
                  <a:lnTo>
                    <a:pt x="1107578" y="231255"/>
                  </a:lnTo>
                  <a:lnTo>
                    <a:pt x="1117467" y="228208"/>
                  </a:lnTo>
                  <a:lnTo>
                    <a:pt x="1127357" y="225189"/>
                  </a:lnTo>
                  <a:lnTo>
                    <a:pt x="1137246" y="222198"/>
                  </a:lnTo>
                  <a:lnTo>
                    <a:pt x="1147135" y="219232"/>
                  </a:lnTo>
                  <a:lnTo>
                    <a:pt x="1157024" y="216291"/>
                  </a:lnTo>
                  <a:lnTo>
                    <a:pt x="1166913" y="213373"/>
                  </a:lnTo>
                  <a:lnTo>
                    <a:pt x="1176802" y="210477"/>
                  </a:lnTo>
                  <a:lnTo>
                    <a:pt x="1186691" y="207602"/>
                  </a:lnTo>
                  <a:lnTo>
                    <a:pt x="1196580" y="204744"/>
                  </a:lnTo>
                  <a:lnTo>
                    <a:pt x="1206469" y="201903"/>
                  </a:lnTo>
                  <a:lnTo>
                    <a:pt x="1216358" y="199076"/>
                  </a:lnTo>
                  <a:lnTo>
                    <a:pt x="1226248" y="196260"/>
                  </a:lnTo>
                  <a:lnTo>
                    <a:pt x="1236137" y="193453"/>
                  </a:lnTo>
                  <a:lnTo>
                    <a:pt x="1246026" y="190653"/>
                  </a:lnTo>
                  <a:lnTo>
                    <a:pt x="1255915" y="187857"/>
                  </a:lnTo>
                  <a:lnTo>
                    <a:pt x="1265804" y="185061"/>
                  </a:lnTo>
                  <a:lnTo>
                    <a:pt x="1275693" y="182264"/>
                  </a:lnTo>
                  <a:lnTo>
                    <a:pt x="1285582" y="179463"/>
                  </a:lnTo>
                  <a:lnTo>
                    <a:pt x="1295471" y="176654"/>
                  </a:lnTo>
                  <a:lnTo>
                    <a:pt x="1305360" y="173836"/>
                  </a:lnTo>
                  <a:lnTo>
                    <a:pt x="1315249" y="171005"/>
                  </a:lnTo>
                  <a:lnTo>
                    <a:pt x="1325139" y="168160"/>
                  </a:lnTo>
                  <a:lnTo>
                    <a:pt x="1335028" y="165297"/>
                  </a:lnTo>
                  <a:lnTo>
                    <a:pt x="1344917" y="162414"/>
                  </a:lnTo>
                  <a:lnTo>
                    <a:pt x="1354806" y="159510"/>
                  </a:lnTo>
                  <a:lnTo>
                    <a:pt x="1364695" y="156582"/>
                  </a:lnTo>
                  <a:lnTo>
                    <a:pt x="1374584" y="153628"/>
                  </a:lnTo>
                  <a:lnTo>
                    <a:pt x="1384473" y="150648"/>
                  </a:lnTo>
                  <a:lnTo>
                    <a:pt x="1394362" y="147639"/>
                  </a:lnTo>
                  <a:lnTo>
                    <a:pt x="1404251" y="144600"/>
                  </a:lnTo>
                  <a:lnTo>
                    <a:pt x="1414140" y="141530"/>
                  </a:lnTo>
                  <a:lnTo>
                    <a:pt x="1424029" y="138429"/>
                  </a:lnTo>
                  <a:lnTo>
                    <a:pt x="1433919" y="135296"/>
                  </a:lnTo>
                  <a:lnTo>
                    <a:pt x="1443808" y="132130"/>
                  </a:lnTo>
                  <a:lnTo>
                    <a:pt x="1453697" y="128930"/>
                  </a:lnTo>
                  <a:lnTo>
                    <a:pt x="1463586" y="125697"/>
                  </a:lnTo>
                  <a:lnTo>
                    <a:pt x="1473475" y="122431"/>
                  </a:lnTo>
                  <a:lnTo>
                    <a:pt x="1483364" y="119132"/>
                  </a:lnTo>
                  <a:lnTo>
                    <a:pt x="1493253" y="115800"/>
                  </a:lnTo>
                  <a:lnTo>
                    <a:pt x="1503142" y="112435"/>
                  </a:lnTo>
                  <a:lnTo>
                    <a:pt x="1513031" y="109038"/>
                  </a:lnTo>
                  <a:lnTo>
                    <a:pt x="1522920" y="105610"/>
                  </a:lnTo>
                  <a:lnTo>
                    <a:pt x="1532810" y="102150"/>
                  </a:lnTo>
                  <a:lnTo>
                    <a:pt x="1542699" y="98661"/>
                  </a:lnTo>
                  <a:lnTo>
                    <a:pt x="1552588" y="95141"/>
                  </a:lnTo>
                  <a:lnTo>
                    <a:pt x="1562477" y="91593"/>
                  </a:lnTo>
                  <a:lnTo>
                    <a:pt x="1572366" y="88017"/>
                  </a:lnTo>
                  <a:lnTo>
                    <a:pt x="1582255" y="84414"/>
                  </a:lnTo>
                  <a:lnTo>
                    <a:pt x="1592144" y="80785"/>
                  </a:lnTo>
                  <a:lnTo>
                    <a:pt x="1602033" y="77130"/>
                  </a:lnTo>
                  <a:lnTo>
                    <a:pt x="1611922" y="73451"/>
                  </a:lnTo>
                  <a:lnTo>
                    <a:pt x="1621811" y="69749"/>
                  </a:lnTo>
                  <a:lnTo>
                    <a:pt x="1631701" y="66023"/>
                  </a:lnTo>
                  <a:lnTo>
                    <a:pt x="1641590" y="62276"/>
                  </a:lnTo>
                  <a:lnTo>
                    <a:pt x="1651479" y="58508"/>
                  </a:lnTo>
                  <a:lnTo>
                    <a:pt x="1661368" y="54720"/>
                  </a:lnTo>
                  <a:lnTo>
                    <a:pt x="1671257" y="50913"/>
                  </a:lnTo>
                  <a:lnTo>
                    <a:pt x="1681146" y="47087"/>
                  </a:lnTo>
                  <a:lnTo>
                    <a:pt x="1691035" y="43244"/>
                  </a:lnTo>
                  <a:lnTo>
                    <a:pt x="1700924" y="39384"/>
                  </a:lnTo>
                  <a:lnTo>
                    <a:pt x="1710813" y="35507"/>
                  </a:lnTo>
                  <a:lnTo>
                    <a:pt x="1720702" y="31615"/>
                  </a:lnTo>
                  <a:lnTo>
                    <a:pt x="1730591" y="27708"/>
                  </a:lnTo>
                  <a:lnTo>
                    <a:pt x="1740481" y="23788"/>
                  </a:lnTo>
                  <a:lnTo>
                    <a:pt x="1750370" y="19853"/>
                  </a:lnTo>
                  <a:lnTo>
                    <a:pt x="1760259" y="15906"/>
                  </a:lnTo>
                  <a:lnTo>
                    <a:pt x="1770148" y="11947"/>
                  </a:lnTo>
                  <a:lnTo>
                    <a:pt x="1780037" y="7975"/>
                  </a:lnTo>
                  <a:lnTo>
                    <a:pt x="1789926" y="3993"/>
                  </a:lnTo>
                  <a:lnTo>
                    <a:pt x="1799815" y="0"/>
                  </a:lnTo>
                  <a:lnTo>
                    <a:pt x="1799815" y="87316"/>
                  </a:lnTo>
                  <a:lnTo>
                    <a:pt x="1789926" y="90697"/>
                  </a:lnTo>
                  <a:lnTo>
                    <a:pt x="1780037" y="94056"/>
                  </a:lnTo>
                  <a:lnTo>
                    <a:pt x="1770148" y="97391"/>
                  </a:lnTo>
                  <a:lnTo>
                    <a:pt x="1760259" y="100703"/>
                  </a:lnTo>
                  <a:lnTo>
                    <a:pt x="1750370" y="103991"/>
                  </a:lnTo>
                  <a:lnTo>
                    <a:pt x="1740481" y="107253"/>
                  </a:lnTo>
                  <a:lnTo>
                    <a:pt x="1730591" y="110490"/>
                  </a:lnTo>
                  <a:lnTo>
                    <a:pt x="1720702" y="113700"/>
                  </a:lnTo>
                  <a:lnTo>
                    <a:pt x="1710813" y="116883"/>
                  </a:lnTo>
                  <a:lnTo>
                    <a:pt x="1700924" y="120040"/>
                  </a:lnTo>
                  <a:lnTo>
                    <a:pt x="1691035" y="123169"/>
                  </a:lnTo>
                  <a:lnTo>
                    <a:pt x="1681146" y="126270"/>
                  </a:lnTo>
                  <a:lnTo>
                    <a:pt x="1671257" y="129343"/>
                  </a:lnTo>
                  <a:lnTo>
                    <a:pt x="1661368" y="132389"/>
                  </a:lnTo>
                  <a:lnTo>
                    <a:pt x="1651479" y="135407"/>
                  </a:lnTo>
                  <a:lnTo>
                    <a:pt x="1641590" y="138397"/>
                  </a:lnTo>
                  <a:lnTo>
                    <a:pt x="1631701" y="141360"/>
                  </a:lnTo>
                  <a:lnTo>
                    <a:pt x="1621811" y="144296"/>
                  </a:lnTo>
                  <a:lnTo>
                    <a:pt x="1611922" y="147207"/>
                  </a:lnTo>
                  <a:lnTo>
                    <a:pt x="1602033" y="150093"/>
                  </a:lnTo>
                  <a:lnTo>
                    <a:pt x="1592144" y="152954"/>
                  </a:lnTo>
                  <a:lnTo>
                    <a:pt x="1582255" y="155793"/>
                  </a:lnTo>
                  <a:lnTo>
                    <a:pt x="1572366" y="158610"/>
                  </a:lnTo>
                  <a:lnTo>
                    <a:pt x="1562477" y="161407"/>
                  </a:lnTo>
                  <a:lnTo>
                    <a:pt x="1552588" y="164185"/>
                  </a:lnTo>
                  <a:lnTo>
                    <a:pt x="1542699" y="166947"/>
                  </a:lnTo>
                  <a:lnTo>
                    <a:pt x="1532810" y="169694"/>
                  </a:lnTo>
                  <a:lnTo>
                    <a:pt x="1522920" y="172429"/>
                  </a:lnTo>
                  <a:lnTo>
                    <a:pt x="1513031" y="175153"/>
                  </a:lnTo>
                  <a:lnTo>
                    <a:pt x="1503142" y="177869"/>
                  </a:lnTo>
                  <a:lnTo>
                    <a:pt x="1493253" y="180579"/>
                  </a:lnTo>
                  <a:lnTo>
                    <a:pt x="1483364" y="183286"/>
                  </a:lnTo>
                  <a:lnTo>
                    <a:pt x="1473475" y="185992"/>
                  </a:lnTo>
                  <a:lnTo>
                    <a:pt x="1463586" y="188700"/>
                  </a:lnTo>
                  <a:lnTo>
                    <a:pt x="1453697" y="191412"/>
                  </a:lnTo>
                  <a:lnTo>
                    <a:pt x="1443808" y="194131"/>
                  </a:lnTo>
                  <a:lnTo>
                    <a:pt x="1433919" y="196858"/>
                  </a:lnTo>
                  <a:lnTo>
                    <a:pt x="1424029" y="199597"/>
                  </a:lnTo>
                  <a:lnTo>
                    <a:pt x="1414140" y="202350"/>
                  </a:lnTo>
                  <a:lnTo>
                    <a:pt x="1404251" y="205119"/>
                  </a:lnTo>
                  <a:lnTo>
                    <a:pt x="1394362" y="207906"/>
                  </a:lnTo>
                  <a:lnTo>
                    <a:pt x="1384473" y="210713"/>
                  </a:lnTo>
                  <a:lnTo>
                    <a:pt x="1374584" y="213542"/>
                  </a:lnTo>
                  <a:lnTo>
                    <a:pt x="1364695" y="216394"/>
                  </a:lnTo>
                  <a:lnTo>
                    <a:pt x="1354806" y="219271"/>
                  </a:lnTo>
                  <a:lnTo>
                    <a:pt x="1344917" y="222175"/>
                  </a:lnTo>
                  <a:lnTo>
                    <a:pt x="1335028" y="225106"/>
                  </a:lnTo>
                  <a:lnTo>
                    <a:pt x="1325139" y="228066"/>
                  </a:lnTo>
                  <a:lnTo>
                    <a:pt x="1315249" y="231055"/>
                  </a:lnTo>
                  <a:lnTo>
                    <a:pt x="1305360" y="234075"/>
                  </a:lnTo>
                  <a:lnTo>
                    <a:pt x="1295471" y="237125"/>
                  </a:lnTo>
                  <a:lnTo>
                    <a:pt x="1285582" y="240206"/>
                  </a:lnTo>
                  <a:lnTo>
                    <a:pt x="1275693" y="243319"/>
                  </a:lnTo>
                  <a:lnTo>
                    <a:pt x="1265804" y="246463"/>
                  </a:lnTo>
                  <a:lnTo>
                    <a:pt x="1255915" y="249639"/>
                  </a:lnTo>
                  <a:lnTo>
                    <a:pt x="1246026" y="252845"/>
                  </a:lnTo>
                  <a:lnTo>
                    <a:pt x="1236137" y="256083"/>
                  </a:lnTo>
                  <a:lnTo>
                    <a:pt x="1226248" y="259352"/>
                  </a:lnTo>
                  <a:lnTo>
                    <a:pt x="1216358" y="262651"/>
                  </a:lnTo>
                  <a:lnTo>
                    <a:pt x="1206469" y="265980"/>
                  </a:lnTo>
                  <a:lnTo>
                    <a:pt x="1196580" y="269338"/>
                  </a:lnTo>
                  <a:lnTo>
                    <a:pt x="1186691" y="272725"/>
                  </a:lnTo>
                  <a:lnTo>
                    <a:pt x="1176802" y="276139"/>
                  </a:lnTo>
                  <a:lnTo>
                    <a:pt x="1166913" y="279581"/>
                  </a:lnTo>
                  <a:lnTo>
                    <a:pt x="1157024" y="283050"/>
                  </a:lnTo>
                  <a:lnTo>
                    <a:pt x="1147135" y="286544"/>
                  </a:lnTo>
                  <a:lnTo>
                    <a:pt x="1137246" y="290063"/>
                  </a:lnTo>
                  <a:lnTo>
                    <a:pt x="1127357" y="293607"/>
                  </a:lnTo>
                  <a:lnTo>
                    <a:pt x="1117467" y="297174"/>
                  </a:lnTo>
                  <a:lnTo>
                    <a:pt x="1107578" y="300763"/>
                  </a:lnTo>
                  <a:lnTo>
                    <a:pt x="1097689" y="304375"/>
                  </a:lnTo>
                  <a:lnTo>
                    <a:pt x="1087800" y="308007"/>
                  </a:lnTo>
                  <a:lnTo>
                    <a:pt x="1077911" y="311660"/>
                  </a:lnTo>
                  <a:lnTo>
                    <a:pt x="1068022" y="315332"/>
                  </a:lnTo>
                  <a:lnTo>
                    <a:pt x="1058133" y="319023"/>
                  </a:lnTo>
                  <a:lnTo>
                    <a:pt x="1048244" y="322732"/>
                  </a:lnTo>
                  <a:lnTo>
                    <a:pt x="1038355" y="326459"/>
                  </a:lnTo>
                  <a:lnTo>
                    <a:pt x="1028466" y="330202"/>
                  </a:lnTo>
                  <a:lnTo>
                    <a:pt x="1018576" y="333961"/>
                  </a:lnTo>
                  <a:lnTo>
                    <a:pt x="1008687" y="337736"/>
                  </a:lnTo>
                  <a:lnTo>
                    <a:pt x="998798" y="341525"/>
                  </a:lnTo>
                  <a:lnTo>
                    <a:pt x="988909" y="345328"/>
                  </a:lnTo>
                  <a:lnTo>
                    <a:pt x="979020" y="349145"/>
                  </a:lnTo>
                  <a:lnTo>
                    <a:pt x="969131" y="352975"/>
                  </a:lnTo>
                  <a:lnTo>
                    <a:pt x="959242" y="356818"/>
                  </a:lnTo>
                  <a:lnTo>
                    <a:pt x="949353" y="360672"/>
                  </a:lnTo>
                  <a:lnTo>
                    <a:pt x="939464" y="364538"/>
                  </a:lnTo>
                  <a:lnTo>
                    <a:pt x="929575" y="368415"/>
                  </a:lnTo>
                  <a:lnTo>
                    <a:pt x="919686" y="372303"/>
                  </a:lnTo>
                  <a:lnTo>
                    <a:pt x="909796" y="376201"/>
                  </a:lnTo>
                  <a:lnTo>
                    <a:pt x="899907" y="380108"/>
                  </a:lnTo>
                  <a:lnTo>
                    <a:pt x="890018" y="384025"/>
                  </a:lnTo>
                  <a:lnTo>
                    <a:pt x="880129" y="387951"/>
                  </a:lnTo>
                  <a:lnTo>
                    <a:pt x="870240" y="391886"/>
                  </a:lnTo>
                  <a:lnTo>
                    <a:pt x="860351" y="395829"/>
                  </a:lnTo>
                  <a:lnTo>
                    <a:pt x="850462" y="399780"/>
                  </a:lnTo>
                  <a:lnTo>
                    <a:pt x="840573" y="403738"/>
                  </a:lnTo>
                  <a:lnTo>
                    <a:pt x="830684" y="407704"/>
                  </a:lnTo>
                  <a:lnTo>
                    <a:pt x="820795" y="411677"/>
                  </a:lnTo>
                  <a:lnTo>
                    <a:pt x="810905" y="415657"/>
                  </a:lnTo>
                  <a:lnTo>
                    <a:pt x="801016" y="419644"/>
                  </a:lnTo>
                  <a:lnTo>
                    <a:pt x="791127" y="423637"/>
                  </a:lnTo>
                  <a:lnTo>
                    <a:pt x="781238" y="427636"/>
                  </a:lnTo>
                  <a:lnTo>
                    <a:pt x="771349" y="431641"/>
                  </a:lnTo>
                  <a:lnTo>
                    <a:pt x="761460" y="435651"/>
                  </a:lnTo>
                  <a:lnTo>
                    <a:pt x="751571" y="439668"/>
                  </a:lnTo>
                  <a:lnTo>
                    <a:pt x="741682" y="443689"/>
                  </a:lnTo>
                  <a:lnTo>
                    <a:pt x="731793" y="447716"/>
                  </a:lnTo>
                  <a:lnTo>
                    <a:pt x="721904" y="451748"/>
                  </a:lnTo>
                  <a:lnTo>
                    <a:pt x="712014" y="455784"/>
                  </a:lnTo>
                  <a:lnTo>
                    <a:pt x="702125" y="459825"/>
                  </a:lnTo>
                  <a:lnTo>
                    <a:pt x="692236" y="463871"/>
                  </a:lnTo>
                  <a:lnTo>
                    <a:pt x="682347" y="467921"/>
                  </a:lnTo>
                  <a:lnTo>
                    <a:pt x="672458" y="471975"/>
                  </a:lnTo>
                  <a:lnTo>
                    <a:pt x="662569" y="476034"/>
                  </a:lnTo>
                  <a:lnTo>
                    <a:pt x="652680" y="480096"/>
                  </a:lnTo>
                  <a:lnTo>
                    <a:pt x="642791" y="484162"/>
                  </a:lnTo>
                  <a:lnTo>
                    <a:pt x="632902" y="488233"/>
                  </a:lnTo>
                  <a:lnTo>
                    <a:pt x="623013" y="492306"/>
                  </a:lnTo>
                  <a:lnTo>
                    <a:pt x="613124" y="496383"/>
                  </a:lnTo>
                  <a:lnTo>
                    <a:pt x="603234" y="500464"/>
                  </a:lnTo>
                  <a:lnTo>
                    <a:pt x="593345" y="504548"/>
                  </a:lnTo>
                  <a:lnTo>
                    <a:pt x="583456" y="508636"/>
                  </a:lnTo>
                  <a:lnTo>
                    <a:pt x="573567" y="512726"/>
                  </a:lnTo>
                  <a:lnTo>
                    <a:pt x="563678" y="516820"/>
                  </a:lnTo>
                  <a:lnTo>
                    <a:pt x="553789" y="520917"/>
                  </a:lnTo>
                  <a:lnTo>
                    <a:pt x="543900" y="525016"/>
                  </a:lnTo>
                  <a:lnTo>
                    <a:pt x="534011" y="529119"/>
                  </a:lnTo>
                  <a:lnTo>
                    <a:pt x="524122" y="533224"/>
                  </a:lnTo>
                  <a:lnTo>
                    <a:pt x="514233" y="537332"/>
                  </a:lnTo>
                  <a:lnTo>
                    <a:pt x="504343" y="541443"/>
                  </a:lnTo>
                  <a:lnTo>
                    <a:pt x="494454" y="545556"/>
                  </a:lnTo>
                  <a:lnTo>
                    <a:pt x="484565" y="549672"/>
                  </a:lnTo>
                  <a:lnTo>
                    <a:pt x="474676" y="553791"/>
                  </a:lnTo>
                  <a:lnTo>
                    <a:pt x="464787" y="557912"/>
                  </a:lnTo>
                  <a:lnTo>
                    <a:pt x="454898" y="562035"/>
                  </a:lnTo>
                  <a:lnTo>
                    <a:pt x="445009" y="566160"/>
                  </a:lnTo>
                  <a:lnTo>
                    <a:pt x="435120" y="570288"/>
                  </a:lnTo>
                  <a:lnTo>
                    <a:pt x="425231" y="574419"/>
                  </a:lnTo>
                  <a:lnTo>
                    <a:pt x="415342" y="578551"/>
                  </a:lnTo>
                  <a:lnTo>
                    <a:pt x="405452" y="582686"/>
                  </a:lnTo>
                  <a:lnTo>
                    <a:pt x="395563" y="586822"/>
                  </a:lnTo>
                  <a:lnTo>
                    <a:pt x="385674" y="590961"/>
                  </a:lnTo>
                  <a:lnTo>
                    <a:pt x="375785" y="595102"/>
                  </a:lnTo>
                  <a:lnTo>
                    <a:pt x="365896" y="599245"/>
                  </a:lnTo>
                  <a:lnTo>
                    <a:pt x="356007" y="603389"/>
                  </a:lnTo>
                  <a:lnTo>
                    <a:pt x="346118" y="607536"/>
                  </a:lnTo>
                  <a:lnTo>
                    <a:pt x="336229" y="611685"/>
                  </a:lnTo>
                  <a:lnTo>
                    <a:pt x="326340" y="615835"/>
                  </a:lnTo>
                  <a:lnTo>
                    <a:pt x="316451" y="619987"/>
                  </a:lnTo>
                  <a:lnTo>
                    <a:pt x="306562" y="624142"/>
                  </a:lnTo>
                  <a:lnTo>
                    <a:pt x="296672" y="628297"/>
                  </a:lnTo>
                  <a:lnTo>
                    <a:pt x="286783" y="632455"/>
                  </a:lnTo>
                  <a:lnTo>
                    <a:pt x="276894" y="636614"/>
                  </a:lnTo>
                  <a:lnTo>
                    <a:pt x="267005" y="640775"/>
                  </a:lnTo>
                  <a:lnTo>
                    <a:pt x="257116" y="644938"/>
                  </a:lnTo>
                  <a:lnTo>
                    <a:pt x="247227" y="649102"/>
                  </a:lnTo>
                  <a:lnTo>
                    <a:pt x="237338" y="653268"/>
                  </a:lnTo>
                  <a:lnTo>
                    <a:pt x="227449" y="657436"/>
                  </a:lnTo>
                  <a:lnTo>
                    <a:pt x="217560" y="661605"/>
                  </a:lnTo>
                  <a:lnTo>
                    <a:pt x="207671" y="665775"/>
                  </a:lnTo>
                  <a:lnTo>
                    <a:pt x="197781" y="669947"/>
                  </a:lnTo>
                  <a:lnTo>
                    <a:pt x="187892" y="674121"/>
                  </a:lnTo>
                  <a:lnTo>
                    <a:pt x="178003" y="678296"/>
                  </a:lnTo>
                  <a:lnTo>
                    <a:pt x="168114" y="682473"/>
                  </a:lnTo>
                  <a:lnTo>
                    <a:pt x="158225" y="686650"/>
                  </a:lnTo>
                  <a:lnTo>
                    <a:pt x="148336" y="690830"/>
                  </a:lnTo>
                  <a:lnTo>
                    <a:pt x="138447" y="695010"/>
                  </a:lnTo>
                  <a:lnTo>
                    <a:pt x="128558" y="699193"/>
                  </a:lnTo>
                  <a:lnTo>
                    <a:pt x="118669" y="703376"/>
                  </a:lnTo>
                  <a:lnTo>
                    <a:pt x="108780" y="707561"/>
                  </a:lnTo>
                  <a:lnTo>
                    <a:pt x="98890" y="711747"/>
                  </a:lnTo>
                  <a:lnTo>
                    <a:pt x="89001" y="715934"/>
                  </a:lnTo>
                  <a:lnTo>
                    <a:pt x="79112" y="720123"/>
                  </a:lnTo>
                  <a:lnTo>
                    <a:pt x="69223" y="724313"/>
                  </a:lnTo>
                  <a:lnTo>
                    <a:pt x="59334" y="728504"/>
                  </a:lnTo>
                  <a:lnTo>
                    <a:pt x="49445" y="732696"/>
                  </a:lnTo>
                  <a:lnTo>
                    <a:pt x="39556" y="736890"/>
                  </a:lnTo>
                  <a:lnTo>
                    <a:pt x="29667" y="741085"/>
                  </a:lnTo>
                  <a:lnTo>
                    <a:pt x="19778" y="745281"/>
                  </a:lnTo>
                  <a:lnTo>
                    <a:pt x="9889" y="749478"/>
                  </a:lnTo>
                  <a:lnTo>
                    <a:pt x="0" y="753676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436352"/>
              <a:ext cx="1799815" cy="651631"/>
            </a:xfrm>
            <a:custGeom>
              <a:avLst/>
              <a:pathLst>
                <a:path w="1799815" h="651631">
                  <a:moveTo>
                    <a:pt x="0" y="651631"/>
                  </a:moveTo>
                  <a:lnTo>
                    <a:pt x="9889" y="647761"/>
                  </a:lnTo>
                  <a:lnTo>
                    <a:pt x="19778" y="643889"/>
                  </a:lnTo>
                  <a:lnTo>
                    <a:pt x="29667" y="640017"/>
                  </a:lnTo>
                  <a:lnTo>
                    <a:pt x="39556" y="636145"/>
                  </a:lnTo>
                  <a:lnTo>
                    <a:pt x="49445" y="632271"/>
                  </a:lnTo>
                  <a:lnTo>
                    <a:pt x="59334" y="628397"/>
                  </a:lnTo>
                  <a:lnTo>
                    <a:pt x="69223" y="624522"/>
                  </a:lnTo>
                  <a:lnTo>
                    <a:pt x="79112" y="620646"/>
                  </a:lnTo>
                  <a:lnTo>
                    <a:pt x="89001" y="616769"/>
                  </a:lnTo>
                  <a:lnTo>
                    <a:pt x="98890" y="612891"/>
                  </a:lnTo>
                  <a:lnTo>
                    <a:pt x="108780" y="609013"/>
                  </a:lnTo>
                  <a:lnTo>
                    <a:pt x="118669" y="605134"/>
                  </a:lnTo>
                  <a:lnTo>
                    <a:pt x="128558" y="601254"/>
                  </a:lnTo>
                  <a:lnTo>
                    <a:pt x="138447" y="597373"/>
                  </a:lnTo>
                  <a:lnTo>
                    <a:pt x="148336" y="593492"/>
                  </a:lnTo>
                  <a:lnTo>
                    <a:pt x="158225" y="589610"/>
                  </a:lnTo>
                  <a:lnTo>
                    <a:pt x="168114" y="585727"/>
                  </a:lnTo>
                  <a:lnTo>
                    <a:pt x="178003" y="581844"/>
                  </a:lnTo>
                  <a:lnTo>
                    <a:pt x="187892" y="577960"/>
                  </a:lnTo>
                  <a:lnTo>
                    <a:pt x="197781" y="574075"/>
                  </a:lnTo>
                  <a:lnTo>
                    <a:pt x="207671" y="570189"/>
                  </a:lnTo>
                  <a:lnTo>
                    <a:pt x="217560" y="566303"/>
                  </a:lnTo>
                  <a:lnTo>
                    <a:pt x="227449" y="562416"/>
                  </a:lnTo>
                  <a:lnTo>
                    <a:pt x="237338" y="558529"/>
                  </a:lnTo>
                  <a:lnTo>
                    <a:pt x="247227" y="554641"/>
                  </a:lnTo>
                  <a:lnTo>
                    <a:pt x="257116" y="550753"/>
                  </a:lnTo>
                  <a:lnTo>
                    <a:pt x="267005" y="546864"/>
                  </a:lnTo>
                  <a:lnTo>
                    <a:pt x="276894" y="542975"/>
                  </a:lnTo>
                  <a:lnTo>
                    <a:pt x="286783" y="539085"/>
                  </a:lnTo>
                  <a:lnTo>
                    <a:pt x="296672" y="535194"/>
                  </a:lnTo>
                  <a:lnTo>
                    <a:pt x="306562" y="531304"/>
                  </a:lnTo>
                  <a:lnTo>
                    <a:pt x="316451" y="527413"/>
                  </a:lnTo>
                  <a:lnTo>
                    <a:pt x="326340" y="523521"/>
                  </a:lnTo>
                  <a:lnTo>
                    <a:pt x="336229" y="519630"/>
                  </a:lnTo>
                  <a:lnTo>
                    <a:pt x="346118" y="515738"/>
                  </a:lnTo>
                  <a:lnTo>
                    <a:pt x="356007" y="511846"/>
                  </a:lnTo>
                  <a:lnTo>
                    <a:pt x="365896" y="507954"/>
                  </a:lnTo>
                  <a:lnTo>
                    <a:pt x="375785" y="504062"/>
                  </a:lnTo>
                  <a:lnTo>
                    <a:pt x="385674" y="500169"/>
                  </a:lnTo>
                  <a:lnTo>
                    <a:pt x="395563" y="496277"/>
                  </a:lnTo>
                  <a:lnTo>
                    <a:pt x="405452" y="492385"/>
                  </a:lnTo>
                  <a:lnTo>
                    <a:pt x="415342" y="488494"/>
                  </a:lnTo>
                  <a:lnTo>
                    <a:pt x="425231" y="484602"/>
                  </a:lnTo>
                  <a:lnTo>
                    <a:pt x="435120" y="480711"/>
                  </a:lnTo>
                  <a:lnTo>
                    <a:pt x="445009" y="476820"/>
                  </a:lnTo>
                  <a:lnTo>
                    <a:pt x="454898" y="472930"/>
                  </a:lnTo>
                  <a:lnTo>
                    <a:pt x="464787" y="469040"/>
                  </a:lnTo>
                  <a:lnTo>
                    <a:pt x="474676" y="465151"/>
                  </a:lnTo>
                  <a:lnTo>
                    <a:pt x="484565" y="461263"/>
                  </a:lnTo>
                  <a:lnTo>
                    <a:pt x="494454" y="457376"/>
                  </a:lnTo>
                  <a:lnTo>
                    <a:pt x="504343" y="453490"/>
                  </a:lnTo>
                  <a:lnTo>
                    <a:pt x="514233" y="449605"/>
                  </a:lnTo>
                  <a:lnTo>
                    <a:pt x="524122" y="445722"/>
                  </a:lnTo>
                  <a:lnTo>
                    <a:pt x="534011" y="441839"/>
                  </a:lnTo>
                  <a:lnTo>
                    <a:pt x="543900" y="437959"/>
                  </a:lnTo>
                  <a:lnTo>
                    <a:pt x="553789" y="434080"/>
                  </a:lnTo>
                  <a:lnTo>
                    <a:pt x="563678" y="430203"/>
                  </a:lnTo>
                  <a:lnTo>
                    <a:pt x="573567" y="426328"/>
                  </a:lnTo>
                  <a:lnTo>
                    <a:pt x="583456" y="422456"/>
                  </a:lnTo>
                  <a:lnTo>
                    <a:pt x="593345" y="418586"/>
                  </a:lnTo>
                  <a:lnTo>
                    <a:pt x="603234" y="414718"/>
                  </a:lnTo>
                  <a:lnTo>
                    <a:pt x="613124" y="410854"/>
                  </a:lnTo>
                  <a:lnTo>
                    <a:pt x="623013" y="406992"/>
                  </a:lnTo>
                  <a:lnTo>
                    <a:pt x="632902" y="403134"/>
                  </a:lnTo>
                  <a:lnTo>
                    <a:pt x="642791" y="399280"/>
                  </a:lnTo>
                  <a:lnTo>
                    <a:pt x="652680" y="395430"/>
                  </a:lnTo>
                  <a:lnTo>
                    <a:pt x="662569" y="391583"/>
                  </a:lnTo>
                  <a:lnTo>
                    <a:pt x="672458" y="387742"/>
                  </a:lnTo>
                  <a:lnTo>
                    <a:pt x="682347" y="383905"/>
                  </a:lnTo>
                  <a:lnTo>
                    <a:pt x="692236" y="380073"/>
                  </a:lnTo>
                  <a:lnTo>
                    <a:pt x="702125" y="376247"/>
                  </a:lnTo>
                  <a:lnTo>
                    <a:pt x="712014" y="372426"/>
                  </a:lnTo>
                  <a:lnTo>
                    <a:pt x="721904" y="368612"/>
                  </a:lnTo>
                  <a:lnTo>
                    <a:pt x="731793" y="364805"/>
                  </a:lnTo>
                  <a:lnTo>
                    <a:pt x="741682" y="361005"/>
                  </a:lnTo>
                  <a:lnTo>
                    <a:pt x="751571" y="357212"/>
                  </a:lnTo>
                  <a:lnTo>
                    <a:pt x="761460" y="353427"/>
                  </a:lnTo>
                  <a:lnTo>
                    <a:pt x="771349" y="349651"/>
                  </a:lnTo>
                  <a:lnTo>
                    <a:pt x="781238" y="345884"/>
                  </a:lnTo>
                  <a:lnTo>
                    <a:pt x="791127" y="342127"/>
                  </a:lnTo>
                  <a:lnTo>
                    <a:pt x="801016" y="338380"/>
                  </a:lnTo>
                  <a:lnTo>
                    <a:pt x="810905" y="334644"/>
                  </a:lnTo>
                  <a:lnTo>
                    <a:pt x="820795" y="330919"/>
                  </a:lnTo>
                  <a:lnTo>
                    <a:pt x="830684" y="327206"/>
                  </a:lnTo>
                  <a:lnTo>
                    <a:pt x="840573" y="323506"/>
                  </a:lnTo>
                  <a:lnTo>
                    <a:pt x="850462" y="319819"/>
                  </a:lnTo>
                  <a:lnTo>
                    <a:pt x="860351" y="316147"/>
                  </a:lnTo>
                  <a:lnTo>
                    <a:pt x="870240" y="312490"/>
                  </a:lnTo>
                  <a:lnTo>
                    <a:pt x="880129" y="308848"/>
                  </a:lnTo>
                  <a:lnTo>
                    <a:pt x="890018" y="305223"/>
                  </a:lnTo>
                  <a:lnTo>
                    <a:pt x="899907" y="301615"/>
                  </a:lnTo>
                  <a:lnTo>
                    <a:pt x="909796" y="298026"/>
                  </a:lnTo>
                  <a:lnTo>
                    <a:pt x="919686" y="294455"/>
                  </a:lnTo>
                  <a:lnTo>
                    <a:pt x="929575" y="290904"/>
                  </a:lnTo>
                  <a:lnTo>
                    <a:pt x="939464" y="287374"/>
                  </a:lnTo>
                  <a:lnTo>
                    <a:pt x="949353" y="283866"/>
                  </a:lnTo>
                  <a:lnTo>
                    <a:pt x="959242" y="280380"/>
                  </a:lnTo>
                  <a:lnTo>
                    <a:pt x="969131" y="276917"/>
                  </a:lnTo>
                  <a:lnTo>
                    <a:pt x="979020" y="273478"/>
                  </a:lnTo>
                  <a:lnTo>
                    <a:pt x="988909" y="270064"/>
                  </a:lnTo>
                  <a:lnTo>
                    <a:pt x="998798" y="266676"/>
                  </a:lnTo>
                  <a:lnTo>
                    <a:pt x="1008687" y="263314"/>
                  </a:lnTo>
                  <a:lnTo>
                    <a:pt x="1018576" y="259979"/>
                  </a:lnTo>
                  <a:lnTo>
                    <a:pt x="1028466" y="256672"/>
                  </a:lnTo>
                  <a:lnTo>
                    <a:pt x="1038355" y="253393"/>
                  </a:lnTo>
                  <a:lnTo>
                    <a:pt x="1048244" y="250143"/>
                  </a:lnTo>
                  <a:lnTo>
                    <a:pt x="1058133" y="246922"/>
                  </a:lnTo>
                  <a:lnTo>
                    <a:pt x="1068022" y="243730"/>
                  </a:lnTo>
                  <a:lnTo>
                    <a:pt x="1077911" y="240567"/>
                  </a:lnTo>
                  <a:lnTo>
                    <a:pt x="1087800" y="237434"/>
                  </a:lnTo>
                  <a:lnTo>
                    <a:pt x="1097689" y="234330"/>
                  </a:lnTo>
                  <a:lnTo>
                    <a:pt x="1107578" y="231255"/>
                  </a:lnTo>
                  <a:lnTo>
                    <a:pt x="1117467" y="228208"/>
                  </a:lnTo>
                  <a:lnTo>
                    <a:pt x="1127357" y="225189"/>
                  </a:lnTo>
                  <a:lnTo>
                    <a:pt x="1137246" y="222198"/>
                  </a:lnTo>
                  <a:lnTo>
                    <a:pt x="1147135" y="219232"/>
                  </a:lnTo>
                  <a:lnTo>
                    <a:pt x="1157024" y="216291"/>
                  </a:lnTo>
                  <a:lnTo>
                    <a:pt x="1166913" y="213373"/>
                  </a:lnTo>
                  <a:lnTo>
                    <a:pt x="1176802" y="210477"/>
                  </a:lnTo>
                  <a:lnTo>
                    <a:pt x="1186691" y="207602"/>
                  </a:lnTo>
                  <a:lnTo>
                    <a:pt x="1196580" y="204744"/>
                  </a:lnTo>
                  <a:lnTo>
                    <a:pt x="1206469" y="201903"/>
                  </a:lnTo>
                  <a:lnTo>
                    <a:pt x="1216358" y="199076"/>
                  </a:lnTo>
                  <a:lnTo>
                    <a:pt x="1226248" y="196260"/>
                  </a:lnTo>
                  <a:lnTo>
                    <a:pt x="1236137" y="193453"/>
                  </a:lnTo>
                  <a:lnTo>
                    <a:pt x="1246026" y="190653"/>
                  </a:lnTo>
                  <a:lnTo>
                    <a:pt x="1255915" y="187857"/>
                  </a:lnTo>
                  <a:lnTo>
                    <a:pt x="1265804" y="185061"/>
                  </a:lnTo>
                  <a:lnTo>
                    <a:pt x="1275693" y="182264"/>
                  </a:lnTo>
                  <a:lnTo>
                    <a:pt x="1285582" y="179463"/>
                  </a:lnTo>
                  <a:lnTo>
                    <a:pt x="1295471" y="176654"/>
                  </a:lnTo>
                  <a:lnTo>
                    <a:pt x="1305360" y="173836"/>
                  </a:lnTo>
                  <a:lnTo>
                    <a:pt x="1315249" y="171005"/>
                  </a:lnTo>
                  <a:lnTo>
                    <a:pt x="1325139" y="168160"/>
                  </a:lnTo>
                  <a:lnTo>
                    <a:pt x="1335028" y="165297"/>
                  </a:lnTo>
                  <a:lnTo>
                    <a:pt x="1344917" y="162414"/>
                  </a:lnTo>
                  <a:lnTo>
                    <a:pt x="1354806" y="159510"/>
                  </a:lnTo>
                  <a:lnTo>
                    <a:pt x="1364695" y="156582"/>
                  </a:lnTo>
                  <a:lnTo>
                    <a:pt x="1374584" y="153628"/>
                  </a:lnTo>
                  <a:lnTo>
                    <a:pt x="1384473" y="150648"/>
                  </a:lnTo>
                  <a:lnTo>
                    <a:pt x="1394362" y="147639"/>
                  </a:lnTo>
                  <a:lnTo>
                    <a:pt x="1404251" y="144600"/>
                  </a:lnTo>
                  <a:lnTo>
                    <a:pt x="1414140" y="141530"/>
                  </a:lnTo>
                  <a:lnTo>
                    <a:pt x="1424029" y="138429"/>
                  </a:lnTo>
                  <a:lnTo>
                    <a:pt x="1433919" y="135296"/>
                  </a:lnTo>
                  <a:lnTo>
                    <a:pt x="1443808" y="132130"/>
                  </a:lnTo>
                  <a:lnTo>
                    <a:pt x="1453697" y="128930"/>
                  </a:lnTo>
                  <a:lnTo>
                    <a:pt x="1463586" y="125697"/>
                  </a:lnTo>
                  <a:lnTo>
                    <a:pt x="1473475" y="122431"/>
                  </a:lnTo>
                  <a:lnTo>
                    <a:pt x="1483364" y="119132"/>
                  </a:lnTo>
                  <a:lnTo>
                    <a:pt x="1493253" y="115800"/>
                  </a:lnTo>
                  <a:lnTo>
                    <a:pt x="1503142" y="112435"/>
                  </a:lnTo>
                  <a:lnTo>
                    <a:pt x="1513031" y="109038"/>
                  </a:lnTo>
                  <a:lnTo>
                    <a:pt x="1522920" y="105610"/>
                  </a:lnTo>
                  <a:lnTo>
                    <a:pt x="1532810" y="102150"/>
                  </a:lnTo>
                  <a:lnTo>
                    <a:pt x="1542699" y="98661"/>
                  </a:lnTo>
                  <a:lnTo>
                    <a:pt x="1552588" y="95141"/>
                  </a:lnTo>
                  <a:lnTo>
                    <a:pt x="1562477" y="91593"/>
                  </a:lnTo>
                  <a:lnTo>
                    <a:pt x="1572366" y="88017"/>
                  </a:lnTo>
                  <a:lnTo>
                    <a:pt x="1582255" y="84414"/>
                  </a:lnTo>
                  <a:lnTo>
                    <a:pt x="1592144" y="80785"/>
                  </a:lnTo>
                  <a:lnTo>
                    <a:pt x="1602033" y="77130"/>
                  </a:lnTo>
                  <a:lnTo>
                    <a:pt x="1611922" y="73451"/>
                  </a:lnTo>
                  <a:lnTo>
                    <a:pt x="1621811" y="69749"/>
                  </a:lnTo>
                  <a:lnTo>
                    <a:pt x="1631701" y="66023"/>
                  </a:lnTo>
                  <a:lnTo>
                    <a:pt x="1641590" y="62276"/>
                  </a:lnTo>
                  <a:lnTo>
                    <a:pt x="1651479" y="58508"/>
                  </a:lnTo>
                  <a:lnTo>
                    <a:pt x="1661368" y="54720"/>
                  </a:lnTo>
                  <a:lnTo>
                    <a:pt x="1671257" y="50913"/>
                  </a:lnTo>
                  <a:lnTo>
                    <a:pt x="1681146" y="47087"/>
                  </a:lnTo>
                  <a:lnTo>
                    <a:pt x="1691035" y="43244"/>
                  </a:lnTo>
                  <a:lnTo>
                    <a:pt x="1700924" y="39384"/>
                  </a:lnTo>
                  <a:lnTo>
                    <a:pt x="1710813" y="35507"/>
                  </a:lnTo>
                  <a:lnTo>
                    <a:pt x="1720702" y="31615"/>
                  </a:lnTo>
                  <a:lnTo>
                    <a:pt x="1730591" y="27708"/>
                  </a:lnTo>
                  <a:lnTo>
                    <a:pt x="1740481" y="23788"/>
                  </a:lnTo>
                  <a:lnTo>
                    <a:pt x="1750370" y="19853"/>
                  </a:lnTo>
                  <a:lnTo>
                    <a:pt x="1760259" y="15906"/>
                  </a:lnTo>
                  <a:lnTo>
                    <a:pt x="1770148" y="11947"/>
                  </a:lnTo>
                  <a:lnTo>
                    <a:pt x="1780037" y="7975"/>
                  </a:lnTo>
                  <a:lnTo>
                    <a:pt x="1789926" y="399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03690" y="3523668"/>
              <a:ext cx="1799815" cy="666360"/>
            </a:xfrm>
            <a:custGeom>
              <a:avLst/>
              <a:pathLst>
                <a:path w="1799815" h="666360">
                  <a:moveTo>
                    <a:pt x="1799815" y="0"/>
                  </a:moveTo>
                  <a:lnTo>
                    <a:pt x="1799815" y="0"/>
                  </a:lnTo>
                  <a:lnTo>
                    <a:pt x="1789926" y="3381"/>
                  </a:lnTo>
                  <a:lnTo>
                    <a:pt x="1780037" y="6739"/>
                  </a:lnTo>
                  <a:lnTo>
                    <a:pt x="1770148" y="10075"/>
                  </a:lnTo>
                  <a:lnTo>
                    <a:pt x="1760259" y="13387"/>
                  </a:lnTo>
                  <a:lnTo>
                    <a:pt x="1750370" y="16674"/>
                  </a:lnTo>
                  <a:lnTo>
                    <a:pt x="1740481" y="19937"/>
                  </a:lnTo>
                  <a:lnTo>
                    <a:pt x="1730591" y="23173"/>
                  </a:lnTo>
                  <a:lnTo>
                    <a:pt x="1720702" y="26384"/>
                  </a:lnTo>
                  <a:lnTo>
                    <a:pt x="1710813" y="29567"/>
                  </a:lnTo>
                  <a:lnTo>
                    <a:pt x="1700924" y="32724"/>
                  </a:lnTo>
                  <a:lnTo>
                    <a:pt x="1691035" y="35852"/>
                  </a:lnTo>
                  <a:lnTo>
                    <a:pt x="1681146" y="38954"/>
                  </a:lnTo>
                  <a:lnTo>
                    <a:pt x="1671257" y="42027"/>
                  </a:lnTo>
                  <a:lnTo>
                    <a:pt x="1661368" y="45073"/>
                  </a:lnTo>
                  <a:lnTo>
                    <a:pt x="1651479" y="48090"/>
                  </a:lnTo>
                  <a:lnTo>
                    <a:pt x="1641590" y="51081"/>
                  </a:lnTo>
                  <a:lnTo>
                    <a:pt x="1631701" y="54044"/>
                  </a:lnTo>
                  <a:lnTo>
                    <a:pt x="1621811" y="56980"/>
                  </a:lnTo>
                  <a:lnTo>
                    <a:pt x="1611922" y="59891"/>
                  </a:lnTo>
                  <a:lnTo>
                    <a:pt x="1602033" y="62776"/>
                  </a:lnTo>
                  <a:lnTo>
                    <a:pt x="1592144" y="65638"/>
                  </a:lnTo>
                  <a:lnTo>
                    <a:pt x="1582255" y="68476"/>
                  </a:lnTo>
                  <a:lnTo>
                    <a:pt x="1572366" y="71293"/>
                  </a:lnTo>
                  <a:lnTo>
                    <a:pt x="1562477" y="74090"/>
                  </a:lnTo>
                  <a:lnTo>
                    <a:pt x="1552588" y="76869"/>
                  </a:lnTo>
                  <a:lnTo>
                    <a:pt x="1542699" y="79631"/>
                  </a:lnTo>
                  <a:lnTo>
                    <a:pt x="1532810" y="82378"/>
                  </a:lnTo>
                  <a:lnTo>
                    <a:pt x="1522920" y="85112"/>
                  </a:lnTo>
                  <a:lnTo>
                    <a:pt x="1513031" y="87837"/>
                  </a:lnTo>
                  <a:lnTo>
                    <a:pt x="1503142" y="90553"/>
                  </a:lnTo>
                  <a:lnTo>
                    <a:pt x="1493253" y="93263"/>
                  </a:lnTo>
                  <a:lnTo>
                    <a:pt x="1483364" y="95970"/>
                  </a:lnTo>
                  <a:lnTo>
                    <a:pt x="1473475" y="98676"/>
                  </a:lnTo>
                  <a:lnTo>
                    <a:pt x="1463586" y="101384"/>
                  </a:lnTo>
                  <a:lnTo>
                    <a:pt x="1453697" y="104096"/>
                  </a:lnTo>
                  <a:lnTo>
                    <a:pt x="1443808" y="106814"/>
                  </a:lnTo>
                  <a:lnTo>
                    <a:pt x="1433919" y="109542"/>
                  </a:lnTo>
                  <a:lnTo>
                    <a:pt x="1424029" y="112281"/>
                  </a:lnTo>
                  <a:lnTo>
                    <a:pt x="1414140" y="115034"/>
                  </a:lnTo>
                  <a:lnTo>
                    <a:pt x="1404251" y="117803"/>
                  </a:lnTo>
                  <a:lnTo>
                    <a:pt x="1394362" y="120590"/>
                  </a:lnTo>
                  <a:lnTo>
                    <a:pt x="1384473" y="123396"/>
                  </a:lnTo>
                  <a:lnTo>
                    <a:pt x="1374584" y="126225"/>
                  </a:lnTo>
                  <a:lnTo>
                    <a:pt x="1364695" y="129077"/>
                  </a:lnTo>
                  <a:lnTo>
                    <a:pt x="1354806" y="131955"/>
                  </a:lnTo>
                  <a:lnTo>
                    <a:pt x="1344917" y="134858"/>
                  </a:lnTo>
                  <a:lnTo>
                    <a:pt x="1335028" y="137790"/>
                  </a:lnTo>
                  <a:lnTo>
                    <a:pt x="1325139" y="140749"/>
                  </a:lnTo>
                  <a:lnTo>
                    <a:pt x="1315249" y="143739"/>
                  </a:lnTo>
                  <a:lnTo>
                    <a:pt x="1305360" y="146758"/>
                  </a:lnTo>
                  <a:lnTo>
                    <a:pt x="1295471" y="149809"/>
                  </a:lnTo>
                  <a:lnTo>
                    <a:pt x="1285582" y="152890"/>
                  </a:lnTo>
                  <a:lnTo>
                    <a:pt x="1275693" y="156003"/>
                  </a:lnTo>
                  <a:lnTo>
                    <a:pt x="1265804" y="159147"/>
                  </a:lnTo>
                  <a:lnTo>
                    <a:pt x="1255915" y="162322"/>
                  </a:lnTo>
                  <a:lnTo>
                    <a:pt x="1246026" y="165529"/>
                  </a:lnTo>
                  <a:lnTo>
                    <a:pt x="1236137" y="168767"/>
                  </a:lnTo>
                  <a:lnTo>
                    <a:pt x="1226248" y="172036"/>
                  </a:lnTo>
                  <a:lnTo>
                    <a:pt x="1216358" y="175335"/>
                  </a:lnTo>
                  <a:lnTo>
                    <a:pt x="1206469" y="178663"/>
                  </a:lnTo>
                  <a:lnTo>
                    <a:pt x="1196580" y="182022"/>
                  </a:lnTo>
                  <a:lnTo>
                    <a:pt x="1186691" y="185408"/>
                  </a:lnTo>
                  <a:lnTo>
                    <a:pt x="1176802" y="188823"/>
                  </a:lnTo>
                  <a:lnTo>
                    <a:pt x="1166913" y="192265"/>
                  </a:lnTo>
                  <a:lnTo>
                    <a:pt x="1157024" y="195733"/>
                  </a:lnTo>
                  <a:lnTo>
                    <a:pt x="1147135" y="199228"/>
                  </a:lnTo>
                  <a:lnTo>
                    <a:pt x="1137246" y="202747"/>
                  </a:lnTo>
                  <a:lnTo>
                    <a:pt x="1127357" y="206291"/>
                  </a:lnTo>
                  <a:lnTo>
                    <a:pt x="1117467" y="209857"/>
                  </a:lnTo>
                  <a:lnTo>
                    <a:pt x="1107578" y="213447"/>
                  </a:lnTo>
                  <a:lnTo>
                    <a:pt x="1097689" y="217058"/>
                  </a:lnTo>
                  <a:lnTo>
                    <a:pt x="1087800" y="220691"/>
                  </a:lnTo>
                  <a:lnTo>
                    <a:pt x="1077911" y="224344"/>
                  </a:lnTo>
                  <a:lnTo>
                    <a:pt x="1068022" y="228016"/>
                  </a:lnTo>
                  <a:lnTo>
                    <a:pt x="1058133" y="231707"/>
                  </a:lnTo>
                  <a:lnTo>
                    <a:pt x="1048244" y="235416"/>
                  </a:lnTo>
                  <a:lnTo>
                    <a:pt x="1038355" y="239143"/>
                  </a:lnTo>
                  <a:lnTo>
                    <a:pt x="1028466" y="242886"/>
                  </a:lnTo>
                  <a:lnTo>
                    <a:pt x="1018576" y="246645"/>
                  </a:lnTo>
                  <a:lnTo>
                    <a:pt x="1008687" y="250419"/>
                  </a:lnTo>
                  <a:lnTo>
                    <a:pt x="998798" y="254209"/>
                  </a:lnTo>
                  <a:lnTo>
                    <a:pt x="988909" y="258012"/>
                  </a:lnTo>
                  <a:lnTo>
                    <a:pt x="979020" y="261829"/>
                  </a:lnTo>
                  <a:lnTo>
                    <a:pt x="969131" y="265659"/>
                  </a:lnTo>
                  <a:lnTo>
                    <a:pt x="959242" y="269502"/>
                  </a:lnTo>
                  <a:lnTo>
                    <a:pt x="949353" y="273356"/>
                  </a:lnTo>
                  <a:lnTo>
                    <a:pt x="939464" y="277222"/>
                  </a:lnTo>
                  <a:lnTo>
                    <a:pt x="929575" y="281099"/>
                  </a:lnTo>
                  <a:lnTo>
                    <a:pt x="919686" y="284987"/>
                  </a:lnTo>
                  <a:lnTo>
                    <a:pt x="909796" y="288885"/>
                  </a:lnTo>
                  <a:lnTo>
                    <a:pt x="899907" y="292792"/>
                  </a:lnTo>
                  <a:lnTo>
                    <a:pt x="890018" y="296709"/>
                  </a:lnTo>
                  <a:lnTo>
                    <a:pt x="880129" y="300635"/>
                  </a:lnTo>
                  <a:lnTo>
                    <a:pt x="870240" y="304570"/>
                  </a:lnTo>
                  <a:lnTo>
                    <a:pt x="860351" y="308512"/>
                  </a:lnTo>
                  <a:lnTo>
                    <a:pt x="850462" y="312463"/>
                  </a:lnTo>
                  <a:lnTo>
                    <a:pt x="840573" y="316422"/>
                  </a:lnTo>
                  <a:lnTo>
                    <a:pt x="830684" y="320388"/>
                  </a:lnTo>
                  <a:lnTo>
                    <a:pt x="820795" y="324361"/>
                  </a:lnTo>
                  <a:lnTo>
                    <a:pt x="810905" y="328341"/>
                  </a:lnTo>
                  <a:lnTo>
                    <a:pt x="801016" y="332327"/>
                  </a:lnTo>
                  <a:lnTo>
                    <a:pt x="791127" y="336320"/>
                  </a:lnTo>
                  <a:lnTo>
                    <a:pt x="781238" y="340319"/>
                  </a:lnTo>
                  <a:lnTo>
                    <a:pt x="771349" y="344324"/>
                  </a:lnTo>
                  <a:lnTo>
                    <a:pt x="761460" y="348335"/>
                  </a:lnTo>
                  <a:lnTo>
                    <a:pt x="751571" y="352351"/>
                  </a:lnTo>
                  <a:lnTo>
                    <a:pt x="741682" y="356373"/>
                  </a:lnTo>
                  <a:lnTo>
                    <a:pt x="731793" y="360400"/>
                  </a:lnTo>
                  <a:lnTo>
                    <a:pt x="721904" y="364431"/>
                  </a:lnTo>
                  <a:lnTo>
                    <a:pt x="712014" y="368468"/>
                  </a:lnTo>
                  <a:lnTo>
                    <a:pt x="702125" y="372509"/>
                  </a:lnTo>
                  <a:lnTo>
                    <a:pt x="692236" y="376555"/>
                  </a:lnTo>
                  <a:lnTo>
                    <a:pt x="682347" y="380605"/>
                  </a:lnTo>
                  <a:lnTo>
                    <a:pt x="672458" y="384659"/>
                  </a:lnTo>
                  <a:lnTo>
                    <a:pt x="662569" y="388717"/>
                  </a:lnTo>
                  <a:lnTo>
                    <a:pt x="652680" y="392780"/>
                  </a:lnTo>
                  <a:lnTo>
                    <a:pt x="642791" y="396846"/>
                  </a:lnTo>
                  <a:lnTo>
                    <a:pt x="632902" y="400916"/>
                  </a:lnTo>
                  <a:lnTo>
                    <a:pt x="623013" y="404990"/>
                  </a:lnTo>
                  <a:lnTo>
                    <a:pt x="613124" y="409067"/>
                  </a:lnTo>
                  <a:lnTo>
                    <a:pt x="603234" y="413148"/>
                  </a:lnTo>
                  <a:lnTo>
                    <a:pt x="593345" y="417232"/>
                  </a:lnTo>
                  <a:lnTo>
                    <a:pt x="583456" y="421319"/>
                  </a:lnTo>
                  <a:lnTo>
                    <a:pt x="573567" y="425410"/>
                  </a:lnTo>
                  <a:lnTo>
                    <a:pt x="563678" y="429504"/>
                  </a:lnTo>
                  <a:lnTo>
                    <a:pt x="553789" y="433600"/>
                  </a:lnTo>
                  <a:lnTo>
                    <a:pt x="543900" y="437700"/>
                  </a:lnTo>
                  <a:lnTo>
                    <a:pt x="534011" y="441802"/>
                  </a:lnTo>
                  <a:lnTo>
                    <a:pt x="524122" y="445908"/>
                  </a:lnTo>
                  <a:lnTo>
                    <a:pt x="514233" y="450016"/>
                  </a:lnTo>
                  <a:lnTo>
                    <a:pt x="504343" y="454127"/>
                  </a:lnTo>
                  <a:lnTo>
                    <a:pt x="494454" y="458240"/>
                  </a:lnTo>
                  <a:lnTo>
                    <a:pt x="484565" y="462356"/>
                  </a:lnTo>
                  <a:lnTo>
                    <a:pt x="474676" y="466474"/>
                  </a:lnTo>
                  <a:lnTo>
                    <a:pt x="464787" y="470595"/>
                  </a:lnTo>
                  <a:lnTo>
                    <a:pt x="454898" y="474718"/>
                  </a:lnTo>
                  <a:lnTo>
                    <a:pt x="445009" y="478844"/>
                  </a:lnTo>
                  <a:lnTo>
                    <a:pt x="435120" y="482972"/>
                  </a:lnTo>
                  <a:lnTo>
                    <a:pt x="425231" y="487102"/>
                  </a:lnTo>
                  <a:lnTo>
                    <a:pt x="415342" y="491235"/>
                  </a:lnTo>
                  <a:lnTo>
                    <a:pt x="405452" y="495369"/>
                  </a:lnTo>
                  <a:lnTo>
                    <a:pt x="395563" y="499506"/>
                  </a:lnTo>
                  <a:lnTo>
                    <a:pt x="385674" y="503645"/>
                  </a:lnTo>
                  <a:lnTo>
                    <a:pt x="375785" y="507785"/>
                  </a:lnTo>
                  <a:lnTo>
                    <a:pt x="365896" y="511928"/>
                  </a:lnTo>
                  <a:lnTo>
                    <a:pt x="356007" y="516073"/>
                  </a:lnTo>
                  <a:lnTo>
                    <a:pt x="346118" y="520220"/>
                  </a:lnTo>
                  <a:lnTo>
                    <a:pt x="336229" y="524368"/>
                  </a:lnTo>
                  <a:lnTo>
                    <a:pt x="326340" y="528519"/>
                  </a:lnTo>
                  <a:lnTo>
                    <a:pt x="316451" y="532671"/>
                  </a:lnTo>
                  <a:lnTo>
                    <a:pt x="306562" y="536825"/>
                  </a:lnTo>
                  <a:lnTo>
                    <a:pt x="296672" y="540981"/>
                  </a:lnTo>
                  <a:lnTo>
                    <a:pt x="286783" y="545139"/>
                  </a:lnTo>
                  <a:lnTo>
                    <a:pt x="276894" y="549298"/>
                  </a:lnTo>
                  <a:lnTo>
                    <a:pt x="267005" y="553459"/>
                  </a:lnTo>
                  <a:lnTo>
                    <a:pt x="257116" y="557622"/>
                  </a:lnTo>
                  <a:lnTo>
                    <a:pt x="247227" y="561786"/>
                  </a:lnTo>
                  <a:lnTo>
                    <a:pt x="237338" y="565952"/>
                  </a:lnTo>
                  <a:lnTo>
                    <a:pt x="227449" y="570119"/>
                  </a:lnTo>
                  <a:lnTo>
                    <a:pt x="217560" y="574288"/>
                  </a:lnTo>
                  <a:lnTo>
                    <a:pt x="207671" y="578459"/>
                  </a:lnTo>
                  <a:lnTo>
                    <a:pt x="197781" y="582631"/>
                  </a:lnTo>
                  <a:lnTo>
                    <a:pt x="187892" y="586805"/>
                  </a:lnTo>
                  <a:lnTo>
                    <a:pt x="178003" y="590980"/>
                  </a:lnTo>
                  <a:lnTo>
                    <a:pt x="168114" y="595156"/>
                  </a:lnTo>
                  <a:lnTo>
                    <a:pt x="158225" y="599334"/>
                  </a:lnTo>
                  <a:lnTo>
                    <a:pt x="148336" y="603513"/>
                  </a:lnTo>
                  <a:lnTo>
                    <a:pt x="138447" y="607694"/>
                  </a:lnTo>
                  <a:lnTo>
                    <a:pt x="128558" y="611876"/>
                  </a:lnTo>
                  <a:lnTo>
                    <a:pt x="118669" y="616060"/>
                  </a:lnTo>
                  <a:lnTo>
                    <a:pt x="108780" y="620244"/>
                  </a:lnTo>
                  <a:lnTo>
                    <a:pt x="98890" y="624431"/>
                  </a:lnTo>
                  <a:lnTo>
                    <a:pt x="89001" y="628618"/>
                  </a:lnTo>
                  <a:lnTo>
                    <a:pt x="79112" y="632807"/>
                  </a:lnTo>
                  <a:lnTo>
                    <a:pt x="69223" y="636996"/>
                  </a:lnTo>
                  <a:lnTo>
                    <a:pt x="59334" y="641188"/>
                  </a:lnTo>
                  <a:lnTo>
                    <a:pt x="49445" y="645380"/>
                  </a:lnTo>
                  <a:lnTo>
                    <a:pt x="39556" y="649574"/>
                  </a:lnTo>
                  <a:lnTo>
                    <a:pt x="29667" y="653768"/>
                  </a:lnTo>
                  <a:lnTo>
                    <a:pt x="19778" y="657964"/>
                  </a:lnTo>
                  <a:lnTo>
                    <a:pt x="9889" y="662162"/>
                  </a:lnTo>
                  <a:lnTo>
                    <a:pt x="0" y="666360"/>
                  </a:lnTo>
                  <a:lnTo>
                    <a:pt x="0" y="6663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81057"/>
              <a:ext cx="1799815" cy="657936"/>
            </a:xfrm>
            <a:custGeom>
              <a:avLst/>
              <a:pathLst>
                <a:path w="1799815" h="657936">
                  <a:moveTo>
                    <a:pt x="0" y="657936"/>
                  </a:moveTo>
                  <a:lnTo>
                    <a:pt x="9889" y="653901"/>
                  </a:lnTo>
                  <a:lnTo>
                    <a:pt x="19778" y="649867"/>
                  </a:lnTo>
                  <a:lnTo>
                    <a:pt x="29667" y="645832"/>
                  </a:lnTo>
                  <a:lnTo>
                    <a:pt x="39556" y="641798"/>
                  </a:lnTo>
                  <a:lnTo>
                    <a:pt x="49445" y="637764"/>
                  </a:lnTo>
                  <a:lnTo>
                    <a:pt x="59334" y="633730"/>
                  </a:lnTo>
                  <a:lnTo>
                    <a:pt x="69223" y="629696"/>
                  </a:lnTo>
                  <a:lnTo>
                    <a:pt x="79112" y="625662"/>
                  </a:lnTo>
                  <a:lnTo>
                    <a:pt x="89001" y="621629"/>
                  </a:lnTo>
                  <a:lnTo>
                    <a:pt x="98890" y="617596"/>
                  </a:lnTo>
                  <a:lnTo>
                    <a:pt x="108780" y="613563"/>
                  </a:lnTo>
                  <a:lnTo>
                    <a:pt x="118669" y="609530"/>
                  </a:lnTo>
                  <a:lnTo>
                    <a:pt x="128558" y="605497"/>
                  </a:lnTo>
                  <a:lnTo>
                    <a:pt x="138447" y="601465"/>
                  </a:lnTo>
                  <a:lnTo>
                    <a:pt x="148336" y="597433"/>
                  </a:lnTo>
                  <a:lnTo>
                    <a:pt x="158225" y="593402"/>
                  </a:lnTo>
                  <a:lnTo>
                    <a:pt x="168114" y="589370"/>
                  </a:lnTo>
                  <a:lnTo>
                    <a:pt x="178003" y="585339"/>
                  </a:lnTo>
                  <a:lnTo>
                    <a:pt x="187892" y="581309"/>
                  </a:lnTo>
                  <a:lnTo>
                    <a:pt x="197781" y="577278"/>
                  </a:lnTo>
                  <a:lnTo>
                    <a:pt x="207671" y="573248"/>
                  </a:lnTo>
                  <a:lnTo>
                    <a:pt x="217560" y="569219"/>
                  </a:lnTo>
                  <a:lnTo>
                    <a:pt x="227449" y="565190"/>
                  </a:lnTo>
                  <a:lnTo>
                    <a:pt x="237338" y="561161"/>
                  </a:lnTo>
                  <a:lnTo>
                    <a:pt x="247227" y="557133"/>
                  </a:lnTo>
                  <a:lnTo>
                    <a:pt x="257116" y="553105"/>
                  </a:lnTo>
                  <a:lnTo>
                    <a:pt x="267005" y="549078"/>
                  </a:lnTo>
                  <a:lnTo>
                    <a:pt x="276894" y="545051"/>
                  </a:lnTo>
                  <a:lnTo>
                    <a:pt x="286783" y="541025"/>
                  </a:lnTo>
                  <a:lnTo>
                    <a:pt x="296672" y="536999"/>
                  </a:lnTo>
                  <a:lnTo>
                    <a:pt x="306562" y="532974"/>
                  </a:lnTo>
                  <a:lnTo>
                    <a:pt x="316451" y="528949"/>
                  </a:lnTo>
                  <a:lnTo>
                    <a:pt x="326340" y="524926"/>
                  </a:lnTo>
                  <a:lnTo>
                    <a:pt x="336229" y="520902"/>
                  </a:lnTo>
                  <a:lnTo>
                    <a:pt x="346118" y="516880"/>
                  </a:lnTo>
                  <a:lnTo>
                    <a:pt x="356007" y="512859"/>
                  </a:lnTo>
                  <a:lnTo>
                    <a:pt x="365896" y="508838"/>
                  </a:lnTo>
                  <a:lnTo>
                    <a:pt x="375785" y="504818"/>
                  </a:lnTo>
                  <a:lnTo>
                    <a:pt x="385674" y="500799"/>
                  </a:lnTo>
                  <a:lnTo>
                    <a:pt x="395563" y="496780"/>
                  </a:lnTo>
                  <a:lnTo>
                    <a:pt x="405452" y="492763"/>
                  </a:lnTo>
                  <a:lnTo>
                    <a:pt x="415342" y="488747"/>
                  </a:lnTo>
                  <a:lnTo>
                    <a:pt x="425231" y="484732"/>
                  </a:lnTo>
                  <a:lnTo>
                    <a:pt x="435120" y="480718"/>
                  </a:lnTo>
                  <a:lnTo>
                    <a:pt x="445009" y="476705"/>
                  </a:lnTo>
                  <a:lnTo>
                    <a:pt x="454898" y="472694"/>
                  </a:lnTo>
                  <a:lnTo>
                    <a:pt x="464787" y="468684"/>
                  </a:lnTo>
                  <a:lnTo>
                    <a:pt x="474676" y="464675"/>
                  </a:lnTo>
                  <a:lnTo>
                    <a:pt x="484565" y="460667"/>
                  </a:lnTo>
                  <a:lnTo>
                    <a:pt x="494454" y="456661"/>
                  </a:lnTo>
                  <a:lnTo>
                    <a:pt x="504343" y="452657"/>
                  </a:lnTo>
                  <a:lnTo>
                    <a:pt x="514233" y="448654"/>
                  </a:lnTo>
                  <a:lnTo>
                    <a:pt x="524122" y="444654"/>
                  </a:lnTo>
                  <a:lnTo>
                    <a:pt x="534011" y="440655"/>
                  </a:lnTo>
                  <a:lnTo>
                    <a:pt x="543900" y="436657"/>
                  </a:lnTo>
                  <a:lnTo>
                    <a:pt x="553789" y="432662"/>
                  </a:lnTo>
                  <a:lnTo>
                    <a:pt x="563678" y="428670"/>
                  </a:lnTo>
                  <a:lnTo>
                    <a:pt x="573567" y="424679"/>
                  </a:lnTo>
                  <a:lnTo>
                    <a:pt x="583456" y="420691"/>
                  </a:lnTo>
                  <a:lnTo>
                    <a:pt x="593345" y="416705"/>
                  </a:lnTo>
                  <a:lnTo>
                    <a:pt x="603234" y="412722"/>
                  </a:lnTo>
                  <a:lnTo>
                    <a:pt x="613124" y="408741"/>
                  </a:lnTo>
                  <a:lnTo>
                    <a:pt x="623013" y="404764"/>
                  </a:lnTo>
                  <a:lnTo>
                    <a:pt x="632902" y="400789"/>
                  </a:lnTo>
                  <a:lnTo>
                    <a:pt x="642791" y="396818"/>
                  </a:lnTo>
                  <a:lnTo>
                    <a:pt x="652680" y="392850"/>
                  </a:lnTo>
                  <a:lnTo>
                    <a:pt x="662569" y="388886"/>
                  </a:lnTo>
                  <a:lnTo>
                    <a:pt x="672458" y="384925"/>
                  </a:lnTo>
                  <a:lnTo>
                    <a:pt x="682347" y="380968"/>
                  </a:lnTo>
                  <a:lnTo>
                    <a:pt x="692236" y="377016"/>
                  </a:lnTo>
                  <a:lnTo>
                    <a:pt x="702125" y="373067"/>
                  </a:lnTo>
                  <a:lnTo>
                    <a:pt x="712014" y="369124"/>
                  </a:lnTo>
                  <a:lnTo>
                    <a:pt x="721904" y="365185"/>
                  </a:lnTo>
                  <a:lnTo>
                    <a:pt x="731793" y="361251"/>
                  </a:lnTo>
                  <a:lnTo>
                    <a:pt x="741682" y="357322"/>
                  </a:lnTo>
                  <a:lnTo>
                    <a:pt x="751571" y="353399"/>
                  </a:lnTo>
                  <a:lnTo>
                    <a:pt x="761460" y="349482"/>
                  </a:lnTo>
                  <a:lnTo>
                    <a:pt x="771349" y="345571"/>
                  </a:lnTo>
                  <a:lnTo>
                    <a:pt x="781238" y="341667"/>
                  </a:lnTo>
                  <a:lnTo>
                    <a:pt x="791127" y="337770"/>
                  </a:lnTo>
                  <a:lnTo>
                    <a:pt x="801016" y="333880"/>
                  </a:lnTo>
                  <a:lnTo>
                    <a:pt x="810905" y="329997"/>
                  </a:lnTo>
                  <a:lnTo>
                    <a:pt x="820795" y="326122"/>
                  </a:lnTo>
                  <a:lnTo>
                    <a:pt x="830684" y="322256"/>
                  </a:lnTo>
                  <a:lnTo>
                    <a:pt x="840573" y="318399"/>
                  </a:lnTo>
                  <a:lnTo>
                    <a:pt x="850462" y="314551"/>
                  </a:lnTo>
                  <a:lnTo>
                    <a:pt x="860351" y="310712"/>
                  </a:lnTo>
                  <a:lnTo>
                    <a:pt x="870240" y="306884"/>
                  </a:lnTo>
                  <a:lnTo>
                    <a:pt x="880129" y="303067"/>
                  </a:lnTo>
                  <a:lnTo>
                    <a:pt x="890018" y="299262"/>
                  </a:lnTo>
                  <a:lnTo>
                    <a:pt x="899907" y="295468"/>
                  </a:lnTo>
                  <a:lnTo>
                    <a:pt x="909796" y="291686"/>
                  </a:lnTo>
                  <a:lnTo>
                    <a:pt x="919686" y="287918"/>
                  </a:lnTo>
                  <a:lnTo>
                    <a:pt x="929575" y="284164"/>
                  </a:lnTo>
                  <a:lnTo>
                    <a:pt x="939464" y="280424"/>
                  </a:lnTo>
                  <a:lnTo>
                    <a:pt x="949353" y="276699"/>
                  </a:lnTo>
                  <a:lnTo>
                    <a:pt x="959242" y="272990"/>
                  </a:lnTo>
                  <a:lnTo>
                    <a:pt x="969131" y="269298"/>
                  </a:lnTo>
                  <a:lnTo>
                    <a:pt x="979020" y="265623"/>
                  </a:lnTo>
                  <a:lnTo>
                    <a:pt x="988909" y="261967"/>
                  </a:lnTo>
                  <a:lnTo>
                    <a:pt x="998798" y="258329"/>
                  </a:lnTo>
                  <a:lnTo>
                    <a:pt x="1008687" y="254711"/>
                  </a:lnTo>
                  <a:lnTo>
                    <a:pt x="1018576" y="251114"/>
                  </a:lnTo>
                  <a:lnTo>
                    <a:pt x="1028466" y="247538"/>
                  </a:lnTo>
                  <a:lnTo>
                    <a:pt x="1038355" y="243984"/>
                  </a:lnTo>
                  <a:lnTo>
                    <a:pt x="1048244" y="240454"/>
                  </a:lnTo>
                  <a:lnTo>
                    <a:pt x="1058133" y="236947"/>
                  </a:lnTo>
                  <a:lnTo>
                    <a:pt x="1068022" y="233466"/>
                  </a:lnTo>
                  <a:lnTo>
                    <a:pt x="1077911" y="230009"/>
                  </a:lnTo>
                  <a:lnTo>
                    <a:pt x="1087800" y="226580"/>
                  </a:lnTo>
                  <a:lnTo>
                    <a:pt x="1097689" y="223177"/>
                  </a:lnTo>
                  <a:lnTo>
                    <a:pt x="1107578" y="219802"/>
                  </a:lnTo>
                  <a:lnTo>
                    <a:pt x="1117467" y="216455"/>
                  </a:lnTo>
                  <a:lnTo>
                    <a:pt x="1127357" y="213138"/>
                  </a:lnTo>
                  <a:lnTo>
                    <a:pt x="1137246" y="209850"/>
                  </a:lnTo>
                  <a:lnTo>
                    <a:pt x="1147135" y="206592"/>
                  </a:lnTo>
                  <a:lnTo>
                    <a:pt x="1157024" y="203365"/>
                  </a:lnTo>
                  <a:lnTo>
                    <a:pt x="1166913" y="200168"/>
                  </a:lnTo>
                  <a:lnTo>
                    <a:pt x="1176802" y="197002"/>
                  </a:lnTo>
                  <a:lnTo>
                    <a:pt x="1186691" y="193867"/>
                  </a:lnTo>
                  <a:lnTo>
                    <a:pt x="1196580" y="190762"/>
                  </a:lnTo>
                  <a:lnTo>
                    <a:pt x="1206469" y="187688"/>
                  </a:lnTo>
                  <a:lnTo>
                    <a:pt x="1216358" y="184643"/>
                  </a:lnTo>
                  <a:lnTo>
                    <a:pt x="1226248" y="181628"/>
                  </a:lnTo>
                  <a:lnTo>
                    <a:pt x="1236137" y="178641"/>
                  </a:lnTo>
                  <a:lnTo>
                    <a:pt x="1246026" y="175681"/>
                  </a:lnTo>
                  <a:lnTo>
                    <a:pt x="1255915" y="172748"/>
                  </a:lnTo>
                  <a:lnTo>
                    <a:pt x="1265804" y="169841"/>
                  </a:lnTo>
                  <a:lnTo>
                    <a:pt x="1275693" y="166956"/>
                  </a:lnTo>
                  <a:lnTo>
                    <a:pt x="1285582" y="164094"/>
                  </a:lnTo>
                  <a:lnTo>
                    <a:pt x="1295471" y="161251"/>
                  </a:lnTo>
                  <a:lnTo>
                    <a:pt x="1305360" y="158427"/>
                  </a:lnTo>
                  <a:lnTo>
                    <a:pt x="1315249" y="155619"/>
                  </a:lnTo>
                  <a:lnTo>
                    <a:pt x="1325139" y="152824"/>
                  </a:lnTo>
                  <a:lnTo>
                    <a:pt x="1335028" y="150040"/>
                  </a:lnTo>
                  <a:lnTo>
                    <a:pt x="1344917" y="147266"/>
                  </a:lnTo>
                  <a:lnTo>
                    <a:pt x="1354806" y="144497"/>
                  </a:lnTo>
                  <a:lnTo>
                    <a:pt x="1364695" y="141732"/>
                  </a:lnTo>
                  <a:lnTo>
                    <a:pt x="1374584" y="138969"/>
                  </a:lnTo>
                  <a:lnTo>
                    <a:pt x="1384473" y="136203"/>
                  </a:lnTo>
                  <a:lnTo>
                    <a:pt x="1394362" y="133433"/>
                  </a:lnTo>
                  <a:lnTo>
                    <a:pt x="1404251" y="130656"/>
                  </a:lnTo>
                  <a:lnTo>
                    <a:pt x="1414140" y="127870"/>
                  </a:lnTo>
                  <a:lnTo>
                    <a:pt x="1424029" y="125071"/>
                  </a:lnTo>
                  <a:lnTo>
                    <a:pt x="1433919" y="122258"/>
                  </a:lnTo>
                  <a:lnTo>
                    <a:pt x="1443808" y="119429"/>
                  </a:lnTo>
                  <a:lnTo>
                    <a:pt x="1453697" y="116581"/>
                  </a:lnTo>
                  <a:lnTo>
                    <a:pt x="1463586" y="113713"/>
                  </a:lnTo>
                  <a:lnTo>
                    <a:pt x="1473475" y="110822"/>
                  </a:lnTo>
                  <a:lnTo>
                    <a:pt x="1483364" y="107907"/>
                  </a:lnTo>
                  <a:lnTo>
                    <a:pt x="1493253" y="104966"/>
                  </a:lnTo>
                  <a:lnTo>
                    <a:pt x="1503142" y="101999"/>
                  </a:lnTo>
                  <a:lnTo>
                    <a:pt x="1513031" y="99004"/>
                  </a:lnTo>
                  <a:lnTo>
                    <a:pt x="1522920" y="95981"/>
                  </a:lnTo>
                  <a:lnTo>
                    <a:pt x="1532810" y="92928"/>
                  </a:lnTo>
                  <a:lnTo>
                    <a:pt x="1542699" y="89845"/>
                  </a:lnTo>
                  <a:lnTo>
                    <a:pt x="1552588" y="86731"/>
                  </a:lnTo>
                  <a:lnTo>
                    <a:pt x="1562477" y="83587"/>
                  </a:lnTo>
                  <a:lnTo>
                    <a:pt x="1572366" y="80412"/>
                  </a:lnTo>
                  <a:lnTo>
                    <a:pt x="1582255" y="77207"/>
                  </a:lnTo>
                  <a:lnTo>
                    <a:pt x="1592144" y="73970"/>
                  </a:lnTo>
                  <a:lnTo>
                    <a:pt x="1602033" y="70704"/>
                  </a:lnTo>
                  <a:lnTo>
                    <a:pt x="1611922" y="67408"/>
                  </a:lnTo>
                  <a:lnTo>
                    <a:pt x="1621811" y="64082"/>
                  </a:lnTo>
                  <a:lnTo>
                    <a:pt x="1631701" y="60727"/>
                  </a:lnTo>
                  <a:lnTo>
                    <a:pt x="1641590" y="57344"/>
                  </a:lnTo>
                  <a:lnTo>
                    <a:pt x="1651479" y="53934"/>
                  </a:lnTo>
                  <a:lnTo>
                    <a:pt x="1661368" y="50496"/>
                  </a:lnTo>
                  <a:lnTo>
                    <a:pt x="1671257" y="47033"/>
                  </a:lnTo>
                  <a:lnTo>
                    <a:pt x="1681146" y="43544"/>
                  </a:lnTo>
                  <a:lnTo>
                    <a:pt x="1691035" y="40030"/>
                  </a:lnTo>
                  <a:lnTo>
                    <a:pt x="1700924" y="36493"/>
                  </a:lnTo>
                  <a:lnTo>
                    <a:pt x="1710813" y="32933"/>
                  </a:lnTo>
                  <a:lnTo>
                    <a:pt x="1720702" y="29351"/>
                  </a:lnTo>
                  <a:lnTo>
                    <a:pt x="1730591" y="25748"/>
                  </a:lnTo>
                  <a:lnTo>
                    <a:pt x="1740481" y="22124"/>
                  </a:lnTo>
                  <a:lnTo>
                    <a:pt x="1750370" y="18481"/>
                  </a:lnTo>
                  <a:lnTo>
                    <a:pt x="1760259" y="14819"/>
                  </a:lnTo>
                  <a:lnTo>
                    <a:pt x="1770148" y="11139"/>
                  </a:lnTo>
                  <a:lnTo>
                    <a:pt x="1780037" y="7442"/>
                  </a:lnTo>
                  <a:lnTo>
                    <a:pt x="1789926" y="372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394793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3975514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853070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771456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789986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774198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7280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69597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669132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5080060"/>
              <a:ext cx="1799815" cy="774873"/>
            </a:xfrm>
            <a:custGeom>
              <a:avLst/>
              <a:pathLst>
                <a:path w="1799815" h="774873">
                  <a:moveTo>
                    <a:pt x="0" y="652239"/>
                  </a:moveTo>
                  <a:lnTo>
                    <a:pt x="9889" y="648338"/>
                  </a:lnTo>
                  <a:lnTo>
                    <a:pt x="19778" y="644437"/>
                  </a:lnTo>
                  <a:lnTo>
                    <a:pt x="29667" y="640534"/>
                  </a:lnTo>
                  <a:lnTo>
                    <a:pt x="39556" y="636632"/>
                  </a:lnTo>
                  <a:lnTo>
                    <a:pt x="49445" y="632728"/>
                  </a:lnTo>
                  <a:lnTo>
                    <a:pt x="59334" y="628824"/>
                  </a:lnTo>
                  <a:lnTo>
                    <a:pt x="69223" y="624920"/>
                  </a:lnTo>
                  <a:lnTo>
                    <a:pt x="79112" y="621015"/>
                  </a:lnTo>
                  <a:lnTo>
                    <a:pt x="89001" y="617109"/>
                  </a:lnTo>
                  <a:lnTo>
                    <a:pt x="98890" y="613203"/>
                  </a:lnTo>
                  <a:lnTo>
                    <a:pt x="108780" y="609297"/>
                  </a:lnTo>
                  <a:lnTo>
                    <a:pt x="118669" y="605390"/>
                  </a:lnTo>
                  <a:lnTo>
                    <a:pt x="128558" y="601482"/>
                  </a:lnTo>
                  <a:lnTo>
                    <a:pt x="138447" y="597574"/>
                  </a:lnTo>
                  <a:lnTo>
                    <a:pt x="148336" y="593666"/>
                  </a:lnTo>
                  <a:lnTo>
                    <a:pt x="158225" y="589758"/>
                  </a:lnTo>
                  <a:lnTo>
                    <a:pt x="168114" y="585849"/>
                  </a:lnTo>
                  <a:lnTo>
                    <a:pt x="178003" y="581940"/>
                  </a:lnTo>
                  <a:lnTo>
                    <a:pt x="187892" y="578030"/>
                  </a:lnTo>
                  <a:lnTo>
                    <a:pt x="197781" y="574121"/>
                  </a:lnTo>
                  <a:lnTo>
                    <a:pt x="207671" y="570211"/>
                  </a:lnTo>
                  <a:lnTo>
                    <a:pt x="217560" y="566301"/>
                  </a:lnTo>
                  <a:lnTo>
                    <a:pt x="227449" y="562391"/>
                  </a:lnTo>
                  <a:lnTo>
                    <a:pt x="237338" y="558481"/>
                  </a:lnTo>
                  <a:lnTo>
                    <a:pt x="247227" y="554571"/>
                  </a:lnTo>
                  <a:lnTo>
                    <a:pt x="257116" y="550661"/>
                  </a:lnTo>
                  <a:lnTo>
                    <a:pt x="267005" y="546751"/>
                  </a:lnTo>
                  <a:lnTo>
                    <a:pt x="276894" y="542842"/>
                  </a:lnTo>
                  <a:lnTo>
                    <a:pt x="286783" y="538933"/>
                  </a:lnTo>
                  <a:lnTo>
                    <a:pt x="296672" y="535024"/>
                  </a:lnTo>
                  <a:lnTo>
                    <a:pt x="306562" y="531115"/>
                  </a:lnTo>
                  <a:lnTo>
                    <a:pt x="316451" y="527207"/>
                  </a:lnTo>
                  <a:lnTo>
                    <a:pt x="326340" y="523300"/>
                  </a:lnTo>
                  <a:lnTo>
                    <a:pt x="336229" y="519393"/>
                  </a:lnTo>
                  <a:lnTo>
                    <a:pt x="346118" y="515487"/>
                  </a:lnTo>
                  <a:lnTo>
                    <a:pt x="356007" y="511581"/>
                  </a:lnTo>
                  <a:lnTo>
                    <a:pt x="365896" y="507677"/>
                  </a:lnTo>
                  <a:lnTo>
                    <a:pt x="375785" y="503774"/>
                  </a:lnTo>
                  <a:lnTo>
                    <a:pt x="385674" y="499871"/>
                  </a:lnTo>
                  <a:lnTo>
                    <a:pt x="395563" y="495971"/>
                  </a:lnTo>
                  <a:lnTo>
                    <a:pt x="405452" y="492071"/>
                  </a:lnTo>
                  <a:lnTo>
                    <a:pt x="415342" y="488173"/>
                  </a:lnTo>
                  <a:lnTo>
                    <a:pt x="425231" y="484277"/>
                  </a:lnTo>
                  <a:lnTo>
                    <a:pt x="435120" y="480382"/>
                  </a:lnTo>
                  <a:lnTo>
                    <a:pt x="445009" y="476489"/>
                  </a:lnTo>
                  <a:lnTo>
                    <a:pt x="454898" y="472599"/>
                  </a:lnTo>
                  <a:lnTo>
                    <a:pt x="464787" y="468711"/>
                  </a:lnTo>
                  <a:lnTo>
                    <a:pt x="474676" y="464825"/>
                  </a:lnTo>
                  <a:lnTo>
                    <a:pt x="484565" y="460942"/>
                  </a:lnTo>
                  <a:lnTo>
                    <a:pt x="494454" y="457062"/>
                  </a:lnTo>
                  <a:lnTo>
                    <a:pt x="504343" y="453185"/>
                  </a:lnTo>
                  <a:lnTo>
                    <a:pt x="514233" y="449311"/>
                  </a:lnTo>
                  <a:lnTo>
                    <a:pt x="524122" y="445441"/>
                  </a:lnTo>
                  <a:lnTo>
                    <a:pt x="534011" y="441575"/>
                  </a:lnTo>
                  <a:lnTo>
                    <a:pt x="543900" y="437712"/>
                  </a:lnTo>
                  <a:lnTo>
                    <a:pt x="553789" y="433854"/>
                  </a:lnTo>
                  <a:lnTo>
                    <a:pt x="563678" y="430001"/>
                  </a:lnTo>
                  <a:lnTo>
                    <a:pt x="573567" y="426153"/>
                  </a:lnTo>
                  <a:lnTo>
                    <a:pt x="583456" y="422310"/>
                  </a:lnTo>
                  <a:lnTo>
                    <a:pt x="593345" y="418472"/>
                  </a:lnTo>
                  <a:lnTo>
                    <a:pt x="603234" y="414641"/>
                  </a:lnTo>
                  <a:lnTo>
                    <a:pt x="613124" y="410816"/>
                  </a:lnTo>
                  <a:lnTo>
                    <a:pt x="623013" y="406997"/>
                  </a:lnTo>
                  <a:lnTo>
                    <a:pt x="632902" y="403186"/>
                  </a:lnTo>
                  <a:lnTo>
                    <a:pt x="642791" y="399382"/>
                  </a:lnTo>
                  <a:lnTo>
                    <a:pt x="652680" y="395587"/>
                  </a:lnTo>
                  <a:lnTo>
                    <a:pt x="662569" y="391800"/>
                  </a:lnTo>
                  <a:lnTo>
                    <a:pt x="672458" y="388022"/>
                  </a:lnTo>
                  <a:lnTo>
                    <a:pt x="682347" y="384254"/>
                  </a:lnTo>
                  <a:lnTo>
                    <a:pt x="692236" y="380496"/>
                  </a:lnTo>
                  <a:lnTo>
                    <a:pt x="702125" y="376749"/>
                  </a:lnTo>
                  <a:lnTo>
                    <a:pt x="712014" y="373013"/>
                  </a:lnTo>
                  <a:lnTo>
                    <a:pt x="721904" y="369289"/>
                  </a:lnTo>
                  <a:lnTo>
                    <a:pt x="731793" y="365578"/>
                  </a:lnTo>
                  <a:lnTo>
                    <a:pt x="741682" y="361880"/>
                  </a:lnTo>
                  <a:lnTo>
                    <a:pt x="751571" y="358196"/>
                  </a:lnTo>
                  <a:lnTo>
                    <a:pt x="761460" y="354526"/>
                  </a:lnTo>
                  <a:lnTo>
                    <a:pt x="771349" y="350873"/>
                  </a:lnTo>
                  <a:lnTo>
                    <a:pt x="781238" y="347235"/>
                  </a:lnTo>
                  <a:lnTo>
                    <a:pt x="791127" y="343615"/>
                  </a:lnTo>
                  <a:lnTo>
                    <a:pt x="801016" y="340012"/>
                  </a:lnTo>
                  <a:lnTo>
                    <a:pt x="810905" y="336428"/>
                  </a:lnTo>
                  <a:lnTo>
                    <a:pt x="820795" y="332864"/>
                  </a:lnTo>
                  <a:lnTo>
                    <a:pt x="830684" y="329320"/>
                  </a:lnTo>
                  <a:lnTo>
                    <a:pt x="840573" y="325798"/>
                  </a:lnTo>
                  <a:lnTo>
                    <a:pt x="850462" y="322297"/>
                  </a:lnTo>
                  <a:lnTo>
                    <a:pt x="860351" y="318819"/>
                  </a:lnTo>
                  <a:lnTo>
                    <a:pt x="870240" y="315365"/>
                  </a:lnTo>
                  <a:lnTo>
                    <a:pt x="880129" y="311936"/>
                  </a:lnTo>
                  <a:lnTo>
                    <a:pt x="890018" y="308532"/>
                  </a:lnTo>
                  <a:lnTo>
                    <a:pt x="899907" y="305154"/>
                  </a:lnTo>
                  <a:lnTo>
                    <a:pt x="909796" y="301803"/>
                  </a:lnTo>
                  <a:lnTo>
                    <a:pt x="919686" y="298479"/>
                  </a:lnTo>
                  <a:lnTo>
                    <a:pt x="929575" y="295183"/>
                  </a:lnTo>
                  <a:lnTo>
                    <a:pt x="939464" y="291916"/>
                  </a:lnTo>
                  <a:lnTo>
                    <a:pt x="949353" y="288678"/>
                  </a:lnTo>
                  <a:lnTo>
                    <a:pt x="959242" y="285469"/>
                  </a:lnTo>
                  <a:lnTo>
                    <a:pt x="969131" y="282290"/>
                  </a:lnTo>
                  <a:lnTo>
                    <a:pt x="979020" y="279140"/>
                  </a:lnTo>
                  <a:lnTo>
                    <a:pt x="988909" y="276019"/>
                  </a:lnTo>
                  <a:lnTo>
                    <a:pt x="998798" y="272928"/>
                  </a:lnTo>
                  <a:lnTo>
                    <a:pt x="1008687" y="269866"/>
                  </a:lnTo>
                  <a:lnTo>
                    <a:pt x="1018576" y="266833"/>
                  </a:lnTo>
                  <a:lnTo>
                    <a:pt x="1028466" y="263827"/>
                  </a:lnTo>
                  <a:lnTo>
                    <a:pt x="1038355" y="260849"/>
                  </a:lnTo>
                  <a:lnTo>
                    <a:pt x="1048244" y="257896"/>
                  </a:lnTo>
                  <a:lnTo>
                    <a:pt x="1058133" y="254968"/>
                  </a:lnTo>
                  <a:lnTo>
                    <a:pt x="1068022" y="252064"/>
                  </a:lnTo>
                  <a:lnTo>
                    <a:pt x="1077911" y="249181"/>
                  </a:lnTo>
                  <a:lnTo>
                    <a:pt x="1087800" y="246319"/>
                  </a:lnTo>
                  <a:lnTo>
                    <a:pt x="1097689" y="243474"/>
                  </a:lnTo>
                  <a:lnTo>
                    <a:pt x="1107578" y="240646"/>
                  </a:lnTo>
                  <a:lnTo>
                    <a:pt x="1117467" y="237831"/>
                  </a:lnTo>
                  <a:lnTo>
                    <a:pt x="1127357" y="235028"/>
                  </a:lnTo>
                  <a:lnTo>
                    <a:pt x="1137246" y="232234"/>
                  </a:lnTo>
                  <a:lnTo>
                    <a:pt x="1147135" y="229446"/>
                  </a:lnTo>
                  <a:lnTo>
                    <a:pt x="1157024" y="226662"/>
                  </a:lnTo>
                  <a:lnTo>
                    <a:pt x="1166913" y="223879"/>
                  </a:lnTo>
                  <a:lnTo>
                    <a:pt x="1176802" y="221094"/>
                  </a:lnTo>
                  <a:lnTo>
                    <a:pt x="1186691" y="218306"/>
                  </a:lnTo>
                  <a:lnTo>
                    <a:pt x="1196580" y="215510"/>
                  </a:lnTo>
                  <a:lnTo>
                    <a:pt x="1206469" y="212704"/>
                  </a:lnTo>
                  <a:lnTo>
                    <a:pt x="1216358" y="209886"/>
                  </a:lnTo>
                  <a:lnTo>
                    <a:pt x="1226248" y="207054"/>
                  </a:lnTo>
                  <a:lnTo>
                    <a:pt x="1236137" y="204204"/>
                  </a:lnTo>
                  <a:lnTo>
                    <a:pt x="1246026" y="201335"/>
                  </a:lnTo>
                  <a:lnTo>
                    <a:pt x="1255915" y="198445"/>
                  </a:lnTo>
                  <a:lnTo>
                    <a:pt x="1265804" y="195531"/>
                  </a:lnTo>
                  <a:lnTo>
                    <a:pt x="1275693" y="192593"/>
                  </a:lnTo>
                  <a:lnTo>
                    <a:pt x="1285582" y="189628"/>
                  </a:lnTo>
                  <a:lnTo>
                    <a:pt x="1295471" y="186634"/>
                  </a:lnTo>
                  <a:lnTo>
                    <a:pt x="1305360" y="183612"/>
                  </a:lnTo>
                  <a:lnTo>
                    <a:pt x="1315249" y="180559"/>
                  </a:lnTo>
                  <a:lnTo>
                    <a:pt x="1325139" y="177476"/>
                  </a:lnTo>
                  <a:lnTo>
                    <a:pt x="1335028" y="174360"/>
                  </a:lnTo>
                  <a:lnTo>
                    <a:pt x="1344917" y="171213"/>
                  </a:lnTo>
                  <a:lnTo>
                    <a:pt x="1354806" y="168033"/>
                  </a:lnTo>
                  <a:lnTo>
                    <a:pt x="1364695" y="164820"/>
                  </a:lnTo>
                  <a:lnTo>
                    <a:pt x="1374584" y="161575"/>
                  </a:lnTo>
                  <a:lnTo>
                    <a:pt x="1384473" y="158297"/>
                  </a:lnTo>
                  <a:lnTo>
                    <a:pt x="1394362" y="154986"/>
                  </a:lnTo>
                  <a:lnTo>
                    <a:pt x="1404251" y="151644"/>
                  </a:lnTo>
                  <a:lnTo>
                    <a:pt x="1414140" y="148270"/>
                  </a:lnTo>
                  <a:lnTo>
                    <a:pt x="1424029" y="144865"/>
                  </a:lnTo>
                  <a:lnTo>
                    <a:pt x="1433919" y="141430"/>
                  </a:lnTo>
                  <a:lnTo>
                    <a:pt x="1443808" y="137965"/>
                  </a:lnTo>
                  <a:lnTo>
                    <a:pt x="1453697" y="134471"/>
                  </a:lnTo>
                  <a:lnTo>
                    <a:pt x="1463586" y="130949"/>
                  </a:lnTo>
                  <a:lnTo>
                    <a:pt x="1473475" y="127399"/>
                  </a:lnTo>
                  <a:lnTo>
                    <a:pt x="1483364" y="123823"/>
                  </a:lnTo>
                  <a:lnTo>
                    <a:pt x="1493253" y="120221"/>
                  </a:lnTo>
                  <a:lnTo>
                    <a:pt x="1503142" y="116594"/>
                  </a:lnTo>
                  <a:lnTo>
                    <a:pt x="1513031" y="112944"/>
                  </a:lnTo>
                  <a:lnTo>
                    <a:pt x="1522920" y="109270"/>
                  </a:lnTo>
                  <a:lnTo>
                    <a:pt x="1532810" y="105573"/>
                  </a:lnTo>
                  <a:lnTo>
                    <a:pt x="1542699" y="101856"/>
                  </a:lnTo>
                  <a:lnTo>
                    <a:pt x="1552588" y="98118"/>
                  </a:lnTo>
                  <a:lnTo>
                    <a:pt x="1562477" y="94360"/>
                  </a:lnTo>
                  <a:lnTo>
                    <a:pt x="1572366" y="90583"/>
                  </a:lnTo>
                  <a:lnTo>
                    <a:pt x="1582255" y="86788"/>
                  </a:lnTo>
                  <a:lnTo>
                    <a:pt x="1592144" y="82975"/>
                  </a:lnTo>
                  <a:lnTo>
                    <a:pt x="1602033" y="79146"/>
                  </a:lnTo>
                  <a:lnTo>
                    <a:pt x="1611922" y="75301"/>
                  </a:lnTo>
                  <a:lnTo>
                    <a:pt x="1621811" y="71441"/>
                  </a:lnTo>
                  <a:lnTo>
                    <a:pt x="1631701" y="67566"/>
                  </a:lnTo>
                  <a:lnTo>
                    <a:pt x="1641590" y="63678"/>
                  </a:lnTo>
                  <a:lnTo>
                    <a:pt x="1651479" y="59776"/>
                  </a:lnTo>
                  <a:lnTo>
                    <a:pt x="1661368" y="55861"/>
                  </a:lnTo>
                  <a:lnTo>
                    <a:pt x="1671257" y="51935"/>
                  </a:lnTo>
                  <a:lnTo>
                    <a:pt x="1681146" y="47996"/>
                  </a:lnTo>
                  <a:lnTo>
                    <a:pt x="1691035" y="44047"/>
                  </a:lnTo>
                  <a:lnTo>
                    <a:pt x="1700924" y="40087"/>
                  </a:lnTo>
                  <a:lnTo>
                    <a:pt x="1710813" y="36117"/>
                  </a:lnTo>
                  <a:lnTo>
                    <a:pt x="1720702" y="32137"/>
                  </a:lnTo>
                  <a:lnTo>
                    <a:pt x="1730591" y="28148"/>
                  </a:lnTo>
                  <a:lnTo>
                    <a:pt x="1740481" y="24150"/>
                  </a:lnTo>
                  <a:lnTo>
                    <a:pt x="1750370" y="20144"/>
                  </a:lnTo>
                  <a:lnTo>
                    <a:pt x="1760259" y="16130"/>
                  </a:lnTo>
                  <a:lnTo>
                    <a:pt x="1770148" y="12108"/>
                  </a:lnTo>
                  <a:lnTo>
                    <a:pt x="1780037" y="8079"/>
                  </a:lnTo>
                  <a:lnTo>
                    <a:pt x="1789926" y="4043"/>
                  </a:lnTo>
                  <a:lnTo>
                    <a:pt x="1799815" y="0"/>
                  </a:lnTo>
                  <a:lnTo>
                    <a:pt x="1799815" y="112284"/>
                  </a:lnTo>
                  <a:lnTo>
                    <a:pt x="1789926" y="115772"/>
                  </a:lnTo>
                  <a:lnTo>
                    <a:pt x="1780037" y="119240"/>
                  </a:lnTo>
                  <a:lnTo>
                    <a:pt x="1770148" y="122688"/>
                  </a:lnTo>
                  <a:lnTo>
                    <a:pt x="1760259" y="126115"/>
                  </a:lnTo>
                  <a:lnTo>
                    <a:pt x="1750370" y="129520"/>
                  </a:lnTo>
                  <a:lnTo>
                    <a:pt x="1740481" y="132902"/>
                  </a:lnTo>
                  <a:lnTo>
                    <a:pt x="1730591" y="136261"/>
                  </a:lnTo>
                  <a:lnTo>
                    <a:pt x="1720702" y="139595"/>
                  </a:lnTo>
                  <a:lnTo>
                    <a:pt x="1710813" y="142904"/>
                  </a:lnTo>
                  <a:lnTo>
                    <a:pt x="1700924" y="146188"/>
                  </a:lnTo>
                  <a:lnTo>
                    <a:pt x="1691035" y="149446"/>
                  </a:lnTo>
                  <a:lnTo>
                    <a:pt x="1681146" y="152677"/>
                  </a:lnTo>
                  <a:lnTo>
                    <a:pt x="1671257" y="155881"/>
                  </a:lnTo>
                  <a:lnTo>
                    <a:pt x="1661368" y="159057"/>
                  </a:lnTo>
                  <a:lnTo>
                    <a:pt x="1651479" y="162205"/>
                  </a:lnTo>
                  <a:lnTo>
                    <a:pt x="1641590" y="165325"/>
                  </a:lnTo>
                  <a:lnTo>
                    <a:pt x="1631701" y="168416"/>
                  </a:lnTo>
                  <a:lnTo>
                    <a:pt x="1621811" y="171479"/>
                  </a:lnTo>
                  <a:lnTo>
                    <a:pt x="1611922" y="174514"/>
                  </a:lnTo>
                  <a:lnTo>
                    <a:pt x="1602033" y="177521"/>
                  </a:lnTo>
                  <a:lnTo>
                    <a:pt x="1592144" y="180500"/>
                  </a:lnTo>
                  <a:lnTo>
                    <a:pt x="1582255" y="183453"/>
                  </a:lnTo>
                  <a:lnTo>
                    <a:pt x="1572366" y="186378"/>
                  </a:lnTo>
                  <a:lnTo>
                    <a:pt x="1562477" y="189279"/>
                  </a:lnTo>
                  <a:lnTo>
                    <a:pt x="1552588" y="192154"/>
                  </a:lnTo>
                  <a:lnTo>
                    <a:pt x="1542699" y="195007"/>
                  </a:lnTo>
                  <a:lnTo>
                    <a:pt x="1532810" y="197837"/>
                  </a:lnTo>
                  <a:lnTo>
                    <a:pt x="1522920" y="200648"/>
                  </a:lnTo>
                  <a:lnTo>
                    <a:pt x="1513031" y="203439"/>
                  </a:lnTo>
                  <a:lnTo>
                    <a:pt x="1503142" y="206214"/>
                  </a:lnTo>
                  <a:lnTo>
                    <a:pt x="1493253" y="208973"/>
                  </a:lnTo>
                  <a:lnTo>
                    <a:pt x="1483364" y="211720"/>
                  </a:lnTo>
                  <a:lnTo>
                    <a:pt x="1473475" y="214456"/>
                  </a:lnTo>
                  <a:lnTo>
                    <a:pt x="1463586" y="217185"/>
                  </a:lnTo>
                  <a:lnTo>
                    <a:pt x="1453697" y="219907"/>
                  </a:lnTo>
                  <a:lnTo>
                    <a:pt x="1443808" y="222626"/>
                  </a:lnTo>
                  <a:lnTo>
                    <a:pt x="1433919" y="225344"/>
                  </a:lnTo>
                  <a:lnTo>
                    <a:pt x="1424029" y="228063"/>
                  </a:lnTo>
                  <a:lnTo>
                    <a:pt x="1414140" y="230787"/>
                  </a:lnTo>
                  <a:lnTo>
                    <a:pt x="1404251" y="233518"/>
                  </a:lnTo>
                  <a:lnTo>
                    <a:pt x="1394362" y="236258"/>
                  </a:lnTo>
                  <a:lnTo>
                    <a:pt x="1384473" y="239009"/>
                  </a:lnTo>
                  <a:lnTo>
                    <a:pt x="1374584" y="241775"/>
                  </a:lnTo>
                  <a:lnTo>
                    <a:pt x="1364695" y="244556"/>
                  </a:lnTo>
                  <a:lnTo>
                    <a:pt x="1354806" y="247356"/>
                  </a:lnTo>
                  <a:lnTo>
                    <a:pt x="1344917" y="250175"/>
                  </a:lnTo>
                  <a:lnTo>
                    <a:pt x="1335028" y="253017"/>
                  </a:lnTo>
                  <a:lnTo>
                    <a:pt x="1325139" y="255882"/>
                  </a:lnTo>
                  <a:lnTo>
                    <a:pt x="1315249" y="258773"/>
                  </a:lnTo>
                  <a:lnTo>
                    <a:pt x="1305360" y="261690"/>
                  </a:lnTo>
                  <a:lnTo>
                    <a:pt x="1295471" y="264634"/>
                  </a:lnTo>
                  <a:lnTo>
                    <a:pt x="1285582" y="267607"/>
                  </a:lnTo>
                  <a:lnTo>
                    <a:pt x="1275693" y="270610"/>
                  </a:lnTo>
                  <a:lnTo>
                    <a:pt x="1265804" y="273643"/>
                  </a:lnTo>
                  <a:lnTo>
                    <a:pt x="1255915" y="276706"/>
                  </a:lnTo>
                  <a:lnTo>
                    <a:pt x="1246026" y="279800"/>
                  </a:lnTo>
                  <a:lnTo>
                    <a:pt x="1236137" y="282926"/>
                  </a:lnTo>
                  <a:lnTo>
                    <a:pt x="1226248" y="286083"/>
                  </a:lnTo>
                  <a:lnTo>
                    <a:pt x="1216358" y="289271"/>
                  </a:lnTo>
                  <a:lnTo>
                    <a:pt x="1206469" y="292490"/>
                  </a:lnTo>
                  <a:lnTo>
                    <a:pt x="1196580" y="295740"/>
                  </a:lnTo>
                  <a:lnTo>
                    <a:pt x="1186691" y="299021"/>
                  </a:lnTo>
                  <a:lnTo>
                    <a:pt x="1176802" y="302331"/>
                  </a:lnTo>
                  <a:lnTo>
                    <a:pt x="1166913" y="305671"/>
                  </a:lnTo>
                  <a:lnTo>
                    <a:pt x="1157024" y="309040"/>
                  </a:lnTo>
                  <a:lnTo>
                    <a:pt x="1147135" y="312437"/>
                  </a:lnTo>
                  <a:lnTo>
                    <a:pt x="1137246" y="315862"/>
                  </a:lnTo>
                  <a:lnTo>
                    <a:pt x="1127357" y="319313"/>
                  </a:lnTo>
                  <a:lnTo>
                    <a:pt x="1117467" y="322790"/>
                  </a:lnTo>
                  <a:lnTo>
                    <a:pt x="1107578" y="326293"/>
                  </a:lnTo>
                  <a:lnTo>
                    <a:pt x="1097689" y="329821"/>
                  </a:lnTo>
                  <a:lnTo>
                    <a:pt x="1087800" y="333372"/>
                  </a:lnTo>
                  <a:lnTo>
                    <a:pt x="1077911" y="336946"/>
                  </a:lnTo>
                  <a:lnTo>
                    <a:pt x="1068022" y="340542"/>
                  </a:lnTo>
                  <a:lnTo>
                    <a:pt x="1058133" y="344159"/>
                  </a:lnTo>
                  <a:lnTo>
                    <a:pt x="1048244" y="347797"/>
                  </a:lnTo>
                  <a:lnTo>
                    <a:pt x="1038355" y="351454"/>
                  </a:lnTo>
                  <a:lnTo>
                    <a:pt x="1028466" y="355131"/>
                  </a:lnTo>
                  <a:lnTo>
                    <a:pt x="1018576" y="358826"/>
                  </a:lnTo>
                  <a:lnTo>
                    <a:pt x="1008687" y="362538"/>
                  </a:lnTo>
                  <a:lnTo>
                    <a:pt x="998798" y="366267"/>
                  </a:lnTo>
                  <a:lnTo>
                    <a:pt x="988909" y="370013"/>
                  </a:lnTo>
                  <a:lnTo>
                    <a:pt x="979020" y="373773"/>
                  </a:lnTo>
                  <a:lnTo>
                    <a:pt x="969131" y="377549"/>
                  </a:lnTo>
                  <a:lnTo>
                    <a:pt x="959242" y="381339"/>
                  </a:lnTo>
                  <a:lnTo>
                    <a:pt x="949353" y="385142"/>
                  </a:lnTo>
                  <a:lnTo>
                    <a:pt x="939464" y="388958"/>
                  </a:lnTo>
                  <a:lnTo>
                    <a:pt x="929575" y="392787"/>
                  </a:lnTo>
                  <a:lnTo>
                    <a:pt x="919686" y="396628"/>
                  </a:lnTo>
                  <a:lnTo>
                    <a:pt x="909796" y="400480"/>
                  </a:lnTo>
                  <a:lnTo>
                    <a:pt x="899907" y="404343"/>
                  </a:lnTo>
                  <a:lnTo>
                    <a:pt x="890018" y="408217"/>
                  </a:lnTo>
                  <a:lnTo>
                    <a:pt x="880129" y="412101"/>
                  </a:lnTo>
                  <a:lnTo>
                    <a:pt x="870240" y="415994"/>
                  </a:lnTo>
                  <a:lnTo>
                    <a:pt x="860351" y="419897"/>
                  </a:lnTo>
                  <a:lnTo>
                    <a:pt x="850462" y="423808"/>
                  </a:lnTo>
                  <a:lnTo>
                    <a:pt x="840573" y="427728"/>
                  </a:lnTo>
                  <a:lnTo>
                    <a:pt x="830684" y="431656"/>
                  </a:lnTo>
                  <a:lnTo>
                    <a:pt x="820795" y="435592"/>
                  </a:lnTo>
                  <a:lnTo>
                    <a:pt x="810905" y="439536"/>
                  </a:lnTo>
                  <a:lnTo>
                    <a:pt x="801016" y="443486"/>
                  </a:lnTo>
                  <a:lnTo>
                    <a:pt x="791127" y="447444"/>
                  </a:lnTo>
                  <a:lnTo>
                    <a:pt x="781238" y="451408"/>
                  </a:lnTo>
                  <a:lnTo>
                    <a:pt x="771349" y="455379"/>
                  </a:lnTo>
                  <a:lnTo>
                    <a:pt x="761460" y="459355"/>
                  </a:lnTo>
                  <a:lnTo>
                    <a:pt x="751571" y="463338"/>
                  </a:lnTo>
                  <a:lnTo>
                    <a:pt x="741682" y="467326"/>
                  </a:lnTo>
                  <a:lnTo>
                    <a:pt x="731793" y="471320"/>
                  </a:lnTo>
                  <a:lnTo>
                    <a:pt x="721904" y="475319"/>
                  </a:lnTo>
                  <a:lnTo>
                    <a:pt x="712014" y="479323"/>
                  </a:lnTo>
                  <a:lnTo>
                    <a:pt x="702125" y="483332"/>
                  </a:lnTo>
                  <a:lnTo>
                    <a:pt x="692236" y="487345"/>
                  </a:lnTo>
                  <a:lnTo>
                    <a:pt x="682347" y="491364"/>
                  </a:lnTo>
                  <a:lnTo>
                    <a:pt x="672458" y="495386"/>
                  </a:lnTo>
                  <a:lnTo>
                    <a:pt x="662569" y="499413"/>
                  </a:lnTo>
                  <a:lnTo>
                    <a:pt x="652680" y="503444"/>
                  </a:lnTo>
                  <a:lnTo>
                    <a:pt x="642791" y="507479"/>
                  </a:lnTo>
                  <a:lnTo>
                    <a:pt x="632902" y="511518"/>
                  </a:lnTo>
                  <a:lnTo>
                    <a:pt x="623013" y="515561"/>
                  </a:lnTo>
                  <a:lnTo>
                    <a:pt x="613124" y="519607"/>
                  </a:lnTo>
                  <a:lnTo>
                    <a:pt x="603234" y="523656"/>
                  </a:lnTo>
                  <a:lnTo>
                    <a:pt x="593345" y="527709"/>
                  </a:lnTo>
                  <a:lnTo>
                    <a:pt x="583456" y="531766"/>
                  </a:lnTo>
                  <a:lnTo>
                    <a:pt x="573567" y="535825"/>
                  </a:lnTo>
                  <a:lnTo>
                    <a:pt x="563678" y="539888"/>
                  </a:lnTo>
                  <a:lnTo>
                    <a:pt x="553789" y="543953"/>
                  </a:lnTo>
                  <a:lnTo>
                    <a:pt x="543900" y="548022"/>
                  </a:lnTo>
                  <a:lnTo>
                    <a:pt x="534011" y="552093"/>
                  </a:lnTo>
                  <a:lnTo>
                    <a:pt x="524122" y="556167"/>
                  </a:lnTo>
                  <a:lnTo>
                    <a:pt x="514233" y="560244"/>
                  </a:lnTo>
                  <a:lnTo>
                    <a:pt x="504343" y="564324"/>
                  </a:lnTo>
                  <a:lnTo>
                    <a:pt x="494454" y="568406"/>
                  </a:lnTo>
                  <a:lnTo>
                    <a:pt x="484565" y="572490"/>
                  </a:lnTo>
                  <a:lnTo>
                    <a:pt x="474676" y="576577"/>
                  </a:lnTo>
                  <a:lnTo>
                    <a:pt x="464787" y="580667"/>
                  </a:lnTo>
                  <a:lnTo>
                    <a:pt x="454898" y="584758"/>
                  </a:lnTo>
                  <a:lnTo>
                    <a:pt x="445009" y="588852"/>
                  </a:lnTo>
                  <a:lnTo>
                    <a:pt x="435120" y="592949"/>
                  </a:lnTo>
                  <a:lnTo>
                    <a:pt x="425231" y="597047"/>
                  </a:lnTo>
                  <a:lnTo>
                    <a:pt x="415342" y="601147"/>
                  </a:lnTo>
                  <a:lnTo>
                    <a:pt x="405452" y="605250"/>
                  </a:lnTo>
                  <a:lnTo>
                    <a:pt x="395563" y="609355"/>
                  </a:lnTo>
                  <a:lnTo>
                    <a:pt x="385674" y="613461"/>
                  </a:lnTo>
                  <a:lnTo>
                    <a:pt x="375785" y="617570"/>
                  </a:lnTo>
                  <a:lnTo>
                    <a:pt x="365896" y="621680"/>
                  </a:lnTo>
                  <a:lnTo>
                    <a:pt x="356007" y="625793"/>
                  </a:lnTo>
                  <a:lnTo>
                    <a:pt x="346118" y="629907"/>
                  </a:lnTo>
                  <a:lnTo>
                    <a:pt x="336229" y="634023"/>
                  </a:lnTo>
                  <a:lnTo>
                    <a:pt x="326340" y="638141"/>
                  </a:lnTo>
                  <a:lnTo>
                    <a:pt x="316451" y="642260"/>
                  </a:lnTo>
                  <a:lnTo>
                    <a:pt x="306562" y="646382"/>
                  </a:lnTo>
                  <a:lnTo>
                    <a:pt x="296672" y="650505"/>
                  </a:lnTo>
                  <a:lnTo>
                    <a:pt x="286783" y="654629"/>
                  </a:lnTo>
                  <a:lnTo>
                    <a:pt x="276894" y="658756"/>
                  </a:lnTo>
                  <a:lnTo>
                    <a:pt x="267005" y="662884"/>
                  </a:lnTo>
                  <a:lnTo>
                    <a:pt x="257116" y="667013"/>
                  </a:lnTo>
                  <a:lnTo>
                    <a:pt x="247227" y="671144"/>
                  </a:lnTo>
                  <a:lnTo>
                    <a:pt x="237338" y="675277"/>
                  </a:lnTo>
                  <a:lnTo>
                    <a:pt x="227449" y="679411"/>
                  </a:lnTo>
                  <a:lnTo>
                    <a:pt x="217560" y="683547"/>
                  </a:lnTo>
                  <a:lnTo>
                    <a:pt x="207671" y="687684"/>
                  </a:lnTo>
                  <a:lnTo>
                    <a:pt x="197781" y="691822"/>
                  </a:lnTo>
                  <a:lnTo>
                    <a:pt x="187892" y="695962"/>
                  </a:lnTo>
                  <a:lnTo>
                    <a:pt x="178003" y="700104"/>
                  </a:lnTo>
                  <a:lnTo>
                    <a:pt x="168114" y="704247"/>
                  </a:lnTo>
                  <a:lnTo>
                    <a:pt x="158225" y="708391"/>
                  </a:lnTo>
                  <a:lnTo>
                    <a:pt x="148336" y="712536"/>
                  </a:lnTo>
                  <a:lnTo>
                    <a:pt x="138447" y="716683"/>
                  </a:lnTo>
                  <a:lnTo>
                    <a:pt x="128558" y="720831"/>
                  </a:lnTo>
                  <a:lnTo>
                    <a:pt x="118669" y="724981"/>
                  </a:lnTo>
                  <a:lnTo>
                    <a:pt x="108780" y="729132"/>
                  </a:lnTo>
                  <a:lnTo>
                    <a:pt x="98890" y="733284"/>
                  </a:lnTo>
                  <a:lnTo>
                    <a:pt x="89001" y="737437"/>
                  </a:lnTo>
                  <a:lnTo>
                    <a:pt x="79112" y="741592"/>
                  </a:lnTo>
                  <a:lnTo>
                    <a:pt x="69223" y="745748"/>
                  </a:lnTo>
                  <a:lnTo>
                    <a:pt x="59334" y="749905"/>
                  </a:lnTo>
                  <a:lnTo>
                    <a:pt x="49445" y="754063"/>
                  </a:lnTo>
                  <a:lnTo>
                    <a:pt x="39556" y="758223"/>
                  </a:lnTo>
                  <a:lnTo>
                    <a:pt x="29667" y="762384"/>
                  </a:lnTo>
                  <a:lnTo>
                    <a:pt x="19778" y="766546"/>
                  </a:lnTo>
                  <a:lnTo>
                    <a:pt x="9889" y="770709"/>
                  </a:lnTo>
                  <a:lnTo>
                    <a:pt x="0" y="774873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5080060"/>
              <a:ext cx="1799815" cy="652239"/>
            </a:xfrm>
            <a:custGeom>
              <a:avLst/>
              <a:pathLst>
                <a:path w="1799815" h="652239">
                  <a:moveTo>
                    <a:pt x="0" y="652239"/>
                  </a:moveTo>
                  <a:lnTo>
                    <a:pt x="9889" y="648338"/>
                  </a:lnTo>
                  <a:lnTo>
                    <a:pt x="19778" y="644437"/>
                  </a:lnTo>
                  <a:lnTo>
                    <a:pt x="29667" y="640534"/>
                  </a:lnTo>
                  <a:lnTo>
                    <a:pt x="39556" y="636632"/>
                  </a:lnTo>
                  <a:lnTo>
                    <a:pt x="49445" y="632728"/>
                  </a:lnTo>
                  <a:lnTo>
                    <a:pt x="59334" y="628824"/>
                  </a:lnTo>
                  <a:lnTo>
                    <a:pt x="69223" y="624920"/>
                  </a:lnTo>
                  <a:lnTo>
                    <a:pt x="79112" y="621015"/>
                  </a:lnTo>
                  <a:lnTo>
                    <a:pt x="89001" y="617109"/>
                  </a:lnTo>
                  <a:lnTo>
                    <a:pt x="98890" y="613203"/>
                  </a:lnTo>
                  <a:lnTo>
                    <a:pt x="108780" y="609297"/>
                  </a:lnTo>
                  <a:lnTo>
                    <a:pt x="118669" y="605390"/>
                  </a:lnTo>
                  <a:lnTo>
                    <a:pt x="128558" y="601482"/>
                  </a:lnTo>
                  <a:lnTo>
                    <a:pt x="138447" y="597574"/>
                  </a:lnTo>
                  <a:lnTo>
                    <a:pt x="148336" y="593666"/>
                  </a:lnTo>
                  <a:lnTo>
                    <a:pt x="158225" y="589758"/>
                  </a:lnTo>
                  <a:lnTo>
                    <a:pt x="168114" y="585849"/>
                  </a:lnTo>
                  <a:lnTo>
                    <a:pt x="178003" y="581940"/>
                  </a:lnTo>
                  <a:lnTo>
                    <a:pt x="187892" y="578030"/>
                  </a:lnTo>
                  <a:lnTo>
                    <a:pt x="197781" y="574121"/>
                  </a:lnTo>
                  <a:lnTo>
                    <a:pt x="207671" y="570211"/>
                  </a:lnTo>
                  <a:lnTo>
                    <a:pt x="217560" y="566301"/>
                  </a:lnTo>
                  <a:lnTo>
                    <a:pt x="227449" y="562391"/>
                  </a:lnTo>
                  <a:lnTo>
                    <a:pt x="237338" y="558481"/>
                  </a:lnTo>
                  <a:lnTo>
                    <a:pt x="247227" y="554571"/>
                  </a:lnTo>
                  <a:lnTo>
                    <a:pt x="257116" y="550661"/>
                  </a:lnTo>
                  <a:lnTo>
                    <a:pt x="267005" y="546751"/>
                  </a:lnTo>
                  <a:lnTo>
                    <a:pt x="276894" y="542842"/>
                  </a:lnTo>
                  <a:lnTo>
                    <a:pt x="286783" y="538933"/>
                  </a:lnTo>
                  <a:lnTo>
                    <a:pt x="296672" y="535024"/>
                  </a:lnTo>
                  <a:lnTo>
                    <a:pt x="306562" y="531115"/>
                  </a:lnTo>
                  <a:lnTo>
                    <a:pt x="316451" y="527207"/>
                  </a:lnTo>
                  <a:lnTo>
                    <a:pt x="326340" y="523300"/>
                  </a:lnTo>
                  <a:lnTo>
                    <a:pt x="336229" y="519393"/>
                  </a:lnTo>
                  <a:lnTo>
                    <a:pt x="346118" y="515487"/>
                  </a:lnTo>
                  <a:lnTo>
                    <a:pt x="356007" y="511581"/>
                  </a:lnTo>
                  <a:lnTo>
                    <a:pt x="365896" y="507677"/>
                  </a:lnTo>
                  <a:lnTo>
                    <a:pt x="375785" y="503774"/>
                  </a:lnTo>
                  <a:lnTo>
                    <a:pt x="385674" y="499871"/>
                  </a:lnTo>
                  <a:lnTo>
                    <a:pt x="395563" y="495971"/>
                  </a:lnTo>
                  <a:lnTo>
                    <a:pt x="405452" y="492071"/>
                  </a:lnTo>
                  <a:lnTo>
                    <a:pt x="415342" y="488173"/>
                  </a:lnTo>
                  <a:lnTo>
                    <a:pt x="425231" y="484277"/>
                  </a:lnTo>
                  <a:lnTo>
                    <a:pt x="435120" y="480382"/>
                  </a:lnTo>
                  <a:lnTo>
                    <a:pt x="445009" y="476489"/>
                  </a:lnTo>
                  <a:lnTo>
                    <a:pt x="454898" y="472599"/>
                  </a:lnTo>
                  <a:lnTo>
                    <a:pt x="464787" y="468711"/>
                  </a:lnTo>
                  <a:lnTo>
                    <a:pt x="474676" y="464825"/>
                  </a:lnTo>
                  <a:lnTo>
                    <a:pt x="484565" y="460942"/>
                  </a:lnTo>
                  <a:lnTo>
                    <a:pt x="494454" y="457062"/>
                  </a:lnTo>
                  <a:lnTo>
                    <a:pt x="504343" y="453185"/>
                  </a:lnTo>
                  <a:lnTo>
                    <a:pt x="514233" y="449311"/>
                  </a:lnTo>
                  <a:lnTo>
                    <a:pt x="524122" y="445441"/>
                  </a:lnTo>
                  <a:lnTo>
                    <a:pt x="534011" y="441575"/>
                  </a:lnTo>
                  <a:lnTo>
                    <a:pt x="543900" y="437712"/>
                  </a:lnTo>
                  <a:lnTo>
                    <a:pt x="553789" y="433854"/>
                  </a:lnTo>
                  <a:lnTo>
                    <a:pt x="563678" y="430001"/>
                  </a:lnTo>
                  <a:lnTo>
                    <a:pt x="573567" y="426153"/>
                  </a:lnTo>
                  <a:lnTo>
                    <a:pt x="583456" y="422310"/>
                  </a:lnTo>
                  <a:lnTo>
                    <a:pt x="593345" y="418472"/>
                  </a:lnTo>
                  <a:lnTo>
                    <a:pt x="603234" y="414641"/>
                  </a:lnTo>
                  <a:lnTo>
                    <a:pt x="613124" y="410816"/>
                  </a:lnTo>
                  <a:lnTo>
                    <a:pt x="623013" y="406997"/>
                  </a:lnTo>
                  <a:lnTo>
                    <a:pt x="632902" y="403186"/>
                  </a:lnTo>
                  <a:lnTo>
                    <a:pt x="642791" y="399382"/>
                  </a:lnTo>
                  <a:lnTo>
                    <a:pt x="652680" y="395587"/>
                  </a:lnTo>
                  <a:lnTo>
                    <a:pt x="662569" y="391800"/>
                  </a:lnTo>
                  <a:lnTo>
                    <a:pt x="672458" y="388022"/>
                  </a:lnTo>
                  <a:lnTo>
                    <a:pt x="682347" y="384254"/>
                  </a:lnTo>
                  <a:lnTo>
                    <a:pt x="692236" y="380496"/>
                  </a:lnTo>
                  <a:lnTo>
                    <a:pt x="702125" y="376749"/>
                  </a:lnTo>
                  <a:lnTo>
                    <a:pt x="712014" y="373013"/>
                  </a:lnTo>
                  <a:lnTo>
                    <a:pt x="721904" y="369289"/>
                  </a:lnTo>
                  <a:lnTo>
                    <a:pt x="731793" y="365578"/>
                  </a:lnTo>
                  <a:lnTo>
                    <a:pt x="741682" y="361880"/>
                  </a:lnTo>
                  <a:lnTo>
                    <a:pt x="751571" y="358196"/>
                  </a:lnTo>
                  <a:lnTo>
                    <a:pt x="761460" y="354526"/>
                  </a:lnTo>
                  <a:lnTo>
                    <a:pt x="771349" y="350873"/>
                  </a:lnTo>
                  <a:lnTo>
                    <a:pt x="781238" y="347235"/>
                  </a:lnTo>
                  <a:lnTo>
                    <a:pt x="791127" y="343615"/>
                  </a:lnTo>
                  <a:lnTo>
                    <a:pt x="801016" y="340012"/>
                  </a:lnTo>
                  <a:lnTo>
                    <a:pt x="810905" y="336428"/>
                  </a:lnTo>
                  <a:lnTo>
                    <a:pt x="820795" y="332864"/>
                  </a:lnTo>
                  <a:lnTo>
                    <a:pt x="830684" y="329320"/>
                  </a:lnTo>
                  <a:lnTo>
                    <a:pt x="840573" y="325798"/>
                  </a:lnTo>
                  <a:lnTo>
                    <a:pt x="850462" y="322297"/>
                  </a:lnTo>
                  <a:lnTo>
                    <a:pt x="860351" y="318819"/>
                  </a:lnTo>
                  <a:lnTo>
                    <a:pt x="870240" y="315365"/>
                  </a:lnTo>
                  <a:lnTo>
                    <a:pt x="880129" y="311936"/>
                  </a:lnTo>
                  <a:lnTo>
                    <a:pt x="890018" y="308532"/>
                  </a:lnTo>
                  <a:lnTo>
                    <a:pt x="899907" y="305154"/>
                  </a:lnTo>
                  <a:lnTo>
                    <a:pt x="909796" y="301803"/>
                  </a:lnTo>
                  <a:lnTo>
                    <a:pt x="919686" y="298479"/>
                  </a:lnTo>
                  <a:lnTo>
                    <a:pt x="929575" y="295183"/>
                  </a:lnTo>
                  <a:lnTo>
                    <a:pt x="939464" y="291916"/>
                  </a:lnTo>
                  <a:lnTo>
                    <a:pt x="949353" y="288678"/>
                  </a:lnTo>
                  <a:lnTo>
                    <a:pt x="959242" y="285469"/>
                  </a:lnTo>
                  <a:lnTo>
                    <a:pt x="969131" y="282290"/>
                  </a:lnTo>
                  <a:lnTo>
                    <a:pt x="979020" y="279140"/>
                  </a:lnTo>
                  <a:lnTo>
                    <a:pt x="988909" y="276019"/>
                  </a:lnTo>
                  <a:lnTo>
                    <a:pt x="998798" y="272928"/>
                  </a:lnTo>
                  <a:lnTo>
                    <a:pt x="1008687" y="269866"/>
                  </a:lnTo>
                  <a:lnTo>
                    <a:pt x="1018576" y="266833"/>
                  </a:lnTo>
                  <a:lnTo>
                    <a:pt x="1028466" y="263827"/>
                  </a:lnTo>
                  <a:lnTo>
                    <a:pt x="1038355" y="260849"/>
                  </a:lnTo>
                  <a:lnTo>
                    <a:pt x="1048244" y="257896"/>
                  </a:lnTo>
                  <a:lnTo>
                    <a:pt x="1058133" y="254968"/>
                  </a:lnTo>
                  <a:lnTo>
                    <a:pt x="1068022" y="252064"/>
                  </a:lnTo>
                  <a:lnTo>
                    <a:pt x="1077911" y="249181"/>
                  </a:lnTo>
                  <a:lnTo>
                    <a:pt x="1087800" y="246319"/>
                  </a:lnTo>
                  <a:lnTo>
                    <a:pt x="1097689" y="243474"/>
                  </a:lnTo>
                  <a:lnTo>
                    <a:pt x="1107578" y="240646"/>
                  </a:lnTo>
                  <a:lnTo>
                    <a:pt x="1117467" y="237831"/>
                  </a:lnTo>
                  <a:lnTo>
                    <a:pt x="1127357" y="235028"/>
                  </a:lnTo>
                  <a:lnTo>
                    <a:pt x="1137246" y="232234"/>
                  </a:lnTo>
                  <a:lnTo>
                    <a:pt x="1147135" y="229446"/>
                  </a:lnTo>
                  <a:lnTo>
                    <a:pt x="1157024" y="226662"/>
                  </a:lnTo>
                  <a:lnTo>
                    <a:pt x="1166913" y="223879"/>
                  </a:lnTo>
                  <a:lnTo>
                    <a:pt x="1176802" y="221094"/>
                  </a:lnTo>
                  <a:lnTo>
                    <a:pt x="1186691" y="218306"/>
                  </a:lnTo>
                  <a:lnTo>
                    <a:pt x="1196580" y="215510"/>
                  </a:lnTo>
                  <a:lnTo>
                    <a:pt x="1206469" y="212704"/>
                  </a:lnTo>
                  <a:lnTo>
                    <a:pt x="1216358" y="209886"/>
                  </a:lnTo>
                  <a:lnTo>
                    <a:pt x="1226248" y="207054"/>
                  </a:lnTo>
                  <a:lnTo>
                    <a:pt x="1236137" y="204204"/>
                  </a:lnTo>
                  <a:lnTo>
                    <a:pt x="1246026" y="201335"/>
                  </a:lnTo>
                  <a:lnTo>
                    <a:pt x="1255915" y="198445"/>
                  </a:lnTo>
                  <a:lnTo>
                    <a:pt x="1265804" y="195531"/>
                  </a:lnTo>
                  <a:lnTo>
                    <a:pt x="1275693" y="192593"/>
                  </a:lnTo>
                  <a:lnTo>
                    <a:pt x="1285582" y="189628"/>
                  </a:lnTo>
                  <a:lnTo>
                    <a:pt x="1295471" y="186634"/>
                  </a:lnTo>
                  <a:lnTo>
                    <a:pt x="1305360" y="183612"/>
                  </a:lnTo>
                  <a:lnTo>
                    <a:pt x="1315249" y="180559"/>
                  </a:lnTo>
                  <a:lnTo>
                    <a:pt x="1325139" y="177476"/>
                  </a:lnTo>
                  <a:lnTo>
                    <a:pt x="1335028" y="174360"/>
                  </a:lnTo>
                  <a:lnTo>
                    <a:pt x="1344917" y="171213"/>
                  </a:lnTo>
                  <a:lnTo>
                    <a:pt x="1354806" y="168033"/>
                  </a:lnTo>
                  <a:lnTo>
                    <a:pt x="1364695" y="164820"/>
                  </a:lnTo>
                  <a:lnTo>
                    <a:pt x="1374584" y="161575"/>
                  </a:lnTo>
                  <a:lnTo>
                    <a:pt x="1384473" y="158297"/>
                  </a:lnTo>
                  <a:lnTo>
                    <a:pt x="1394362" y="154986"/>
                  </a:lnTo>
                  <a:lnTo>
                    <a:pt x="1404251" y="151644"/>
                  </a:lnTo>
                  <a:lnTo>
                    <a:pt x="1414140" y="148270"/>
                  </a:lnTo>
                  <a:lnTo>
                    <a:pt x="1424029" y="144865"/>
                  </a:lnTo>
                  <a:lnTo>
                    <a:pt x="1433919" y="141430"/>
                  </a:lnTo>
                  <a:lnTo>
                    <a:pt x="1443808" y="137965"/>
                  </a:lnTo>
                  <a:lnTo>
                    <a:pt x="1453697" y="134471"/>
                  </a:lnTo>
                  <a:lnTo>
                    <a:pt x="1463586" y="130949"/>
                  </a:lnTo>
                  <a:lnTo>
                    <a:pt x="1473475" y="127399"/>
                  </a:lnTo>
                  <a:lnTo>
                    <a:pt x="1483364" y="123823"/>
                  </a:lnTo>
                  <a:lnTo>
                    <a:pt x="1493253" y="120221"/>
                  </a:lnTo>
                  <a:lnTo>
                    <a:pt x="1503142" y="116594"/>
                  </a:lnTo>
                  <a:lnTo>
                    <a:pt x="1513031" y="112944"/>
                  </a:lnTo>
                  <a:lnTo>
                    <a:pt x="1522920" y="109270"/>
                  </a:lnTo>
                  <a:lnTo>
                    <a:pt x="1532810" y="105573"/>
                  </a:lnTo>
                  <a:lnTo>
                    <a:pt x="1542699" y="101856"/>
                  </a:lnTo>
                  <a:lnTo>
                    <a:pt x="1552588" y="98118"/>
                  </a:lnTo>
                  <a:lnTo>
                    <a:pt x="1562477" y="94360"/>
                  </a:lnTo>
                  <a:lnTo>
                    <a:pt x="1572366" y="90583"/>
                  </a:lnTo>
                  <a:lnTo>
                    <a:pt x="1582255" y="86788"/>
                  </a:lnTo>
                  <a:lnTo>
                    <a:pt x="1592144" y="82975"/>
                  </a:lnTo>
                  <a:lnTo>
                    <a:pt x="1602033" y="79146"/>
                  </a:lnTo>
                  <a:lnTo>
                    <a:pt x="1611922" y="75301"/>
                  </a:lnTo>
                  <a:lnTo>
                    <a:pt x="1621811" y="71441"/>
                  </a:lnTo>
                  <a:lnTo>
                    <a:pt x="1631701" y="67566"/>
                  </a:lnTo>
                  <a:lnTo>
                    <a:pt x="1641590" y="63678"/>
                  </a:lnTo>
                  <a:lnTo>
                    <a:pt x="1651479" y="59776"/>
                  </a:lnTo>
                  <a:lnTo>
                    <a:pt x="1661368" y="55861"/>
                  </a:lnTo>
                  <a:lnTo>
                    <a:pt x="1671257" y="51935"/>
                  </a:lnTo>
                  <a:lnTo>
                    <a:pt x="1681146" y="47996"/>
                  </a:lnTo>
                  <a:lnTo>
                    <a:pt x="1691035" y="44047"/>
                  </a:lnTo>
                  <a:lnTo>
                    <a:pt x="1700924" y="40087"/>
                  </a:lnTo>
                  <a:lnTo>
                    <a:pt x="1710813" y="36117"/>
                  </a:lnTo>
                  <a:lnTo>
                    <a:pt x="1720702" y="32137"/>
                  </a:lnTo>
                  <a:lnTo>
                    <a:pt x="1730591" y="28148"/>
                  </a:lnTo>
                  <a:lnTo>
                    <a:pt x="1740481" y="24150"/>
                  </a:lnTo>
                  <a:lnTo>
                    <a:pt x="1750370" y="20144"/>
                  </a:lnTo>
                  <a:lnTo>
                    <a:pt x="1760259" y="16130"/>
                  </a:lnTo>
                  <a:lnTo>
                    <a:pt x="1770148" y="12108"/>
                  </a:lnTo>
                  <a:lnTo>
                    <a:pt x="1780037" y="8079"/>
                  </a:lnTo>
                  <a:lnTo>
                    <a:pt x="1789926" y="404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03690" y="5192345"/>
              <a:ext cx="1799815" cy="662588"/>
            </a:xfrm>
            <a:custGeom>
              <a:avLst/>
              <a:pathLst>
                <a:path w="1799815" h="662588">
                  <a:moveTo>
                    <a:pt x="1799815" y="0"/>
                  </a:moveTo>
                  <a:lnTo>
                    <a:pt x="1799815" y="0"/>
                  </a:lnTo>
                  <a:lnTo>
                    <a:pt x="1789926" y="3487"/>
                  </a:lnTo>
                  <a:lnTo>
                    <a:pt x="1780037" y="6956"/>
                  </a:lnTo>
                  <a:lnTo>
                    <a:pt x="1770148" y="10404"/>
                  </a:lnTo>
                  <a:lnTo>
                    <a:pt x="1760259" y="13831"/>
                  </a:lnTo>
                  <a:lnTo>
                    <a:pt x="1750370" y="17235"/>
                  </a:lnTo>
                  <a:lnTo>
                    <a:pt x="1740481" y="20618"/>
                  </a:lnTo>
                  <a:lnTo>
                    <a:pt x="1730591" y="23976"/>
                  </a:lnTo>
                  <a:lnTo>
                    <a:pt x="1720702" y="27311"/>
                  </a:lnTo>
                  <a:lnTo>
                    <a:pt x="1710813" y="30620"/>
                  </a:lnTo>
                  <a:lnTo>
                    <a:pt x="1700924" y="33904"/>
                  </a:lnTo>
                  <a:lnTo>
                    <a:pt x="1691035" y="37162"/>
                  </a:lnTo>
                  <a:lnTo>
                    <a:pt x="1681146" y="40393"/>
                  </a:lnTo>
                  <a:lnTo>
                    <a:pt x="1671257" y="43596"/>
                  </a:lnTo>
                  <a:lnTo>
                    <a:pt x="1661368" y="46772"/>
                  </a:lnTo>
                  <a:lnTo>
                    <a:pt x="1651479" y="49921"/>
                  </a:lnTo>
                  <a:lnTo>
                    <a:pt x="1641590" y="53040"/>
                  </a:lnTo>
                  <a:lnTo>
                    <a:pt x="1631701" y="56132"/>
                  </a:lnTo>
                  <a:lnTo>
                    <a:pt x="1621811" y="59195"/>
                  </a:lnTo>
                  <a:lnTo>
                    <a:pt x="1611922" y="62230"/>
                  </a:lnTo>
                  <a:lnTo>
                    <a:pt x="1602033" y="65237"/>
                  </a:lnTo>
                  <a:lnTo>
                    <a:pt x="1592144" y="68216"/>
                  </a:lnTo>
                  <a:lnTo>
                    <a:pt x="1582255" y="71168"/>
                  </a:lnTo>
                  <a:lnTo>
                    <a:pt x="1572366" y="74094"/>
                  </a:lnTo>
                  <a:lnTo>
                    <a:pt x="1562477" y="76994"/>
                  </a:lnTo>
                  <a:lnTo>
                    <a:pt x="1552588" y="79870"/>
                  </a:lnTo>
                  <a:lnTo>
                    <a:pt x="1542699" y="82722"/>
                  </a:lnTo>
                  <a:lnTo>
                    <a:pt x="1532810" y="85553"/>
                  </a:lnTo>
                  <a:lnTo>
                    <a:pt x="1522920" y="88363"/>
                  </a:lnTo>
                  <a:lnTo>
                    <a:pt x="1513031" y="91155"/>
                  </a:lnTo>
                  <a:lnTo>
                    <a:pt x="1503142" y="93929"/>
                  </a:lnTo>
                  <a:lnTo>
                    <a:pt x="1493253" y="96689"/>
                  </a:lnTo>
                  <a:lnTo>
                    <a:pt x="1483364" y="99436"/>
                  </a:lnTo>
                  <a:lnTo>
                    <a:pt x="1473475" y="102172"/>
                  </a:lnTo>
                  <a:lnTo>
                    <a:pt x="1463586" y="104900"/>
                  </a:lnTo>
                  <a:lnTo>
                    <a:pt x="1453697" y="107622"/>
                  </a:lnTo>
                  <a:lnTo>
                    <a:pt x="1443808" y="110341"/>
                  </a:lnTo>
                  <a:lnTo>
                    <a:pt x="1433919" y="113059"/>
                  </a:lnTo>
                  <a:lnTo>
                    <a:pt x="1424029" y="115779"/>
                  </a:lnTo>
                  <a:lnTo>
                    <a:pt x="1414140" y="118503"/>
                  </a:lnTo>
                  <a:lnTo>
                    <a:pt x="1404251" y="121234"/>
                  </a:lnTo>
                  <a:lnTo>
                    <a:pt x="1394362" y="123974"/>
                  </a:lnTo>
                  <a:lnTo>
                    <a:pt x="1384473" y="126725"/>
                  </a:lnTo>
                  <a:lnTo>
                    <a:pt x="1374584" y="129490"/>
                  </a:lnTo>
                  <a:lnTo>
                    <a:pt x="1364695" y="132272"/>
                  </a:lnTo>
                  <a:lnTo>
                    <a:pt x="1354806" y="135071"/>
                  </a:lnTo>
                  <a:lnTo>
                    <a:pt x="1344917" y="137891"/>
                  </a:lnTo>
                  <a:lnTo>
                    <a:pt x="1335028" y="140733"/>
                  </a:lnTo>
                  <a:lnTo>
                    <a:pt x="1325139" y="143598"/>
                  </a:lnTo>
                  <a:lnTo>
                    <a:pt x="1315249" y="146488"/>
                  </a:lnTo>
                  <a:lnTo>
                    <a:pt x="1305360" y="149405"/>
                  </a:lnTo>
                  <a:lnTo>
                    <a:pt x="1295471" y="152350"/>
                  </a:lnTo>
                  <a:lnTo>
                    <a:pt x="1285582" y="155323"/>
                  </a:lnTo>
                  <a:lnTo>
                    <a:pt x="1275693" y="158326"/>
                  </a:lnTo>
                  <a:lnTo>
                    <a:pt x="1265804" y="161358"/>
                  </a:lnTo>
                  <a:lnTo>
                    <a:pt x="1255915" y="164422"/>
                  </a:lnTo>
                  <a:lnTo>
                    <a:pt x="1246026" y="167516"/>
                  </a:lnTo>
                  <a:lnTo>
                    <a:pt x="1236137" y="170642"/>
                  </a:lnTo>
                  <a:lnTo>
                    <a:pt x="1226248" y="173799"/>
                  </a:lnTo>
                  <a:lnTo>
                    <a:pt x="1216358" y="176987"/>
                  </a:lnTo>
                  <a:lnTo>
                    <a:pt x="1206469" y="180206"/>
                  </a:lnTo>
                  <a:lnTo>
                    <a:pt x="1196580" y="183456"/>
                  </a:lnTo>
                  <a:lnTo>
                    <a:pt x="1186691" y="186736"/>
                  </a:lnTo>
                  <a:lnTo>
                    <a:pt x="1176802" y="190047"/>
                  </a:lnTo>
                  <a:lnTo>
                    <a:pt x="1166913" y="193387"/>
                  </a:lnTo>
                  <a:lnTo>
                    <a:pt x="1157024" y="196756"/>
                  </a:lnTo>
                  <a:lnTo>
                    <a:pt x="1147135" y="200153"/>
                  </a:lnTo>
                  <a:lnTo>
                    <a:pt x="1137246" y="203577"/>
                  </a:lnTo>
                  <a:lnTo>
                    <a:pt x="1127357" y="207029"/>
                  </a:lnTo>
                  <a:lnTo>
                    <a:pt x="1117467" y="210506"/>
                  </a:lnTo>
                  <a:lnTo>
                    <a:pt x="1107578" y="214009"/>
                  </a:lnTo>
                  <a:lnTo>
                    <a:pt x="1097689" y="217536"/>
                  </a:lnTo>
                  <a:lnTo>
                    <a:pt x="1087800" y="221087"/>
                  </a:lnTo>
                  <a:lnTo>
                    <a:pt x="1077911" y="224661"/>
                  </a:lnTo>
                  <a:lnTo>
                    <a:pt x="1068022" y="228257"/>
                  </a:lnTo>
                  <a:lnTo>
                    <a:pt x="1058133" y="231875"/>
                  </a:lnTo>
                  <a:lnTo>
                    <a:pt x="1048244" y="235512"/>
                  </a:lnTo>
                  <a:lnTo>
                    <a:pt x="1038355" y="239170"/>
                  </a:lnTo>
                  <a:lnTo>
                    <a:pt x="1028466" y="242847"/>
                  </a:lnTo>
                  <a:lnTo>
                    <a:pt x="1018576" y="246542"/>
                  </a:lnTo>
                  <a:lnTo>
                    <a:pt x="1008687" y="250254"/>
                  </a:lnTo>
                  <a:lnTo>
                    <a:pt x="998798" y="253983"/>
                  </a:lnTo>
                  <a:lnTo>
                    <a:pt x="988909" y="257728"/>
                  </a:lnTo>
                  <a:lnTo>
                    <a:pt x="979020" y="261489"/>
                  </a:lnTo>
                  <a:lnTo>
                    <a:pt x="969131" y="265265"/>
                  </a:lnTo>
                  <a:lnTo>
                    <a:pt x="959242" y="269054"/>
                  </a:lnTo>
                  <a:lnTo>
                    <a:pt x="949353" y="272858"/>
                  </a:lnTo>
                  <a:lnTo>
                    <a:pt x="939464" y="276674"/>
                  </a:lnTo>
                  <a:lnTo>
                    <a:pt x="929575" y="280503"/>
                  </a:lnTo>
                  <a:lnTo>
                    <a:pt x="919686" y="284344"/>
                  </a:lnTo>
                  <a:lnTo>
                    <a:pt x="909796" y="288196"/>
                  </a:lnTo>
                  <a:lnTo>
                    <a:pt x="899907" y="292059"/>
                  </a:lnTo>
                  <a:lnTo>
                    <a:pt x="890018" y="295933"/>
                  </a:lnTo>
                  <a:lnTo>
                    <a:pt x="880129" y="299816"/>
                  </a:lnTo>
                  <a:lnTo>
                    <a:pt x="870240" y="303710"/>
                  </a:lnTo>
                  <a:lnTo>
                    <a:pt x="860351" y="307612"/>
                  </a:lnTo>
                  <a:lnTo>
                    <a:pt x="850462" y="311524"/>
                  </a:lnTo>
                  <a:lnTo>
                    <a:pt x="840573" y="315444"/>
                  </a:lnTo>
                  <a:lnTo>
                    <a:pt x="830684" y="319372"/>
                  </a:lnTo>
                  <a:lnTo>
                    <a:pt x="820795" y="323308"/>
                  </a:lnTo>
                  <a:lnTo>
                    <a:pt x="810905" y="327251"/>
                  </a:lnTo>
                  <a:lnTo>
                    <a:pt x="801016" y="331202"/>
                  </a:lnTo>
                  <a:lnTo>
                    <a:pt x="791127" y="335160"/>
                  </a:lnTo>
                  <a:lnTo>
                    <a:pt x="781238" y="339124"/>
                  </a:lnTo>
                  <a:lnTo>
                    <a:pt x="771349" y="343094"/>
                  </a:lnTo>
                  <a:lnTo>
                    <a:pt x="761460" y="347071"/>
                  </a:lnTo>
                  <a:lnTo>
                    <a:pt x="751571" y="351053"/>
                  </a:lnTo>
                  <a:lnTo>
                    <a:pt x="741682" y="355042"/>
                  </a:lnTo>
                  <a:lnTo>
                    <a:pt x="731793" y="359035"/>
                  </a:lnTo>
                  <a:lnTo>
                    <a:pt x="721904" y="363034"/>
                  </a:lnTo>
                  <a:lnTo>
                    <a:pt x="712014" y="367038"/>
                  </a:lnTo>
                  <a:lnTo>
                    <a:pt x="702125" y="371047"/>
                  </a:lnTo>
                  <a:lnTo>
                    <a:pt x="692236" y="375061"/>
                  </a:lnTo>
                  <a:lnTo>
                    <a:pt x="682347" y="379079"/>
                  </a:lnTo>
                  <a:lnTo>
                    <a:pt x="672458" y="383102"/>
                  </a:lnTo>
                  <a:lnTo>
                    <a:pt x="662569" y="387129"/>
                  </a:lnTo>
                  <a:lnTo>
                    <a:pt x="652680" y="391160"/>
                  </a:lnTo>
                  <a:lnTo>
                    <a:pt x="642791" y="395195"/>
                  </a:lnTo>
                  <a:lnTo>
                    <a:pt x="632902" y="399234"/>
                  </a:lnTo>
                  <a:lnTo>
                    <a:pt x="623013" y="403276"/>
                  </a:lnTo>
                  <a:lnTo>
                    <a:pt x="613124" y="407322"/>
                  </a:lnTo>
                  <a:lnTo>
                    <a:pt x="603234" y="411372"/>
                  </a:lnTo>
                  <a:lnTo>
                    <a:pt x="593345" y="415425"/>
                  </a:lnTo>
                  <a:lnTo>
                    <a:pt x="583456" y="419481"/>
                  </a:lnTo>
                  <a:lnTo>
                    <a:pt x="573567" y="423541"/>
                  </a:lnTo>
                  <a:lnTo>
                    <a:pt x="563678" y="427603"/>
                  </a:lnTo>
                  <a:lnTo>
                    <a:pt x="553789" y="431669"/>
                  </a:lnTo>
                  <a:lnTo>
                    <a:pt x="543900" y="435737"/>
                  </a:lnTo>
                  <a:lnTo>
                    <a:pt x="534011" y="439809"/>
                  </a:lnTo>
                  <a:lnTo>
                    <a:pt x="524122" y="443883"/>
                  </a:lnTo>
                  <a:lnTo>
                    <a:pt x="514233" y="447960"/>
                  </a:lnTo>
                  <a:lnTo>
                    <a:pt x="504343" y="452039"/>
                  </a:lnTo>
                  <a:lnTo>
                    <a:pt x="494454" y="456121"/>
                  </a:lnTo>
                  <a:lnTo>
                    <a:pt x="484565" y="460206"/>
                  </a:lnTo>
                  <a:lnTo>
                    <a:pt x="474676" y="464293"/>
                  </a:lnTo>
                  <a:lnTo>
                    <a:pt x="464787" y="468382"/>
                  </a:lnTo>
                  <a:lnTo>
                    <a:pt x="454898" y="472474"/>
                  </a:lnTo>
                  <a:lnTo>
                    <a:pt x="445009" y="476568"/>
                  </a:lnTo>
                  <a:lnTo>
                    <a:pt x="435120" y="480664"/>
                  </a:lnTo>
                  <a:lnTo>
                    <a:pt x="425231" y="484763"/>
                  </a:lnTo>
                  <a:lnTo>
                    <a:pt x="415342" y="488863"/>
                  </a:lnTo>
                  <a:lnTo>
                    <a:pt x="405452" y="492966"/>
                  </a:lnTo>
                  <a:lnTo>
                    <a:pt x="395563" y="497070"/>
                  </a:lnTo>
                  <a:lnTo>
                    <a:pt x="385674" y="501177"/>
                  </a:lnTo>
                  <a:lnTo>
                    <a:pt x="375785" y="505285"/>
                  </a:lnTo>
                  <a:lnTo>
                    <a:pt x="365896" y="509396"/>
                  </a:lnTo>
                  <a:lnTo>
                    <a:pt x="356007" y="513508"/>
                  </a:lnTo>
                  <a:lnTo>
                    <a:pt x="346118" y="517623"/>
                  </a:lnTo>
                  <a:lnTo>
                    <a:pt x="336229" y="521739"/>
                  </a:lnTo>
                  <a:lnTo>
                    <a:pt x="326340" y="525856"/>
                  </a:lnTo>
                  <a:lnTo>
                    <a:pt x="316451" y="529976"/>
                  </a:lnTo>
                  <a:lnTo>
                    <a:pt x="306562" y="534097"/>
                  </a:lnTo>
                  <a:lnTo>
                    <a:pt x="296672" y="538220"/>
                  </a:lnTo>
                  <a:lnTo>
                    <a:pt x="286783" y="542345"/>
                  </a:lnTo>
                  <a:lnTo>
                    <a:pt x="276894" y="546471"/>
                  </a:lnTo>
                  <a:lnTo>
                    <a:pt x="267005" y="550599"/>
                  </a:lnTo>
                  <a:lnTo>
                    <a:pt x="257116" y="554729"/>
                  </a:lnTo>
                  <a:lnTo>
                    <a:pt x="247227" y="558860"/>
                  </a:lnTo>
                  <a:lnTo>
                    <a:pt x="237338" y="562992"/>
                  </a:lnTo>
                  <a:lnTo>
                    <a:pt x="227449" y="567127"/>
                  </a:lnTo>
                  <a:lnTo>
                    <a:pt x="217560" y="571262"/>
                  </a:lnTo>
                  <a:lnTo>
                    <a:pt x="207671" y="575399"/>
                  </a:lnTo>
                  <a:lnTo>
                    <a:pt x="197781" y="579538"/>
                  </a:lnTo>
                  <a:lnTo>
                    <a:pt x="187892" y="583678"/>
                  </a:lnTo>
                  <a:lnTo>
                    <a:pt x="178003" y="587819"/>
                  </a:lnTo>
                  <a:lnTo>
                    <a:pt x="168114" y="591962"/>
                  </a:lnTo>
                  <a:lnTo>
                    <a:pt x="158225" y="596106"/>
                  </a:lnTo>
                  <a:lnTo>
                    <a:pt x="148336" y="600252"/>
                  </a:lnTo>
                  <a:lnTo>
                    <a:pt x="138447" y="604399"/>
                  </a:lnTo>
                  <a:lnTo>
                    <a:pt x="128558" y="608547"/>
                  </a:lnTo>
                  <a:lnTo>
                    <a:pt x="118669" y="612697"/>
                  </a:lnTo>
                  <a:lnTo>
                    <a:pt x="108780" y="616847"/>
                  </a:lnTo>
                  <a:lnTo>
                    <a:pt x="98890" y="621000"/>
                  </a:lnTo>
                  <a:lnTo>
                    <a:pt x="89001" y="625153"/>
                  </a:lnTo>
                  <a:lnTo>
                    <a:pt x="79112" y="629308"/>
                  </a:lnTo>
                  <a:lnTo>
                    <a:pt x="69223" y="633464"/>
                  </a:lnTo>
                  <a:lnTo>
                    <a:pt x="59334" y="637621"/>
                  </a:lnTo>
                  <a:lnTo>
                    <a:pt x="49445" y="641779"/>
                  </a:lnTo>
                  <a:lnTo>
                    <a:pt x="39556" y="645939"/>
                  </a:lnTo>
                  <a:lnTo>
                    <a:pt x="29667" y="650099"/>
                  </a:lnTo>
                  <a:lnTo>
                    <a:pt x="19778" y="654261"/>
                  </a:lnTo>
                  <a:lnTo>
                    <a:pt x="9889" y="658424"/>
                  </a:lnTo>
                  <a:lnTo>
                    <a:pt x="0" y="662588"/>
                  </a:lnTo>
                  <a:lnTo>
                    <a:pt x="0" y="6625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3690" y="5137408"/>
              <a:ext cx="1799815" cy="656184"/>
            </a:xfrm>
            <a:custGeom>
              <a:avLst/>
              <a:pathLst>
                <a:path w="1799815" h="656184">
                  <a:moveTo>
                    <a:pt x="0" y="656184"/>
                  </a:moveTo>
                  <a:lnTo>
                    <a:pt x="9889" y="652151"/>
                  </a:lnTo>
                  <a:lnTo>
                    <a:pt x="19778" y="648117"/>
                  </a:lnTo>
                  <a:lnTo>
                    <a:pt x="29667" y="644084"/>
                  </a:lnTo>
                  <a:lnTo>
                    <a:pt x="39556" y="640051"/>
                  </a:lnTo>
                  <a:lnTo>
                    <a:pt x="49445" y="636019"/>
                  </a:lnTo>
                  <a:lnTo>
                    <a:pt x="59334" y="631986"/>
                  </a:lnTo>
                  <a:lnTo>
                    <a:pt x="69223" y="627954"/>
                  </a:lnTo>
                  <a:lnTo>
                    <a:pt x="79112" y="623922"/>
                  </a:lnTo>
                  <a:lnTo>
                    <a:pt x="89001" y="619890"/>
                  </a:lnTo>
                  <a:lnTo>
                    <a:pt x="98890" y="615859"/>
                  </a:lnTo>
                  <a:lnTo>
                    <a:pt x="108780" y="611828"/>
                  </a:lnTo>
                  <a:lnTo>
                    <a:pt x="118669" y="607797"/>
                  </a:lnTo>
                  <a:lnTo>
                    <a:pt x="128558" y="603767"/>
                  </a:lnTo>
                  <a:lnTo>
                    <a:pt x="138447" y="599737"/>
                  </a:lnTo>
                  <a:lnTo>
                    <a:pt x="148336" y="595707"/>
                  </a:lnTo>
                  <a:lnTo>
                    <a:pt x="158225" y="591678"/>
                  </a:lnTo>
                  <a:lnTo>
                    <a:pt x="168114" y="587650"/>
                  </a:lnTo>
                  <a:lnTo>
                    <a:pt x="178003" y="583621"/>
                  </a:lnTo>
                  <a:lnTo>
                    <a:pt x="187892" y="579594"/>
                  </a:lnTo>
                  <a:lnTo>
                    <a:pt x="197781" y="575566"/>
                  </a:lnTo>
                  <a:lnTo>
                    <a:pt x="207671" y="571539"/>
                  </a:lnTo>
                  <a:lnTo>
                    <a:pt x="217560" y="567513"/>
                  </a:lnTo>
                  <a:lnTo>
                    <a:pt x="227449" y="563487"/>
                  </a:lnTo>
                  <a:lnTo>
                    <a:pt x="237338" y="559462"/>
                  </a:lnTo>
                  <a:lnTo>
                    <a:pt x="247227" y="555438"/>
                  </a:lnTo>
                  <a:lnTo>
                    <a:pt x="257116" y="551414"/>
                  </a:lnTo>
                  <a:lnTo>
                    <a:pt x="267005" y="547391"/>
                  </a:lnTo>
                  <a:lnTo>
                    <a:pt x="276894" y="543369"/>
                  </a:lnTo>
                  <a:lnTo>
                    <a:pt x="286783" y="539347"/>
                  </a:lnTo>
                  <a:lnTo>
                    <a:pt x="296672" y="535326"/>
                  </a:lnTo>
                  <a:lnTo>
                    <a:pt x="306562" y="531306"/>
                  </a:lnTo>
                  <a:lnTo>
                    <a:pt x="316451" y="527287"/>
                  </a:lnTo>
                  <a:lnTo>
                    <a:pt x="326340" y="523269"/>
                  </a:lnTo>
                  <a:lnTo>
                    <a:pt x="336229" y="519252"/>
                  </a:lnTo>
                  <a:lnTo>
                    <a:pt x="346118" y="515236"/>
                  </a:lnTo>
                  <a:lnTo>
                    <a:pt x="356007" y="511220"/>
                  </a:lnTo>
                  <a:lnTo>
                    <a:pt x="365896" y="507207"/>
                  </a:lnTo>
                  <a:lnTo>
                    <a:pt x="375785" y="503194"/>
                  </a:lnTo>
                  <a:lnTo>
                    <a:pt x="385674" y="499182"/>
                  </a:lnTo>
                  <a:lnTo>
                    <a:pt x="395563" y="495172"/>
                  </a:lnTo>
                  <a:lnTo>
                    <a:pt x="405452" y="491163"/>
                  </a:lnTo>
                  <a:lnTo>
                    <a:pt x="415342" y="487156"/>
                  </a:lnTo>
                  <a:lnTo>
                    <a:pt x="425231" y="483150"/>
                  </a:lnTo>
                  <a:lnTo>
                    <a:pt x="435120" y="479145"/>
                  </a:lnTo>
                  <a:lnTo>
                    <a:pt x="445009" y="475143"/>
                  </a:lnTo>
                  <a:lnTo>
                    <a:pt x="454898" y="471142"/>
                  </a:lnTo>
                  <a:lnTo>
                    <a:pt x="464787" y="467143"/>
                  </a:lnTo>
                  <a:lnTo>
                    <a:pt x="474676" y="463146"/>
                  </a:lnTo>
                  <a:lnTo>
                    <a:pt x="484565" y="459151"/>
                  </a:lnTo>
                  <a:lnTo>
                    <a:pt x="494454" y="455158"/>
                  </a:lnTo>
                  <a:lnTo>
                    <a:pt x="504343" y="451167"/>
                  </a:lnTo>
                  <a:lnTo>
                    <a:pt x="514233" y="447179"/>
                  </a:lnTo>
                  <a:lnTo>
                    <a:pt x="524122" y="443193"/>
                  </a:lnTo>
                  <a:lnTo>
                    <a:pt x="534011" y="439210"/>
                  </a:lnTo>
                  <a:lnTo>
                    <a:pt x="543900" y="435229"/>
                  </a:lnTo>
                  <a:lnTo>
                    <a:pt x="553789" y="431252"/>
                  </a:lnTo>
                  <a:lnTo>
                    <a:pt x="563678" y="427277"/>
                  </a:lnTo>
                  <a:lnTo>
                    <a:pt x="573567" y="423306"/>
                  </a:lnTo>
                  <a:lnTo>
                    <a:pt x="583456" y="419338"/>
                  </a:lnTo>
                  <a:lnTo>
                    <a:pt x="593345" y="415373"/>
                  </a:lnTo>
                  <a:lnTo>
                    <a:pt x="603234" y="411413"/>
                  </a:lnTo>
                  <a:lnTo>
                    <a:pt x="613124" y="407456"/>
                  </a:lnTo>
                  <a:lnTo>
                    <a:pt x="623013" y="403503"/>
                  </a:lnTo>
                  <a:lnTo>
                    <a:pt x="632902" y="399555"/>
                  </a:lnTo>
                  <a:lnTo>
                    <a:pt x="642791" y="395611"/>
                  </a:lnTo>
                  <a:lnTo>
                    <a:pt x="652680" y="391672"/>
                  </a:lnTo>
                  <a:lnTo>
                    <a:pt x="662569" y="387738"/>
                  </a:lnTo>
                  <a:lnTo>
                    <a:pt x="672458" y="383810"/>
                  </a:lnTo>
                  <a:lnTo>
                    <a:pt x="682347" y="379887"/>
                  </a:lnTo>
                  <a:lnTo>
                    <a:pt x="692236" y="375970"/>
                  </a:lnTo>
                  <a:lnTo>
                    <a:pt x="702125" y="372059"/>
                  </a:lnTo>
                  <a:lnTo>
                    <a:pt x="712014" y="368154"/>
                  </a:lnTo>
                  <a:lnTo>
                    <a:pt x="721904" y="364257"/>
                  </a:lnTo>
                  <a:lnTo>
                    <a:pt x="731793" y="360366"/>
                  </a:lnTo>
                  <a:lnTo>
                    <a:pt x="741682" y="356484"/>
                  </a:lnTo>
                  <a:lnTo>
                    <a:pt x="751571" y="352609"/>
                  </a:lnTo>
                  <a:lnTo>
                    <a:pt x="761460" y="348743"/>
                  </a:lnTo>
                  <a:lnTo>
                    <a:pt x="771349" y="344885"/>
                  </a:lnTo>
                  <a:lnTo>
                    <a:pt x="781238" y="341037"/>
                  </a:lnTo>
                  <a:lnTo>
                    <a:pt x="791127" y="337199"/>
                  </a:lnTo>
                  <a:lnTo>
                    <a:pt x="801016" y="333371"/>
                  </a:lnTo>
                  <a:lnTo>
                    <a:pt x="810905" y="329553"/>
                  </a:lnTo>
                  <a:lnTo>
                    <a:pt x="820795" y="325747"/>
                  </a:lnTo>
                  <a:lnTo>
                    <a:pt x="830684" y="321953"/>
                  </a:lnTo>
                  <a:lnTo>
                    <a:pt x="840573" y="318172"/>
                  </a:lnTo>
                  <a:lnTo>
                    <a:pt x="850462" y="314404"/>
                  </a:lnTo>
                  <a:lnTo>
                    <a:pt x="860351" y="310649"/>
                  </a:lnTo>
                  <a:lnTo>
                    <a:pt x="870240" y="306909"/>
                  </a:lnTo>
                  <a:lnTo>
                    <a:pt x="880129" y="303184"/>
                  </a:lnTo>
                  <a:lnTo>
                    <a:pt x="890018" y="299475"/>
                  </a:lnTo>
                  <a:lnTo>
                    <a:pt x="899907" y="295783"/>
                  </a:lnTo>
                  <a:lnTo>
                    <a:pt x="909796" y="292108"/>
                  </a:lnTo>
                  <a:lnTo>
                    <a:pt x="919686" y="288451"/>
                  </a:lnTo>
                  <a:lnTo>
                    <a:pt x="929575" y="284813"/>
                  </a:lnTo>
                  <a:lnTo>
                    <a:pt x="939464" y="281195"/>
                  </a:lnTo>
                  <a:lnTo>
                    <a:pt x="949353" y="277597"/>
                  </a:lnTo>
                  <a:lnTo>
                    <a:pt x="959242" y="274021"/>
                  </a:lnTo>
                  <a:lnTo>
                    <a:pt x="969131" y="270467"/>
                  </a:lnTo>
                  <a:lnTo>
                    <a:pt x="979020" y="266936"/>
                  </a:lnTo>
                  <a:lnTo>
                    <a:pt x="988909" y="263429"/>
                  </a:lnTo>
                  <a:lnTo>
                    <a:pt x="998798" y="259947"/>
                  </a:lnTo>
                  <a:lnTo>
                    <a:pt x="1008687" y="256491"/>
                  </a:lnTo>
                  <a:lnTo>
                    <a:pt x="1018576" y="253061"/>
                  </a:lnTo>
                  <a:lnTo>
                    <a:pt x="1028466" y="249658"/>
                  </a:lnTo>
                  <a:lnTo>
                    <a:pt x="1038355" y="246282"/>
                  </a:lnTo>
                  <a:lnTo>
                    <a:pt x="1048244" y="242936"/>
                  </a:lnTo>
                  <a:lnTo>
                    <a:pt x="1058133" y="239618"/>
                  </a:lnTo>
                  <a:lnTo>
                    <a:pt x="1068022" y="236330"/>
                  </a:lnTo>
                  <a:lnTo>
                    <a:pt x="1077911" y="233071"/>
                  </a:lnTo>
                  <a:lnTo>
                    <a:pt x="1087800" y="229844"/>
                  </a:lnTo>
                  <a:lnTo>
                    <a:pt x="1097689" y="226646"/>
                  </a:lnTo>
                  <a:lnTo>
                    <a:pt x="1107578" y="223480"/>
                  </a:lnTo>
                  <a:lnTo>
                    <a:pt x="1117467" y="220344"/>
                  </a:lnTo>
                  <a:lnTo>
                    <a:pt x="1127357" y="217239"/>
                  </a:lnTo>
                  <a:lnTo>
                    <a:pt x="1137246" y="214164"/>
                  </a:lnTo>
                  <a:lnTo>
                    <a:pt x="1147135" y="211119"/>
                  </a:lnTo>
                  <a:lnTo>
                    <a:pt x="1157024" y="208104"/>
                  </a:lnTo>
                  <a:lnTo>
                    <a:pt x="1166913" y="205117"/>
                  </a:lnTo>
                  <a:lnTo>
                    <a:pt x="1176802" y="202157"/>
                  </a:lnTo>
                  <a:lnTo>
                    <a:pt x="1186691" y="199224"/>
                  </a:lnTo>
                  <a:lnTo>
                    <a:pt x="1196580" y="196315"/>
                  </a:lnTo>
                  <a:lnTo>
                    <a:pt x="1206469" y="193431"/>
                  </a:lnTo>
                  <a:lnTo>
                    <a:pt x="1216358" y="190568"/>
                  </a:lnTo>
                  <a:lnTo>
                    <a:pt x="1226248" y="187725"/>
                  </a:lnTo>
                  <a:lnTo>
                    <a:pt x="1236137" y="184901"/>
                  </a:lnTo>
                  <a:lnTo>
                    <a:pt x="1246026" y="182092"/>
                  </a:lnTo>
                  <a:lnTo>
                    <a:pt x="1255915" y="179297"/>
                  </a:lnTo>
                  <a:lnTo>
                    <a:pt x="1265804" y="176514"/>
                  </a:lnTo>
                  <a:lnTo>
                    <a:pt x="1275693" y="173739"/>
                  </a:lnTo>
                  <a:lnTo>
                    <a:pt x="1285582" y="170970"/>
                  </a:lnTo>
                  <a:lnTo>
                    <a:pt x="1295471" y="168206"/>
                  </a:lnTo>
                  <a:lnTo>
                    <a:pt x="1305360" y="165442"/>
                  </a:lnTo>
                  <a:lnTo>
                    <a:pt x="1315249" y="162676"/>
                  </a:lnTo>
                  <a:lnTo>
                    <a:pt x="1325139" y="159906"/>
                  </a:lnTo>
                  <a:lnTo>
                    <a:pt x="1335028" y="157129"/>
                  </a:lnTo>
                  <a:lnTo>
                    <a:pt x="1344917" y="154343"/>
                  </a:lnTo>
                  <a:lnTo>
                    <a:pt x="1354806" y="151545"/>
                  </a:lnTo>
                  <a:lnTo>
                    <a:pt x="1364695" y="148732"/>
                  </a:lnTo>
                  <a:lnTo>
                    <a:pt x="1374584" y="145903"/>
                  </a:lnTo>
                  <a:lnTo>
                    <a:pt x="1384473" y="143056"/>
                  </a:lnTo>
                  <a:lnTo>
                    <a:pt x="1394362" y="140187"/>
                  </a:lnTo>
                  <a:lnTo>
                    <a:pt x="1404251" y="137297"/>
                  </a:lnTo>
                  <a:lnTo>
                    <a:pt x="1414140" y="134382"/>
                  </a:lnTo>
                  <a:lnTo>
                    <a:pt x="1424029" y="131442"/>
                  </a:lnTo>
                  <a:lnTo>
                    <a:pt x="1433919" y="128475"/>
                  </a:lnTo>
                  <a:lnTo>
                    <a:pt x="1443808" y="125481"/>
                  </a:lnTo>
                  <a:lnTo>
                    <a:pt x="1453697" y="122457"/>
                  </a:lnTo>
                  <a:lnTo>
                    <a:pt x="1463586" y="119405"/>
                  </a:lnTo>
                  <a:lnTo>
                    <a:pt x="1473475" y="116322"/>
                  </a:lnTo>
                  <a:lnTo>
                    <a:pt x="1483364" y="113209"/>
                  </a:lnTo>
                  <a:lnTo>
                    <a:pt x="1493253" y="110065"/>
                  </a:lnTo>
                  <a:lnTo>
                    <a:pt x="1503142" y="106890"/>
                  </a:lnTo>
                  <a:lnTo>
                    <a:pt x="1513031" y="103685"/>
                  </a:lnTo>
                  <a:lnTo>
                    <a:pt x="1522920" y="100450"/>
                  </a:lnTo>
                  <a:lnTo>
                    <a:pt x="1532810" y="97183"/>
                  </a:lnTo>
                  <a:lnTo>
                    <a:pt x="1542699" y="93888"/>
                  </a:lnTo>
                  <a:lnTo>
                    <a:pt x="1552588" y="90562"/>
                  </a:lnTo>
                  <a:lnTo>
                    <a:pt x="1562477" y="87208"/>
                  </a:lnTo>
                  <a:lnTo>
                    <a:pt x="1572366" y="83825"/>
                  </a:lnTo>
                  <a:lnTo>
                    <a:pt x="1582255" y="80415"/>
                  </a:lnTo>
                  <a:lnTo>
                    <a:pt x="1592144" y="76978"/>
                  </a:lnTo>
                  <a:lnTo>
                    <a:pt x="1602033" y="73515"/>
                  </a:lnTo>
                  <a:lnTo>
                    <a:pt x="1611922" y="70026"/>
                  </a:lnTo>
                  <a:lnTo>
                    <a:pt x="1621811" y="66513"/>
                  </a:lnTo>
                  <a:lnTo>
                    <a:pt x="1631701" y="62976"/>
                  </a:lnTo>
                  <a:lnTo>
                    <a:pt x="1641590" y="59416"/>
                  </a:lnTo>
                  <a:lnTo>
                    <a:pt x="1651479" y="55834"/>
                  </a:lnTo>
                  <a:lnTo>
                    <a:pt x="1661368" y="52231"/>
                  </a:lnTo>
                  <a:lnTo>
                    <a:pt x="1671257" y="48608"/>
                  </a:lnTo>
                  <a:lnTo>
                    <a:pt x="1681146" y="44965"/>
                  </a:lnTo>
                  <a:lnTo>
                    <a:pt x="1691035" y="41303"/>
                  </a:lnTo>
                  <a:lnTo>
                    <a:pt x="1700924" y="37624"/>
                  </a:lnTo>
                  <a:lnTo>
                    <a:pt x="1710813" y="33927"/>
                  </a:lnTo>
                  <a:lnTo>
                    <a:pt x="1720702" y="30213"/>
                  </a:lnTo>
                  <a:lnTo>
                    <a:pt x="1730591" y="26485"/>
                  </a:lnTo>
                  <a:lnTo>
                    <a:pt x="1740481" y="22741"/>
                  </a:lnTo>
                  <a:lnTo>
                    <a:pt x="1750370" y="18982"/>
                  </a:lnTo>
                  <a:lnTo>
                    <a:pt x="1760259" y="15211"/>
                  </a:lnTo>
                  <a:lnTo>
                    <a:pt x="1770148" y="11426"/>
                  </a:lnTo>
                  <a:lnTo>
                    <a:pt x="1780037" y="7629"/>
                  </a:lnTo>
                  <a:lnTo>
                    <a:pt x="1789926" y="382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30395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7124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20471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6682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378382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41022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09515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280047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5812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725306"/>
              <a:ext cx="1799815" cy="784277"/>
            </a:xfrm>
            <a:custGeom>
              <a:avLst/>
              <a:pathLst>
                <a:path w="1799815" h="784277">
                  <a:moveTo>
                    <a:pt x="0" y="652010"/>
                  </a:moveTo>
                  <a:lnTo>
                    <a:pt x="9889" y="648103"/>
                  </a:lnTo>
                  <a:lnTo>
                    <a:pt x="19778" y="644194"/>
                  </a:lnTo>
                  <a:lnTo>
                    <a:pt x="29667" y="640285"/>
                  </a:lnTo>
                  <a:lnTo>
                    <a:pt x="39556" y="636375"/>
                  </a:lnTo>
                  <a:lnTo>
                    <a:pt x="49445" y="632465"/>
                  </a:lnTo>
                  <a:lnTo>
                    <a:pt x="59334" y="628554"/>
                  </a:lnTo>
                  <a:lnTo>
                    <a:pt x="69223" y="624643"/>
                  </a:lnTo>
                  <a:lnTo>
                    <a:pt x="79112" y="620731"/>
                  </a:lnTo>
                  <a:lnTo>
                    <a:pt x="89001" y="616819"/>
                  </a:lnTo>
                  <a:lnTo>
                    <a:pt x="98890" y="612906"/>
                  </a:lnTo>
                  <a:lnTo>
                    <a:pt x="108780" y="608992"/>
                  </a:lnTo>
                  <a:lnTo>
                    <a:pt x="118669" y="605078"/>
                  </a:lnTo>
                  <a:lnTo>
                    <a:pt x="128558" y="601164"/>
                  </a:lnTo>
                  <a:lnTo>
                    <a:pt x="138447" y="597249"/>
                  </a:lnTo>
                  <a:lnTo>
                    <a:pt x="148336" y="593334"/>
                  </a:lnTo>
                  <a:lnTo>
                    <a:pt x="158225" y="589418"/>
                  </a:lnTo>
                  <a:lnTo>
                    <a:pt x="168114" y="585502"/>
                  </a:lnTo>
                  <a:lnTo>
                    <a:pt x="178003" y="581586"/>
                  </a:lnTo>
                  <a:lnTo>
                    <a:pt x="187892" y="577670"/>
                  </a:lnTo>
                  <a:lnTo>
                    <a:pt x="197781" y="573753"/>
                  </a:lnTo>
                  <a:lnTo>
                    <a:pt x="207671" y="569836"/>
                  </a:lnTo>
                  <a:lnTo>
                    <a:pt x="217560" y="565919"/>
                  </a:lnTo>
                  <a:lnTo>
                    <a:pt x="227449" y="562002"/>
                  </a:lnTo>
                  <a:lnTo>
                    <a:pt x="237338" y="558084"/>
                  </a:lnTo>
                  <a:lnTo>
                    <a:pt x="247227" y="554167"/>
                  </a:lnTo>
                  <a:lnTo>
                    <a:pt x="257116" y="550250"/>
                  </a:lnTo>
                  <a:lnTo>
                    <a:pt x="267005" y="546332"/>
                  </a:lnTo>
                  <a:lnTo>
                    <a:pt x="276894" y="542415"/>
                  </a:lnTo>
                  <a:lnTo>
                    <a:pt x="286783" y="538498"/>
                  </a:lnTo>
                  <a:lnTo>
                    <a:pt x="296672" y="534581"/>
                  </a:lnTo>
                  <a:lnTo>
                    <a:pt x="306562" y="530665"/>
                  </a:lnTo>
                  <a:lnTo>
                    <a:pt x="316451" y="526749"/>
                  </a:lnTo>
                  <a:lnTo>
                    <a:pt x="326340" y="522833"/>
                  </a:lnTo>
                  <a:lnTo>
                    <a:pt x="336229" y="518918"/>
                  </a:lnTo>
                  <a:lnTo>
                    <a:pt x="346118" y="515003"/>
                  </a:lnTo>
                  <a:lnTo>
                    <a:pt x="356007" y="511089"/>
                  </a:lnTo>
                  <a:lnTo>
                    <a:pt x="365896" y="507176"/>
                  </a:lnTo>
                  <a:lnTo>
                    <a:pt x="375785" y="503264"/>
                  </a:lnTo>
                  <a:lnTo>
                    <a:pt x="385674" y="499352"/>
                  </a:lnTo>
                  <a:lnTo>
                    <a:pt x="395563" y="495442"/>
                  </a:lnTo>
                  <a:lnTo>
                    <a:pt x="405452" y="491533"/>
                  </a:lnTo>
                  <a:lnTo>
                    <a:pt x="415342" y="487625"/>
                  </a:lnTo>
                  <a:lnTo>
                    <a:pt x="425231" y="483718"/>
                  </a:lnTo>
                  <a:lnTo>
                    <a:pt x="435120" y="479814"/>
                  </a:lnTo>
                  <a:lnTo>
                    <a:pt x="445009" y="475910"/>
                  </a:lnTo>
                  <a:lnTo>
                    <a:pt x="454898" y="472009"/>
                  </a:lnTo>
                  <a:lnTo>
                    <a:pt x="464787" y="468109"/>
                  </a:lnTo>
                  <a:lnTo>
                    <a:pt x="474676" y="464212"/>
                  </a:lnTo>
                  <a:lnTo>
                    <a:pt x="484565" y="460317"/>
                  </a:lnTo>
                  <a:lnTo>
                    <a:pt x="494454" y="456424"/>
                  </a:lnTo>
                  <a:lnTo>
                    <a:pt x="504343" y="452534"/>
                  </a:lnTo>
                  <a:lnTo>
                    <a:pt x="514233" y="448647"/>
                  </a:lnTo>
                  <a:lnTo>
                    <a:pt x="524122" y="444763"/>
                  </a:lnTo>
                  <a:lnTo>
                    <a:pt x="534011" y="440882"/>
                  </a:lnTo>
                  <a:lnTo>
                    <a:pt x="543900" y="437005"/>
                  </a:lnTo>
                  <a:lnTo>
                    <a:pt x="553789" y="433131"/>
                  </a:lnTo>
                  <a:lnTo>
                    <a:pt x="563678" y="429262"/>
                  </a:lnTo>
                  <a:lnTo>
                    <a:pt x="573567" y="425396"/>
                  </a:lnTo>
                  <a:lnTo>
                    <a:pt x="583456" y="421536"/>
                  </a:lnTo>
                  <a:lnTo>
                    <a:pt x="593345" y="417680"/>
                  </a:lnTo>
                  <a:lnTo>
                    <a:pt x="603234" y="413829"/>
                  </a:lnTo>
                  <a:lnTo>
                    <a:pt x="613124" y="409984"/>
                  </a:lnTo>
                  <a:lnTo>
                    <a:pt x="623013" y="406145"/>
                  </a:lnTo>
                  <a:lnTo>
                    <a:pt x="632902" y="402312"/>
                  </a:lnTo>
                  <a:lnTo>
                    <a:pt x="642791" y="398485"/>
                  </a:lnTo>
                  <a:lnTo>
                    <a:pt x="652680" y="394666"/>
                  </a:lnTo>
                  <a:lnTo>
                    <a:pt x="662569" y="390854"/>
                  </a:lnTo>
                  <a:lnTo>
                    <a:pt x="672458" y="387050"/>
                  </a:lnTo>
                  <a:lnTo>
                    <a:pt x="682347" y="383255"/>
                  </a:lnTo>
                  <a:lnTo>
                    <a:pt x="692236" y="379468"/>
                  </a:lnTo>
                  <a:lnTo>
                    <a:pt x="702125" y="375691"/>
                  </a:lnTo>
                  <a:lnTo>
                    <a:pt x="712014" y="371924"/>
                  </a:lnTo>
                  <a:lnTo>
                    <a:pt x="721904" y="368167"/>
                  </a:lnTo>
                  <a:lnTo>
                    <a:pt x="731793" y="364421"/>
                  </a:lnTo>
                  <a:lnTo>
                    <a:pt x="741682" y="360688"/>
                  </a:lnTo>
                  <a:lnTo>
                    <a:pt x="751571" y="356966"/>
                  </a:lnTo>
                  <a:lnTo>
                    <a:pt x="761460" y="353258"/>
                  </a:lnTo>
                  <a:lnTo>
                    <a:pt x="771349" y="349563"/>
                  </a:lnTo>
                  <a:lnTo>
                    <a:pt x="781238" y="345882"/>
                  </a:lnTo>
                  <a:lnTo>
                    <a:pt x="791127" y="342217"/>
                  </a:lnTo>
                  <a:lnTo>
                    <a:pt x="801016" y="338568"/>
                  </a:lnTo>
                  <a:lnTo>
                    <a:pt x="810905" y="334936"/>
                  </a:lnTo>
                  <a:lnTo>
                    <a:pt x="820795" y="331321"/>
                  </a:lnTo>
                  <a:lnTo>
                    <a:pt x="830684" y="327724"/>
                  </a:lnTo>
                  <a:lnTo>
                    <a:pt x="840573" y="324146"/>
                  </a:lnTo>
                  <a:lnTo>
                    <a:pt x="850462" y="320589"/>
                  </a:lnTo>
                  <a:lnTo>
                    <a:pt x="860351" y="317052"/>
                  </a:lnTo>
                  <a:lnTo>
                    <a:pt x="870240" y="313537"/>
                  </a:lnTo>
                  <a:lnTo>
                    <a:pt x="880129" y="310045"/>
                  </a:lnTo>
                  <a:lnTo>
                    <a:pt x="890018" y="306576"/>
                  </a:lnTo>
                  <a:lnTo>
                    <a:pt x="899907" y="303131"/>
                  </a:lnTo>
                  <a:lnTo>
                    <a:pt x="909796" y="299711"/>
                  </a:lnTo>
                  <a:lnTo>
                    <a:pt x="919686" y="296317"/>
                  </a:lnTo>
                  <a:lnTo>
                    <a:pt x="929575" y="292950"/>
                  </a:lnTo>
                  <a:lnTo>
                    <a:pt x="939464" y="289609"/>
                  </a:lnTo>
                  <a:lnTo>
                    <a:pt x="949353" y="286297"/>
                  </a:lnTo>
                  <a:lnTo>
                    <a:pt x="959242" y="283012"/>
                  </a:lnTo>
                  <a:lnTo>
                    <a:pt x="969131" y="279757"/>
                  </a:lnTo>
                  <a:lnTo>
                    <a:pt x="979020" y="276531"/>
                  </a:lnTo>
                  <a:lnTo>
                    <a:pt x="988909" y="273334"/>
                  </a:lnTo>
                  <a:lnTo>
                    <a:pt x="998798" y="270167"/>
                  </a:lnTo>
                  <a:lnTo>
                    <a:pt x="1008687" y="267029"/>
                  </a:lnTo>
                  <a:lnTo>
                    <a:pt x="1018576" y="263921"/>
                  </a:lnTo>
                  <a:lnTo>
                    <a:pt x="1028466" y="260843"/>
                  </a:lnTo>
                  <a:lnTo>
                    <a:pt x="1038355" y="257793"/>
                  </a:lnTo>
                  <a:lnTo>
                    <a:pt x="1048244" y="254772"/>
                  </a:lnTo>
                  <a:lnTo>
                    <a:pt x="1058133" y="251778"/>
                  </a:lnTo>
                  <a:lnTo>
                    <a:pt x="1068022" y="248811"/>
                  </a:lnTo>
                  <a:lnTo>
                    <a:pt x="1077911" y="245870"/>
                  </a:lnTo>
                  <a:lnTo>
                    <a:pt x="1087800" y="242953"/>
                  </a:lnTo>
                  <a:lnTo>
                    <a:pt x="1097689" y="240059"/>
                  </a:lnTo>
                  <a:lnTo>
                    <a:pt x="1107578" y="237185"/>
                  </a:lnTo>
                  <a:lnTo>
                    <a:pt x="1117467" y="234332"/>
                  </a:lnTo>
                  <a:lnTo>
                    <a:pt x="1127357" y="231495"/>
                  </a:lnTo>
                  <a:lnTo>
                    <a:pt x="1137246" y="228674"/>
                  </a:lnTo>
                  <a:lnTo>
                    <a:pt x="1147135" y="225866"/>
                  </a:lnTo>
                  <a:lnTo>
                    <a:pt x="1157024" y="223068"/>
                  </a:lnTo>
                  <a:lnTo>
                    <a:pt x="1166913" y="220278"/>
                  </a:lnTo>
                  <a:lnTo>
                    <a:pt x="1176802" y="217494"/>
                  </a:lnTo>
                  <a:lnTo>
                    <a:pt x="1186691" y="214712"/>
                  </a:lnTo>
                  <a:lnTo>
                    <a:pt x="1196580" y="211931"/>
                  </a:lnTo>
                  <a:lnTo>
                    <a:pt x="1206469" y="209147"/>
                  </a:lnTo>
                  <a:lnTo>
                    <a:pt x="1216358" y="206357"/>
                  </a:lnTo>
                  <a:lnTo>
                    <a:pt x="1226248" y="203560"/>
                  </a:lnTo>
                  <a:lnTo>
                    <a:pt x="1236137" y="200752"/>
                  </a:lnTo>
                  <a:lnTo>
                    <a:pt x="1246026" y="197931"/>
                  </a:lnTo>
                  <a:lnTo>
                    <a:pt x="1255915" y="195094"/>
                  </a:lnTo>
                  <a:lnTo>
                    <a:pt x="1265804" y="192239"/>
                  </a:lnTo>
                  <a:lnTo>
                    <a:pt x="1275693" y="189365"/>
                  </a:lnTo>
                  <a:lnTo>
                    <a:pt x="1285582" y="186468"/>
                  </a:lnTo>
                  <a:lnTo>
                    <a:pt x="1295471" y="183547"/>
                  </a:lnTo>
                  <a:lnTo>
                    <a:pt x="1305360" y="180601"/>
                  </a:lnTo>
                  <a:lnTo>
                    <a:pt x="1315249" y="177628"/>
                  </a:lnTo>
                  <a:lnTo>
                    <a:pt x="1325139" y="174627"/>
                  </a:lnTo>
                  <a:lnTo>
                    <a:pt x="1335028" y="171596"/>
                  </a:lnTo>
                  <a:lnTo>
                    <a:pt x="1344917" y="168534"/>
                  </a:lnTo>
                  <a:lnTo>
                    <a:pt x="1354806" y="165442"/>
                  </a:lnTo>
                  <a:lnTo>
                    <a:pt x="1364695" y="162317"/>
                  </a:lnTo>
                  <a:lnTo>
                    <a:pt x="1374584" y="159161"/>
                  </a:lnTo>
                  <a:lnTo>
                    <a:pt x="1384473" y="155972"/>
                  </a:lnTo>
                  <a:lnTo>
                    <a:pt x="1394362" y="152750"/>
                  </a:lnTo>
                  <a:lnTo>
                    <a:pt x="1404251" y="149496"/>
                  </a:lnTo>
                  <a:lnTo>
                    <a:pt x="1414140" y="146210"/>
                  </a:lnTo>
                  <a:lnTo>
                    <a:pt x="1424029" y="142892"/>
                  </a:lnTo>
                  <a:lnTo>
                    <a:pt x="1433919" y="139542"/>
                  </a:lnTo>
                  <a:lnTo>
                    <a:pt x="1443808" y="136160"/>
                  </a:lnTo>
                  <a:lnTo>
                    <a:pt x="1453697" y="132748"/>
                  </a:lnTo>
                  <a:lnTo>
                    <a:pt x="1463586" y="129306"/>
                  </a:lnTo>
                  <a:lnTo>
                    <a:pt x="1473475" y="125835"/>
                  </a:lnTo>
                  <a:lnTo>
                    <a:pt x="1483364" y="122336"/>
                  </a:lnTo>
                  <a:lnTo>
                    <a:pt x="1493253" y="118808"/>
                  </a:lnTo>
                  <a:lnTo>
                    <a:pt x="1503142" y="115254"/>
                  </a:lnTo>
                  <a:lnTo>
                    <a:pt x="1513031" y="111673"/>
                  </a:lnTo>
                  <a:lnTo>
                    <a:pt x="1522920" y="108067"/>
                  </a:lnTo>
                  <a:lnTo>
                    <a:pt x="1532810" y="104437"/>
                  </a:lnTo>
                  <a:lnTo>
                    <a:pt x="1542699" y="100783"/>
                  </a:lnTo>
                  <a:lnTo>
                    <a:pt x="1552588" y="97106"/>
                  </a:lnTo>
                  <a:lnTo>
                    <a:pt x="1562477" y="93408"/>
                  </a:lnTo>
                  <a:lnTo>
                    <a:pt x="1572366" y="89689"/>
                  </a:lnTo>
                  <a:lnTo>
                    <a:pt x="1582255" y="85949"/>
                  </a:lnTo>
                  <a:lnTo>
                    <a:pt x="1592144" y="82191"/>
                  </a:lnTo>
                  <a:lnTo>
                    <a:pt x="1602033" y="78413"/>
                  </a:lnTo>
                  <a:lnTo>
                    <a:pt x="1611922" y="74618"/>
                  </a:lnTo>
                  <a:lnTo>
                    <a:pt x="1621811" y="70806"/>
                  </a:lnTo>
                  <a:lnTo>
                    <a:pt x="1631701" y="66978"/>
                  </a:lnTo>
                  <a:lnTo>
                    <a:pt x="1641590" y="63134"/>
                  </a:lnTo>
                  <a:lnTo>
                    <a:pt x="1651479" y="59276"/>
                  </a:lnTo>
                  <a:lnTo>
                    <a:pt x="1661368" y="55403"/>
                  </a:lnTo>
                  <a:lnTo>
                    <a:pt x="1671257" y="51516"/>
                  </a:lnTo>
                  <a:lnTo>
                    <a:pt x="1681146" y="47617"/>
                  </a:lnTo>
                  <a:lnTo>
                    <a:pt x="1691035" y="43705"/>
                  </a:lnTo>
                  <a:lnTo>
                    <a:pt x="1700924" y="39781"/>
                  </a:lnTo>
                  <a:lnTo>
                    <a:pt x="1710813" y="35846"/>
                  </a:lnTo>
                  <a:lnTo>
                    <a:pt x="1720702" y="31901"/>
                  </a:lnTo>
                  <a:lnTo>
                    <a:pt x="1730591" y="27945"/>
                  </a:lnTo>
                  <a:lnTo>
                    <a:pt x="1740481" y="23979"/>
                  </a:lnTo>
                  <a:lnTo>
                    <a:pt x="1750370" y="20003"/>
                  </a:lnTo>
                  <a:lnTo>
                    <a:pt x="1760259" y="16019"/>
                  </a:lnTo>
                  <a:lnTo>
                    <a:pt x="1770148" y="12026"/>
                  </a:lnTo>
                  <a:lnTo>
                    <a:pt x="1780037" y="8025"/>
                  </a:lnTo>
                  <a:lnTo>
                    <a:pt x="1789926" y="4016"/>
                  </a:lnTo>
                  <a:lnTo>
                    <a:pt x="1799815" y="0"/>
                  </a:lnTo>
                  <a:lnTo>
                    <a:pt x="1799815" y="118773"/>
                  </a:lnTo>
                  <a:lnTo>
                    <a:pt x="1789926" y="122159"/>
                  </a:lnTo>
                  <a:lnTo>
                    <a:pt x="1780037" y="125522"/>
                  </a:lnTo>
                  <a:lnTo>
                    <a:pt x="1770148" y="128860"/>
                  </a:lnTo>
                  <a:lnTo>
                    <a:pt x="1760259" y="132173"/>
                  </a:lnTo>
                  <a:lnTo>
                    <a:pt x="1750370" y="135460"/>
                  </a:lnTo>
                  <a:lnTo>
                    <a:pt x="1740481" y="138721"/>
                  </a:lnTo>
                  <a:lnTo>
                    <a:pt x="1730591" y="141955"/>
                  </a:lnTo>
                  <a:lnTo>
                    <a:pt x="1720702" y="145162"/>
                  </a:lnTo>
                  <a:lnTo>
                    <a:pt x="1710813" y="148341"/>
                  </a:lnTo>
                  <a:lnTo>
                    <a:pt x="1700924" y="151492"/>
                  </a:lnTo>
                  <a:lnTo>
                    <a:pt x="1691035" y="154614"/>
                  </a:lnTo>
                  <a:lnTo>
                    <a:pt x="1681146" y="157708"/>
                  </a:lnTo>
                  <a:lnTo>
                    <a:pt x="1671257" y="160774"/>
                  </a:lnTo>
                  <a:lnTo>
                    <a:pt x="1661368" y="163811"/>
                  </a:lnTo>
                  <a:lnTo>
                    <a:pt x="1651479" y="166819"/>
                  </a:lnTo>
                  <a:lnTo>
                    <a:pt x="1641590" y="169801"/>
                  </a:lnTo>
                  <a:lnTo>
                    <a:pt x="1631701" y="172755"/>
                  </a:lnTo>
                  <a:lnTo>
                    <a:pt x="1621811" y="175682"/>
                  </a:lnTo>
                  <a:lnTo>
                    <a:pt x="1611922" y="178584"/>
                  </a:lnTo>
                  <a:lnTo>
                    <a:pt x="1602033" y="181461"/>
                  </a:lnTo>
                  <a:lnTo>
                    <a:pt x="1592144" y="184315"/>
                  </a:lnTo>
                  <a:lnTo>
                    <a:pt x="1582255" y="187148"/>
                  </a:lnTo>
                  <a:lnTo>
                    <a:pt x="1572366" y="189959"/>
                  </a:lnTo>
                  <a:lnTo>
                    <a:pt x="1562477" y="192752"/>
                  </a:lnTo>
                  <a:lnTo>
                    <a:pt x="1552588" y="195528"/>
                  </a:lnTo>
                  <a:lnTo>
                    <a:pt x="1542699" y="198289"/>
                  </a:lnTo>
                  <a:lnTo>
                    <a:pt x="1532810" y="201038"/>
                  </a:lnTo>
                  <a:lnTo>
                    <a:pt x="1522920" y="203776"/>
                  </a:lnTo>
                  <a:lnTo>
                    <a:pt x="1513031" y="206505"/>
                  </a:lnTo>
                  <a:lnTo>
                    <a:pt x="1503142" y="209229"/>
                  </a:lnTo>
                  <a:lnTo>
                    <a:pt x="1493253" y="211950"/>
                  </a:lnTo>
                  <a:lnTo>
                    <a:pt x="1483364" y="214669"/>
                  </a:lnTo>
                  <a:lnTo>
                    <a:pt x="1473475" y="217391"/>
                  </a:lnTo>
                  <a:lnTo>
                    <a:pt x="1463586" y="220117"/>
                  </a:lnTo>
                  <a:lnTo>
                    <a:pt x="1453697" y="222849"/>
                  </a:lnTo>
                  <a:lnTo>
                    <a:pt x="1443808" y="225591"/>
                  </a:lnTo>
                  <a:lnTo>
                    <a:pt x="1433919" y="228345"/>
                  </a:lnTo>
                  <a:lnTo>
                    <a:pt x="1424029" y="231112"/>
                  </a:lnTo>
                  <a:lnTo>
                    <a:pt x="1414140" y="233896"/>
                  </a:lnTo>
                  <a:lnTo>
                    <a:pt x="1404251" y="236698"/>
                  </a:lnTo>
                  <a:lnTo>
                    <a:pt x="1394362" y="239520"/>
                  </a:lnTo>
                  <a:lnTo>
                    <a:pt x="1384473" y="242364"/>
                  </a:lnTo>
                  <a:lnTo>
                    <a:pt x="1374584" y="245232"/>
                  </a:lnTo>
                  <a:lnTo>
                    <a:pt x="1364695" y="248125"/>
                  </a:lnTo>
                  <a:lnTo>
                    <a:pt x="1354806" y="251044"/>
                  </a:lnTo>
                  <a:lnTo>
                    <a:pt x="1344917" y="253991"/>
                  </a:lnTo>
                  <a:lnTo>
                    <a:pt x="1335028" y="256967"/>
                  </a:lnTo>
                  <a:lnTo>
                    <a:pt x="1325139" y="259972"/>
                  </a:lnTo>
                  <a:lnTo>
                    <a:pt x="1315249" y="263007"/>
                  </a:lnTo>
                  <a:lnTo>
                    <a:pt x="1305360" y="266073"/>
                  </a:lnTo>
                  <a:lnTo>
                    <a:pt x="1295471" y="269169"/>
                  </a:lnTo>
                  <a:lnTo>
                    <a:pt x="1285582" y="272297"/>
                  </a:lnTo>
                  <a:lnTo>
                    <a:pt x="1275693" y="275456"/>
                  </a:lnTo>
                  <a:lnTo>
                    <a:pt x="1265804" y="278646"/>
                  </a:lnTo>
                  <a:lnTo>
                    <a:pt x="1255915" y="281867"/>
                  </a:lnTo>
                  <a:lnTo>
                    <a:pt x="1246026" y="285119"/>
                  </a:lnTo>
                  <a:lnTo>
                    <a:pt x="1236137" y="288401"/>
                  </a:lnTo>
                  <a:lnTo>
                    <a:pt x="1226248" y="291713"/>
                  </a:lnTo>
                  <a:lnTo>
                    <a:pt x="1216358" y="295054"/>
                  </a:lnTo>
                  <a:lnTo>
                    <a:pt x="1206469" y="298424"/>
                  </a:lnTo>
                  <a:lnTo>
                    <a:pt x="1196580" y="301822"/>
                  </a:lnTo>
                  <a:lnTo>
                    <a:pt x="1186691" y="305248"/>
                  </a:lnTo>
                  <a:lnTo>
                    <a:pt x="1176802" y="308700"/>
                  </a:lnTo>
                  <a:lnTo>
                    <a:pt x="1166913" y="312178"/>
                  </a:lnTo>
                  <a:lnTo>
                    <a:pt x="1157024" y="315681"/>
                  </a:lnTo>
                  <a:lnTo>
                    <a:pt x="1147135" y="319209"/>
                  </a:lnTo>
                  <a:lnTo>
                    <a:pt x="1137246" y="322760"/>
                  </a:lnTo>
                  <a:lnTo>
                    <a:pt x="1127357" y="326333"/>
                  </a:lnTo>
                  <a:lnTo>
                    <a:pt x="1117467" y="329929"/>
                  </a:lnTo>
                  <a:lnTo>
                    <a:pt x="1107578" y="333546"/>
                  </a:lnTo>
                  <a:lnTo>
                    <a:pt x="1097689" y="337183"/>
                  </a:lnTo>
                  <a:lnTo>
                    <a:pt x="1087800" y="340840"/>
                  </a:lnTo>
                  <a:lnTo>
                    <a:pt x="1077911" y="344516"/>
                  </a:lnTo>
                  <a:lnTo>
                    <a:pt x="1068022" y="348209"/>
                  </a:lnTo>
                  <a:lnTo>
                    <a:pt x="1058133" y="351920"/>
                  </a:lnTo>
                  <a:lnTo>
                    <a:pt x="1048244" y="355648"/>
                  </a:lnTo>
                  <a:lnTo>
                    <a:pt x="1038355" y="359391"/>
                  </a:lnTo>
                  <a:lnTo>
                    <a:pt x="1028466" y="363150"/>
                  </a:lnTo>
                  <a:lnTo>
                    <a:pt x="1018576" y="366924"/>
                  </a:lnTo>
                  <a:lnTo>
                    <a:pt x="1008687" y="370711"/>
                  </a:lnTo>
                  <a:lnTo>
                    <a:pt x="998798" y="374512"/>
                  </a:lnTo>
                  <a:lnTo>
                    <a:pt x="988909" y="378326"/>
                  </a:lnTo>
                  <a:lnTo>
                    <a:pt x="979020" y="382152"/>
                  </a:lnTo>
                  <a:lnTo>
                    <a:pt x="969131" y="385990"/>
                  </a:lnTo>
                  <a:lnTo>
                    <a:pt x="959242" y="389839"/>
                  </a:lnTo>
                  <a:lnTo>
                    <a:pt x="949353" y="393699"/>
                  </a:lnTo>
                  <a:lnTo>
                    <a:pt x="939464" y="397570"/>
                  </a:lnTo>
                  <a:lnTo>
                    <a:pt x="929575" y="401450"/>
                  </a:lnTo>
                  <a:lnTo>
                    <a:pt x="919686" y="405340"/>
                  </a:lnTo>
                  <a:lnTo>
                    <a:pt x="909796" y="409239"/>
                  </a:lnTo>
                  <a:lnTo>
                    <a:pt x="899907" y="413146"/>
                  </a:lnTo>
                  <a:lnTo>
                    <a:pt x="890018" y="417062"/>
                  </a:lnTo>
                  <a:lnTo>
                    <a:pt x="880129" y="420986"/>
                  </a:lnTo>
                  <a:lnTo>
                    <a:pt x="870240" y="424917"/>
                  </a:lnTo>
                  <a:lnTo>
                    <a:pt x="860351" y="428856"/>
                  </a:lnTo>
                  <a:lnTo>
                    <a:pt x="850462" y="432802"/>
                  </a:lnTo>
                  <a:lnTo>
                    <a:pt x="840573" y="436755"/>
                  </a:lnTo>
                  <a:lnTo>
                    <a:pt x="830684" y="440714"/>
                  </a:lnTo>
                  <a:lnTo>
                    <a:pt x="820795" y="444680"/>
                  </a:lnTo>
                  <a:lnTo>
                    <a:pt x="810905" y="448651"/>
                  </a:lnTo>
                  <a:lnTo>
                    <a:pt x="801016" y="452629"/>
                  </a:lnTo>
                  <a:lnTo>
                    <a:pt x="791127" y="456611"/>
                  </a:lnTo>
                  <a:lnTo>
                    <a:pt x="781238" y="460600"/>
                  </a:lnTo>
                  <a:lnTo>
                    <a:pt x="771349" y="464593"/>
                  </a:lnTo>
                  <a:lnTo>
                    <a:pt x="761460" y="468591"/>
                  </a:lnTo>
                  <a:lnTo>
                    <a:pt x="751571" y="472594"/>
                  </a:lnTo>
                  <a:lnTo>
                    <a:pt x="741682" y="476602"/>
                  </a:lnTo>
                  <a:lnTo>
                    <a:pt x="731793" y="480614"/>
                  </a:lnTo>
                  <a:lnTo>
                    <a:pt x="721904" y="484630"/>
                  </a:lnTo>
                  <a:lnTo>
                    <a:pt x="712014" y="488651"/>
                  </a:lnTo>
                  <a:lnTo>
                    <a:pt x="702125" y="492675"/>
                  </a:lnTo>
                  <a:lnTo>
                    <a:pt x="692236" y="496704"/>
                  </a:lnTo>
                  <a:lnTo>
                    <a:pt x="682347" y="500736"/>
                  </a:lnTo>
                  <a:lnTo>
                    <a:pt x="672458" y="504771"/>
                  </a:lnTo>
                  <a:lnTo>
                    <a:pt x="662569" y="508811"/>
                  </a:lnTo>
                  <a:lnTo>
                    <a:pt x="652680" y="512853"/>
                  </a:lnTo>
                  <a:lnTo>
                    <a:pt x="642791" y="516899"/>
                  </a:lnTo>
                  <a:lnTo>
                    <a:pt x="632902" y="520948"/>
                  </a:lnTo>
                  <a:lnTo>
                    <a:pt x="623013" y="525000"/>
                  </a:lnTo>
                  <a:lnTo>
                    <a:pt x="613124" y="529055"/>
                  </a:lnTo>
                  <a:lnTo>
                    <a:pt x="603234" y="533113"/>
                  </a:lnTo>
                  <a:lnTo>
                    <a:pt x="593345" y="537174"/>
                  </a:lnTo>
                  <a:lnTo>
                    <a:pt x="583456" y="541238"/>
                  </a:lnTo>
                  <a:lnTo>
                    <a:pt x="573567" y="545304"/>
                  </a:lnTo>
                  <a:lnTo>
                    <a:pt x="563678" y="549373"/>
                  </a:lnTo>
                  <a:lnTo>
                    <a:pt x="553789" y="553445"/>
                  </a:lnTo>
                  <a:lnTo>
                    <a:pt x="543900" y="557519"/>
                  </a:lnTo>
                  <a:lnTo>
                    <a:pt x="534011" y="561595"/>
                  </a:lnTo>
                  <a:lnTo>
                    <a:pt x="524122" y="565674"/>
                  </a:lnTo>
                  <a:lnTo>
                    <a:pt x="514233" y="569755"/>
                  </a:lnTo>
                  <a:lnTo>
                    <a:pt x="504343" y="573838"/>
                  </a:lnTo>
                  <a:lnTo>
                    <a:pt x="494454" y="577923"/>
                  </a:lnTo>
                  <a:lnTo>
                    <a:pt x="484565" y="582011"/>
                  </a:lnTo>
                  <a:lnTo>
                    <a:pt x="474676" y="586101"/>
                  </a:lnTo>
                  <a:lnTo>
                    <a:pt x="464787" y="590192"/>
                  </a:lnTo>
                  <a:lnTo>
                    <a:pt x="454898" y="594286"/>
                  </a:lnTo>
                  <a:lnTo>
                    <a:pt x="445009" y="598382"/>
                  </a:lnTo>
                  <a:lnTo>
                    <a:pt x="435120" y="602479"/>
                  </a:lnTo>
                  <a:lnTo>
                    <a:pt x="425231" y="606579"/>
                  </a:lnTo>
                  <a:lnTo>
                    <a:pt x="415342" y="610680"/>
                  </a:lnTo>
                  <a:lnTo>
                    <a:pt x="405452" y="614783"/>
                  </a:lnTo>
                  <a:lnTo>
                    <a:pt x="395563" y="618888"/>
                  </a:lnTo>
                  <a:lnTo>
                    <a:pt x="385674" y="622995"/>
                  </a:lnTo>
                  <a:lnTo>
                    <a:pt x="375785" y="627103"/>
                  </a:lnTo>
                  <a:lnTo>
                    <a:pt x="365896" y="631213"/>
                  </a:lnTo>
                  <a:lnTo>
                    <a:pt x="356007" y="635325"/>
                  </a:lnTo>
                  <a:lnTo>
                    <a:pt x="346118" y="639438"/>
                  </a:lnTo>
                  <a:lnTo>
                    <a:pt x="336229" y="643553"/>
                  </a:lnTo>
                  <a:lnTo>
                    <a:pt x="326340" y="647670"/>
                  </a:lnTo>
                  <a:lnTo>
                    <a:pt x="316451" y="651788"/>
                  </a:lnTo>
                  <a:lnTo>
                    <a:pt x="306562" y="655908"/>
                  </a:lnTo>
                  <a:lnTo>
                    <a:pt x="296672" y="660029"/>
                  </a:lnTo>
                  <a:lnTo>
                    <a:pt x="286783" y="664151"/>
                  </a:lnTo>
                  <a:lnTo>
                    <a:pt x="276894" y="668276"/>
                  </a:lnTo>
                  <a:lnTo>
                    <a:pt x="267005" y="672401"/>
                  </a:lnTo>
                  <a:lnTo>
                    <a:pt x="257116" y="676528"/>
                  </a:lnTo>
                  <a:lnTo>
                    <a:pt x="247227" y="680656"/>
                  </a:lnTo>
                  <a:lnTo>
                    <a:pt x="237338" y="684786"/>
                  </a:lnTo>
                  <a:lnTo>
                    <a:pt x="227449" y="688917"/>
                  </a:lnTo>
                  <a:lnTo>
                    <a:pt x="217560" y="693050"/>
                  </a:lnTo>
                  <a:lnTo>
                    <a:pt x="207671" y="697184"/>
                  </a:lnTo>
                  <a:lnTo>
                    <a:pt x="197781" y="701319"/>
                  </a:lnTo>
                  <a:lnTo>
                    <a:pt x="187892" y="705455"/>
                  </a:lnTo>
                  <a:lnTo>
                    <a:pt x="178003" y="709593"/>
                  </a:lnTo>
                  <a:lnTo>
                    <a:pt x="168114" y="713732"/>
                  </a:lnTo>
                  <a:lnTo>
                    <a:pt x="158225" y="717872"/>
                  </a:lnTo>
                  <a:lnTo>
                    <a:pt x="148336" y="722014"/>
                  </a:lnTo>
                  <a:lnTo>
                    <a:pt x="138447" y="726156"/>
                  </a:lnTo>
                  <a:lnTo>
                    <a:pt x="128558" y="730300"/>
                  </a:lnTo>
                  <a:lnTo>
                    <a:pt x="118669" y="734446"/>
                  </a:lnTo>
                  <a:lnTo>
                    <a:pt x="108780" y="738592"/>
                  </a:lnTo>
                  <a:lnTo>
                    <a:pt x="98890" y="742740"/>
                  </a:lnTo>
                  <a:lnTo>
                    <a:pt x="89001" y="746888"/>
                  </a:lnTo>
                  <a:lnTo>
                    <a:pt x="79112" y="751038"/>
                  </a:lnTo>
                  <a:lnTo>
                    <a:pt x="69223" y="755189"/>
                  </a:lnTo>
                  <a:lnTo>
                    <a:pt x="59334" y="759341"/>
                  </a:lnTo>
                  <a:lnTo>
                    <a:pt x="49445" y="763495"/>
                  </a:lnTo>
                  <a:lnTo>
                    <a:pt x="39556" y="767649"/>
                  </a:lnTo>
                  <a:lnTo>
                    <a:pt x="29667" y="771804"/>
                  </a:lnTo>
                  <a:lnTo>
                    <a:pt x="19778" y="775961"/>
                  </a:lnTo>
                  <a:lnTo>
                    <a:pt x="9889" y="780119"/>
                  </a:lnTo>
                  <a:lnTo>
                    <a:pt x="0" y="784277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725306"/>
              <a:ext cx="1799815" cy="652010"/>
            </a:xfrm>
            <a:custGeom>
              <a:avLst/>
              <a:pathLst>
                <a:path w="1799815" h="652010">
                  <a:moveTo>
                    <a:pt x="0" y="652010"/>
                  </a:moveTo>
                  <a:lnTo>
                    <a:pt x="9889" y="648103"/>
                  </a:lnTo>
                  <a:lnTo>
                    <a:pt x="19778" y="644194"/>
                  </a:lnTo>
                  <a:lnTo>
                    <a:pt x="29667" y="640285"/>
                  </a:lnTo>
                  <a:lnTo>
                    <a:pt x="39556" y="636375"/>
                  </a:lnTo>
                  <a:lnTo>
                    <a:pt x="49445" y="632465"/>
                  </a:lnTo>
                  <a:lnTo>
                    <a:pt x="59334" y="628554"/>
                  </a:lnTo>
                  <a:lnTo>
                    <a:pt x="69223" y="624643"/>
                  </a:lnTo>
                  <a:lnTo>
                    <a:pt x="79112" y="620731"/>
                  </a:lnTo>
                  <a:lnTo>
                    <a:pt x="89001" y="616819"/>
                  </a:lnTo>
                  <a:lnTo>
                    <a:pt x="98890" y="612906"/>
                  </a:lnTo>
                  <a:lnTo>
                    <a:pt x="108780" y="608992"/>
                  </a:lnTo>
                  <a:lnTo>
                    <a:pt x="118669" y="605078"/>
                  </a:lnTo>
                  <a:lnTo>
                    <a:pt x="128558" y="601164"/>
                  </a:lnTo>
                  <a:lnTo>
                    <a:pt x="138447" y="597249"/>
                  </a:lnTo>
                  <a:lnTo>
                    <a:pt x="148336" y="593334"/>
                  </a:lnTo>
                  <a:lnTo>
                    <a:pt x="158225" y="589418"/>
                  </a:lnTo>
                  <a:lnTo>
                    <a:pt x="168114" y="585502"/>
                  </a:lnTo>
                  <a:lnTo>
                    <a:pt x="178003" y="581586"/>
                  </a:lnTo>
                  <a:lnTo>
                    <a:pt x="187892" y="577670"/>
                  </a:lnTo>
                  <a:lnTo>
                    <a:pt x="197781" y="573753"/>
                  </a:lnTo>
                  <a:lnTo>
                    <a:pt x="207671" y="569836"/>
                  </a:lnTo>
                  <a:lnTo>
                    <a:pt x="217560" y="565919"/>
                  </a:lnTo>
                  <a:lnTo>
                    <a:pt x="227449" y="562002"/>
                  </a:lnTo>
                  <a:lnTo>
                    <a:pt x="237338" y="558084"/>
                  </a:lnTo>
                  <a:lnTo>
                    <a:pt x="247227" y="554167"/>
                  </a:lnTo>
                  <a:lnTo>
                    <a:pt x="257116" y="550250"/>
                  </a:lnTo>
                  <a:lnTo>
                    <a:pt x="267005" y="546332"/>
                  </a:lnTo>
                  <a:lnTo>
                    <a:pt x="276894" y="542415"/>
                  </a:lnTo>
                  <a:lnTo>
                    <a:pt x="286783" y="538498"/>
                  </a:lnTo>
                  <a:lnTo>
                    <a:pt x="296672" y="534581"/>
                  </a:lnTo>
                  <a:lnTo>
                    <a:pt x="306562" y="530665"/>
                  </a:lnTo>
                  <a:lnTo>
                    <a:pt x="316451" y="526749"/>
                  </a:lnTo>
                  <a:lnTo>
                    <a:pt x="326340" y="522833"/>
                  </a:lnTo>
                  <a:lnTo>
                    <a:pt x="336229" y="518918"/>
                  </a:lnTo>
                  <a:lnTo>
                    <a:pt x="346118" y="515003"/>
                  </a:lnTo>
                  <a:lnTo>
                    <a:pt x="356007" y="511089"/>
                  </a:lnTo>
                  <a:lnTo>
                    <a:pt x="365896" y="507176"/>
                  </a:lnTo>
                  <a:lnTo>
                    <a:pt x="375785" y="503264"/>
                  </a:lnTo>
                  <a:lnTo>
                    <a:pt x="385674" y="499352"/>
                  </a:lnTo>
                  <a:lnTo>
                    <a:pt x="395563" y="495442"/>
                  </a:lnTo>
                  <a:lnTo>
                    <a:pt x="405452" y="491533"/>
                  </a:lnTo>
                  <a:lnTo>
                    <a:pt x="415342" y="487625"/>
                  </a:lnTo>
                  <a:lnTo>
                    <a:pt x="425231" y="483718"/>
                  </a:lnTo>
                  <a:lnTo>
                    <a:pt x="435120" y="479814"/>
                  </a:lnTo>
                  <a:lnTo>
                    <a:pt x="445009" y="475910"/>
                  </a:lnTo>
                  <a:lnTo>
                    <a:pt x="454898" y="472009"/>
                  </a:lnTo>
                  <a:lnTo>
                    <a:pt x="464787" y="468109"/>
                  </a:lnTo>
                  <a:lnTo>
                    <a:pt x="474676" y="464212"/>
                  </a:lnTo>
                  <a:lnTo>
                    <a:pt x="484565" y="460317"/>
                  </a:lnTo>
                  <a:lnTo>
                    <a:pt x="494454" y="456424"/>
                  </a:lnTo>
                  <a:lnTo>
                    <a:pt x="504343" y="452534"/>
                  </a:lnTo>
                  <a:lnTo>
                    <a:pt x="514233" y="448647"/>
                  </a:lnTo>
                  <a:lnTo>
                    <a:pt x="524122" y="444763"/>
                  </a:lnTo>
                  <a:lnTo>
                    <a:pt x="534011" y="440882"/>
                  </a:lnTo>
                  <a:lnTo>
                    <a:pt x="543900" y="437005"/>
                  </a:lnTo>
                  <a:lnTo>
                    <a:pt x="553789" y="433131"/>
                  </a:lnTo>
                  <a:lnTo>
                    <a:pt x="563678" y="429262"/>
                  </a:lnTo>
                  <a:lnTo>
                    <a:pt x="573567" y="425396"/>
                  </a:lnTo>
                  <a:lnTo>
                    <a:pt x="583456" y="421536"/>
                  </a:lnTo>
                  <a:lnTo>
                    <a:pt x="593345" y="417680"/>
                  </a:lnTo>
                  <a:lnTo>
                    <a:pt x="603234" y="413829"/>
                  </a:lnTo>
                  <a:lnTo>
                    <a:pt x="613124" y="409984"/>
                  </a:lnTo>
                  <a:lnTo>
                    <a:pt x="623013" y="406145"/>
                  </a:lnTo>
                  <a:lnTo>
                    <a:pt x="632902" y="402312"/>
                  </a:lnTo>
                  <a:lnTo>
                    <a:pt x="642791" y="398485"/>
                  </a:lnTo>
                  <a:lnTo>
                    <a:pt x="652680" y="394666"/>
                  </a:lnTo>
                  <a:lnTo>
                    <a:pt x="662569" y="390854"/>
                  </a:lnTo>
                  <a:lnTo>
                    <a:pt x="672458" y="387050"/>
                  </a:lnTo>
                  <a:lnTo>
                    <a:pt x="682347" y="383255"/>
                  </a:lnTo>
                  <a:lnTo>
                    <a:pt x="692236" y="379468"/>
                  </a:lnTo>
                  <a:lnTo>
                    <a:pt x="702125" y="375691"/>
                  </a:lnTo>
                  <a:lnTo>
                    <a:pt x="712014" y="371924"/>
                  </a:lnTo>
                  <a:lnTo>
                    <a:pt x="721904" y="368167"/>
                  </a:lnTo>
                  <a:lnTo>
                    <a:pt x="731793" y="364421"/>
                  </a:lnTo>
                  <a:lnTo>
                    <a:pt x="741682" y="360688"/>
                  </a:lnTo>
                  <a:lnTo>
                    <a:pt x="751571" y="356966"/>
                  </a:lnTo>
                  <a:lnTo>
                    <a:pt x="761460" y="353258"/>
                  </a:lnTo>
                  <a:lnTo>
                    <a:pt x="771349" y="349563"/>
                  </a:lnTo>
                  <a:lnTo>
                    <a:pt x="781238" y="345882"/>
                  </a:lnTo>
                  <a:lnTo>
                    <a:pt x="791127" y="342217"/>
                  </a:lnTo>
                  <a:lnTo>
                    <a:pt x="801016" y="338568"/>
                  </a:lnTo>
                  <a:lnTo>
                    <a:pt x="810905" y="334936"/>
                  </a:lnTo>
                  <a:lnTo>
                    <a:pt x="820795" y="331321"/>
                  </a:lnTo>
                  <a:lnTo>
                    <a:pt x="830684" y="327724"/>
                  </a:lnTo>
                  <a:lnTo>
                    <a:pt x="840573" y="324146"/>
                  </a:lnTo>
                  <a:lnTo>
                    <a:pt x="850462" y="320589"/>
                  </a:lnTo>
                  <a:lnTo>
                    <a:pt x="860351" y="317052"/>
                  </a:lnTo>
                  <a:lnTo>
                    <a:pt x="870240" y="313537"/>
                  </a:lnTo>
                  <a:lnTo>
                    <a:pt x="880129" y="310045"/>
                  </a:lnTo>
                  <a:lnTo>
                    <a:pt x="890018" y="306576"/>
                  </a:lnTo>
                  <a:lnTo>
                    <a:pt x="899907" y="303131"/>
                  </a:lnTo>
                  <a:lnTo>
                    <a:pt x="909796" y="299711"/>
                  </a:lnTo>
                  <a:lnTo>
                    <a:pt x="919686" y="296317"/>
                  </a:lnTo>
                  <a:lnTo>
                    <a:pt x="929575" y="292950"/>
                  </a:lnTo>
                  <a:lnTo>
                    <a:pt x="939464" y="289609"/>
                  </a:lnTo>
                  <a:lnTo>
                    <a:pt x="949353" y="286297"/>
                  </a:lnTo>
                  <a:lnTo>
                    <a:pt x="959242" y="283012"/>
                  </a:lnTo>
                  <a:lnTo>
                    <a:pt x="969131" y="279757"/>
                  </a:lnTo>
                  <a:lnTo>
                    <a:pt x="979020" y="276531"/>
                  </a:lnTo>
                  <a:lnTo>
                    <a:pt x="988909" y="273334"/>
                  </a:lnTo>
                  <a:lnTo>
                    <a:pt x="998798" y="270167"/>
                  </a:lnTo>
                  <a:lnTo>
                    <a:pt x="1008687" y="267029"/>
                  </a:lnTo>
                  <a:lnTo>
                    <a:pt x="1018576" y="263921"/>
                  </a:lnTo>
                  <a:lnTo>
                    <a:pt x="1028466" y="260843"/>
                  </a:lnTo>
                  <a:lnTo>
                    <a:pt x="1038355" y="257793"/>
                  </a:lnTo>
                  <a:lnTo>
                    <a:pt x="1048244" y="254772"/>
                  </a:lnTo>
                  <a:lnTo>
                    <a:pt x="1058133" y="251778"/>
                  </a:lnTo>
                  <a:lnTo>
                    <a:pt x="1068022" y="248811"/>
                  </a:lnTo>
                  <a:lnTo>
                    <a:pt x="1077911" y="245870"/>
                  </a:lnTo>
                  <a:lnTo>
                    <a:pt x="1087800" y="242953"/>
                  </a:lnTo>
                  <a:lnTo>
                    <a:pt x="1097689" y="240059"/>
                  </a:lnTo>
                  <a:lnTo>
                    <a:pt x="1107578" y="237185"/>
                  </a:lnTo>
                  <a:lnTo>
                    <a:pt x="1117467" y="234332"/>
                  </a:lnTo>
                  <a:lnTo>
                    <a:pt x="1127357" y="231495"/>
                  </a:lnTo>
                  <a:lnTo>
                    <a:pt x="1137246" y="228674"/>
                  </a:lnTo>
                  <a:lnTo>
                    <a:pt x="1147135" y="225866"/>
                  </a:lnTo>
                  <a:lnTo>
                    <a:pt x="1157024" y="223068"/>
                  </a:lnTo>
                  <a:lnTo>
                    <a:pt x="1166913" y="220278"/>
                  </a:lnTo>
                  <a:lnTo>
                    <a:pt x="1176802" y="217494"/>
                  </a:lnTo>
                  <a:lnTo>
                    <a:pt x="1186691" y="214712"/>
                  </a:lnTo>
                  <a:lnTo>
                    <a:pt x="1196580" y="211931"/>
                  </a:lnTo>
                  <a:lnTo>
                    <a:pt x="1206469" y="209147"/>
                  </a:lnTo>
                  <a:lnTo>
                    <a:pt x="1216358" y="206357"/>
                  </a:lnTo>
                  <a:lnTo>
                    <a:pt x="1226248" y="203560"/>
                  </a:lnTo>
                  <a:lnTo>
                    <a:pt x="1236137" y="200752"/>
                  </a:lnTo>
                  <a:lnTo>
                    <a:pt x="1246026" y="197931"/>
                  </a:lnTo>
                  <a:lnTo>
                    <a:pt x="1255915" y="195094"/>
                  </a:lnTo>
                  <a:lnTo>
                    <a:pt x="1265804" y="192239"/>
                  </a:lnTo>
                  <a:lnTo>
                    <a:pt x="1275693" y="189365"/>
                  </a:lnTo>
                  <a:lnTo>
                    <a:pt x="1285582" y="186468"/>
                  </a:lnTo>
                  <a:lnTo>
                    <a:pt x="1295471" y="183547"/>
                  </a:lnTo>
                  <a:lnTo>
                    <a:pt x="1305360" y="180601"/>
                  </a:lnTo>
                  <a:lnTo>
                    <a:pt x="1315249" y="177628"/>
                  </a:lnTo>
                  <a:lnTo>
                    <a:pt x="1325139" y="174627"/>
                  </a:lnTo>
                  <a:lnTo>
                    <a:pt x="1335028" y="171596"/>
                  </a:lnTo>
                  <a:lnTo>
                    <a:pt x="1344917" y="168534"/>
                  </a:lnTo>
                  <a:lnTo>
                    <a:pt x="1354806" y="165442"/>
                  </a:lnTo>
                  <a:lnTo>
                    <a:pt x="1364695" y="162317"/>
                  </a:lnTo>
                  <a:lnTo>
                    <a:pt x="1374584" y="159161"/>
                  </a:lnTo>
                  <a:lnTo>
                    <a:pt x="1384473" y="155972"/>
                  </a:lnTo>
                  <a:lnTo>
                    <a:pt x="1394362" y="152750"/>
                  </a:lnTo>
                  <a:lnTo>
                    <a:pt x="1404251" y="149496"/>
                  </a:lnTo>
                  <a:lnTo>
                    <a:pt x="1414140" y="146210"/>
                  </a:lnTo>
                  <a:lnTo>
                    <a:pt x="1424029" y="142892"/>
                  </a:lnTo>
                  <a:lnTo>
                    <a:pt x="1433919" y="139542"/>
                  </a:lnTo>
                  <a:lnTo>
                    <a:pt x="1443808" y="136160"/>
                  </a:lnTo>
                  <a:lnTo>
                    <a:pt x="1453697" y="132748"/>
                  </a:lnTo>
                  <a:lnTo>
                    <a:pt x="1463586" y="129306"/>
                  </a:lnTo>
                  <a:lnTo>
                    <a:pt x="1473475" y="125835"/>
                  </a:lnTo>
                  <a:lnTo>
                    <a:pt x="1483364" y="122336"/>
                  </a:lnTo>
                  <a:lnTo>
                    <a:pt x="1493253" y="118808"/>
                  </a:lnTo>
                  <a:lnTo>
                    <a:pt x="1503142" y="115254"/>
                  </a:lnTo>
                  <a:lnTo>
                    <a:pt x="1513031" y="111673"/>
                  </a:lnTo>
                  <a:lnTo>
                    <a:pt x="1522920" y="108067"/>
                  </a:lnTo>
                  <a:lnTo>
                    <a:pt x="1532810" y="104437"/>
                  </a:lnTo>
                  <a:lnTo>
                    <a:pt x="1542699" y="100783"/>
                  </a:lnTo>
                  <a:lnTo>
                    <a:pt x="1552588" y="97106"/>
                  </a:lnTo>
                  <a:lnTo>
                    <a:pt x="1562477" y="93408"/>
                  </a:lnTo>
                  <a:lnTo>
                    <a:pt x="1572366" y="89689"/>
                  </a:lnTo>
                  <a:lnTo>
                    <a:pt x="1582255" y="85949"/>
                  </a:lnTo>
                  <a:lnTo>
                    <a:pt x="1592144" y="82191"/>
                  </a:lnTo>
                  <a:lnTo>
                    <a:pt x="1602033" y="78413"/>
                  </a:lnTo>
                  <a:lnTo>
                    <a:pt x="1611922" y="74618"/>
                  </a:lnTo>
                  <a:lnTo>
                    <a:pt x="1621811" y="70806"/>
                  </a:lnTo>
                  <a:lnTo>
                    <a:pt x="1631701" y="66978"/>
                  </a:lnTo>
                  <a:lnTo>
                    <a:pt x="1641590" y="63134"/>
                  </a:lnTo>
                  <a:lnTo>
                    <a:pt x="1651479" y="59276"/>
                  </a:lnTo>
                  <a:lnTo>
                    <a:pt x="1661368" y="55403"/>
                  </a:lnTo>
                  <a:lnTo>
                    <a:pt x="1671257" y="51516"/>
                  </a:lnTo>
                  <a:lnTo>
                    <a:pt x="1681146" y="47617"/>
                  </a:lnTo>
                  <a:lnTo>
                    <a:pt x="1691035" y="43705"/>
                  </a:lnTo>
                  <a:lnTo>
                    <a:pt x="1700924" y="39781"/>
                  </a:lnTo>
                  <a:lnTo>
                    <a:pt x="1710813" y="35846"/>
                  </a:lnTo>
                  <a:lnTo>
                    <a:pt x="1720702" y="31901"/>
                  </a:lnTo>
                  <a:lnTo>
                    <a:pt x="1730591" y="27945"/>
                  </a:lnTo>
                  <a:lnTo>
                    <a:pt x="1740481" y="23979"/>
                  </a:lnTo>
                  <a:lnTo>
                    <a:pt x="1750370" y="20003"/>
                  </a:lnTo>
                  <a:lnTo>
                    <a:pt x="1760259" y="16019"/>
                  </a:lnTo>
                  <a:lnTo>
                    <a:pt x="1770148" y="12026"/>
                  </a:lnTo>
                  <a:lnTo>
                    <a:pt x="1780037" y="8025"/>
                  </a:lnTo>
                  <a:lnTo>
                    <a:pt x="1789926" y="401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1844080"/>
              <a:ext cx="1799815" cy="665504"/>
            </a:xfrm>
            <a:custGeom>
              <a:avLst/>
              <a:pathLst>
                <a:path w="1799815" h="665504">
                  <a:moveTo>
                    <a:pt x="1799815" y="0"/>
                  </a:moveTo>
                  <a:lnTo>
                    <a:pt x="1799815" y="0"/>
                  </a:lnTo>
                  <a:lnTo>
                    <a:pt x="1789926" y="3386"/>
                  </a:lnTo>
                  <a:lnTo>
                    <a:pt x="1780037" y="6748"/>
                  </a:lnTo>
                  <a:lnTo>
                    <a:pt x="1770148" y="10086"/>
                  </a:lnTo>
                  <a:lnTo>
                    <a:pt x="1760259" y="13399"/>
                  </a:lnTo>
                  <a:lnTo>
                    <a:pt x="1750370" y="16687"/>
                  </a:lnTo>
                  <a:lnTo>
                    <a:pt x="1740481" y="19948"/>
                  </a:lnTo>
                  <a:lnTo>
                    <a:pt x="1730591" y="23182"/>
                  </a:lnTo>
                  <a:lnTo>
                    <a:pt x="1720702" y="26388"/>
                  </a:lnTo>
                  <a:lnTo>
                    <a:pt x="1710813" y="29567"/>
                  </a:lnTo>
                  <a:lnTo>
                    <a:pt x="1700924" y="32718"/>
                  </a:lnTo>
                  <a:lnTo>
                    <a:pt x="1691035" y="35840"/>
                  </a:lnTo>
                  <a:lnTo>
                    <a:pt x="1681146" y="38934"/>
                  </a:lnTo>
                  <a:lnTo>
                    <a:pt x="1671257" y="42000"/>
                  </a:lnTo>
                  <a:lnTo>
                    <a:pt x="1661368" y="45037"/>
                  </a:lnTo>
                  <a:lnTo>
                    <a:pt x="1651479" y="48046"/>
                  </a:lnTo>
                  <a:lnTo>
                    <a:pt x="1641590" y="51027"/>
                  </a:lnTo>
                  <a:lnTo>
                    <a:pt x="1631701" y="53981"/>
                  </a:lnTo>
                  <a:lnTo>
                    <a:pt x="1621811" y="56908"/>
                  </a:lnTo>
                  <a:lnTo>
                    <a:pt x="1611922" y="59810"/>
                  </a:lnTo>
                  <a:lnTo>
                    <a:pt x="1602033" y="62688"/>
                  </a:lnTo>
                  <a:lnTo>
                    <a:pt x="1592144" y="65542"/>
                  </a:lnTo>
                  <a:lnTo>
                    <a:pt x="1582255" y="68374"/>
                  </a:lnTo>
                  <a:lnTo>
                    <a:pt x="1572366" y="71185"/>
                  </a:lnTo>
                  <a:lnTo>
                    <a:pt x="1562477" y="73978"/>
                  </a:lnTo>
                  <a:lnTo>
                    <a:pt x="1552588" y="76754"/>
                  </a:lnTo>
                  <a:lnTo>
                    <a:pt x="1542699" y="79515"/>
                  </a:lnTo>
                  <a:lnTo>
                    <a:pt x="1532810" y="82264"/>
                  </a:lnTo>
                  <a:lnTo>
                    <a:pt x="1522920" y="85002"/>
                  </a:lnTo>
                  <a:lnTo>
                    <a:pt x="1513031" y="87731"/>
                  </a:lnTo>
                  <a:lnTo>
                    <a:pt x="1503142" y="90455"/>
                  </a:lnTo>
                  <a:lnTo>
                    <a:pt x="1493253" y="93176"/>
                  </a:lnTo>
                  <a:lnTo>
                    <a:pt x="1483364" y="95896"/>
                  </a:lnTo>
                  <a:lnTo>
                    <a:pt x="1473475" y="98617"/>
                  </a:lnTo>
                  <a:lnTo>
                    <a:pt x="1463586" y="101343"/>
                  </a:lnTo>
                  <a:lnTo>
                    <a:pt x="1453697" y="104076"/>
                  </a:lnTo>
                  <a:lnTo>
                    <a:pt x="1443808" y="106818"/>
                  </a:lnTo>
                  <a:lnTo>
                    <a:pt x="1433919" y="109571"/>
                  </a:lnTo>
                  <a:lnTo>
                    <a:pt x="1424029" y="112339"/>
                  </a:lnTo>
                  <a:lnTo>
                    <a:pt x="1414140" y="115122"/>
                  </a:lnTo>
                  <a:lnTo>
                    <a:pt x="1404251" y="117924"/>
                  </a:lnTo>
                  <a:lnTo>
                    <a:pt x="1394362" y="120746"/>
                  </a:lnTo>
                  <a:lnTo>
                    <a:pt x="1384473" y="123590"/>
                  </a:lnTo>
                  <a:lnTo>
                    <a:pt x="1374584" y="126458"/>
                  </a:lnTo>
                  <a:lnTo>
                    <a:pt x="1364695" y="129351"/>
                  </a:lnTo>
                  <a:lnTo>
                    <a:pt x="1354806" y="132270"/>
                  </a:lnTo>
                  <a:lnTo>
                    <a:pt x="1344917" y="135217"/>
                  </a:lnTo>
                  <a:lnTo>
                    <a:pt x="1335028" y="138193"/>
                  </a:lnTo>
                  <a:lnTo>
                    <a:pt x="1325139" y="141198"/>
                  </a:lnTo>
                  <a:lnTo>
                    <a:pt x="1315249" y="144233"/>
                  </a:lnTo>
                  <a:lnTo>
                    <a:pt x="1305360" y="147299"/>
                  </a:lnTo>
                  <a:lnTo>
                    <a:pt x="1295471" y="150395"/>
                  </a:lnTo>
                  <a:lnTo>
                    <a:pt x="1285582" y="153523"/>
                  </a:lnTo>
                  <a:lnTo>
                    <a:pt x="1275693" y="156682"/>
                  </a:lnTo>
                  <a:lnTo>
                    <a:pt x="1265804" y="159872"/>
                  </a:lnTo>
                  <a:lnTo>
                    <a:pt x="1255915" y="163093"/>
                  </a:lnTo>
                  <a:lnTo>
                    <a:pt x="1246026" y="166345"/>
                  </a:lnTo>
                  <a:lnTo>
                    <a:pt x="1236137" y="169627"/>
                  </a:lnTo>
                  <a:lnTo>
                    <a:pt x="1226248" y="172939"/>
                  </a:lnTo>
                  <a:lnTo>
                    <a:pt x="1216358" y="176280"/>
                  </a:lnTo>
                  <a:lnTo>
                    <a:pt x="1206469" y="179650"/>
                  </a:lnTo>
                  <a:lnTo>
                    <a:pt x="1196580" y="183048"/>
                  </a:lnTo>
                  <a:lnTo>
                    <a:pt x="1186691" y="186474"/>
                  </a:lnTo>
                  <a:lnTo>
                    <a:pt x="1176802" y="189926"/>
                  </a:lnTo>
                  <a:lnTo>
                    <a:pt x="1166913" y="193404"/>
                  </a:lnTo>
                  <a:lnTo>
                    <a:pt x="1157024" y="196907"/>
                  </a:lnTo>
                  <a:lnTo>
                    <a:pt x="1147135" y="200435"/>
                  </a:lnTo>
                  <a:lnTo>
                    <a:pt x="1137246" y="203986"/>
                  </a:lnTo>
                  <a:lnTo>
                    <a:pt x="1127357" y="207560"/>
                  </a:lnTo>
                  <a:lnTo>
                    <a:pt x="1117467" y="211155"/>
                  </a:lnTo>
                  <a:lnTo>
                    <a:pt x="1107578" y="214772"/>
                  </a:lnTo>
                  <a:lnTo>
                    <a:pt x="1097689" y="218409"/>
                  </a:lnTo>
                  <a:lnTo>
                    <a:pt x="1087800" y="222066"/>
                  </a:lnTo>
                  <a:lnTo>
                    <a:pt x="1077911" y="225742"/>
                  </a:lnTo>
                  <a:lnTo>
                    <a:pt x="1068022" y="229435"/>
                  </a:lnTo>
                  <a:lnTo>
                    <a:pt x="1058133" y="233146"/>
                  </a:lnTo>
                  <a:lnTo>
                    <a:pt x="1048244" y="236874"/>
                  </a:lnTo>
                  <a:lnTo>
                    <a:pt x="1038355" y="240618"/>
                  </a:lnTo>
                  <a:lnTo>
                    <a:pt x="1028466" y="244376"/>
                  </a:lnTo>
                  <a:lnTo>
                    <a:pt x="1018576" y="248150"/>
                  </a:lnTo>
                  <a:lnTo>
                    <a:pt x="1008687" y="251937"/>
                  </a:lnTo>
                  <a:lnTo>
                    <a:pt x="998798" y="255738"/>
                  </a:lnTo>
                  <a:lnTo>
                    <a:pt x="988909" y="259552"/>
                  </a:lnTo>
                  <a:lnTo>
                    <a:pt x="979020" y="263378"/>
                  </a:lnTo>
                  <a:lnTo>
                    <a:pt x="969131" y="267216"/>
                  </a:lnTo>
                  <a:lnTo>
                    <a:pt x="959242" y="271065"/>
                  </a:lnTo>
                  <a:lnTo>
                    <a:pt x="949353" y="274925"/>
                  </a:lnTo>
                  <a:lnTo>
                    <a:pt x="939464" y="278796"/>
                  </a:lnTo>
                  <a:lnTo>
                    <a:pt x="929575" y="282676"/>
                  </a:lnTo>
                  <a:lnTo>
                    <a:pt x="919686" y="286566"/>
                  </a:lnTo>
                  <a:lnTo>
                    <a:pt x="909796" y="290465"/>
                  </a:lnTo>
                  <a:lnTo>
                    <a:pt x="899907" y="294372"/>
                  </a:lnTo>
                  <a:lnTo>
                    <a:pt x="890018" y="298288"/>
                  </a:lnTo>
                  <a:lnTo>
                    <a:pt x="880129" y="302212"/>
                  </a:lnTo>
                  <a:lnTo>
                    <a:pt x="870240" y="306144"/>
                  </a:lnTo>
                  <a:lnTo>
                    <a:pt x="860351" y="310083"/>
                  </a:lnTo>
                  <a:lnTo>
                    <a:pt x="850462" y="314028"/>
                  </a:lnTo>
                  <a:lnTo>
                    <a:pt x="840573" y="317981"/>
                  </a:lnTo>
                  <a:lnTo>
                    <a:pt x="830684" y="321940"/>
                  </a:lnTo>
                  <a:lnTo>
                    <a:pt x="820795" y="325906"/>
                  </a:lnTo>
                  <a:lnTo>
                    <a:pt x="810905" y="329878"/>
                  </a:lnTo>
                  <a:lnTo>
                    <a:pt x="801016" y="333855"/>
                  </a:lnTo>
                  <a:lnTo>
                    <a:pt x="791127" y="337838"/>
                  </a:lnTo>
                  <a:lnTo>
                    <a:pt x="781238" y="341826"/>
                  </a:lnTo>
                  <a:lnTo>
                    <a:pt x="771349" y="345819"/>
                  </a:lnTo>
                  <a:lnTo>
                    <a:pt x="761460" y="349817"/>
                  </a:lnTo>
                  <a:lnTo>
                    <a:pt x="751571" y="353820"/>
                  </a:lnTo>
                  <a:lnTo>
                    <a:pt x="741682" y="357828"/>
                  </a:lnTo>
                  <a:lnTo>
                    <a:pt x="731793" y="361840"/>
                  </a:lnTo>
                  <a:lnTo>
                    <a:pt x="721904" y="365857"/>
                  </a:lnTo>
                  <a:lnTo>
                    <a:pt x="712014" y="369877"/>
                  </a:lnTo>
                  <a:lnTo>
                    <a:pt x="702125" y="373901"/>
                  </a:lnTo>
                  <a:lnTo>
                    <a:pt x="692236" y="377930"/>
                  </a:lnTo>
                  <a:lnTo>
                    <a:pt x="682347" y="381962"/>
                  </a:lnTo>
                  <a:lnTo>
                    <a:pt x="672458" y="385998"/>
                  </a:lnTo>
                  <a:lnTo>
                    <a:pt x="662569" y="390037"/>
                  </a:lnTo>
                  <a:lnTo>
                    <a:pt x="652680" y="394079"/>
                  </a:lnTo>
                  <a:lnTo>
                    <a:pt x="642791" y="398125"/>
                  </a:lnTo>
                  <a:lnTo>
                    <a:pt x="632902" y="402174"/>
                  </a:lnTo>
                  <a:lnTo>
                    <a:pt x="623013" y="406226"/>
                  </a:lnTo>
                  <a:lnTo>
                    <a:pt x="613124" y="410282"/>
                  </a:lnTo>
                  <a:lnTo>
                    <a:pt x="603234" y="414340"/>
                  </a:lnTo>
                  <a:lnTo>
                    <a:pt x="593345" y="418401"/>
                  </a:lnTo>
                  <a:lnTo>
                    <a:pt x="583456" y="422464"/>
                  </a:lnTo>
                  <a:lnTo>
                    <a:pt x="573567" y="426530"/>
                  </a:lnTo>
                  <a:lnTo>
                    <a:pt x="563678" y="430599"/>
                  </a:lnTo>
                  <a:lnTo>
                    <a:pt x="553789" y="434671"/>
                  </a:lnTo>
                  <a:lnTo>
                    <a:pt x="543900" y="438745"/>
                  </a:lnTo>
                  <a:lnTo>
                    <a:pt x="534011" y="442821"/>
                  </a:lnTo>
                  <a:lnTo>
                    <a:pt x="524122" y="446900"/>
                  </a:lnTo>
                  <a:lnTo>
                    <a:pt x="514233" y="450981"/>
                  </a:lnTo>
                  <a:lnTo>
                    <a:pt x="504343" y="455064"/>
                  </a:lnTo>
                  <a:lnTo>
                    <a:pt x="494454" y="459150"/>
                  </a:lnTo>
                  <a:lnTo>
                    <a:pt x="484565" y="463237"/>
                  </a:lnTo>
                  <a:lnTo>
                    <a:pt x="474676" y="467327"/>
                  </a:lnTo>
                  <a:lnTo>
                    <a:pt x="464787" y="471418"/>
                  </a:lnTo>
                  <a:lnTo>
                    <a:pt x="454898" y="475512"/>
                  </a:lnTo>
                  <a:lnTo>
                    <a:pt x="445009" y="479608"/>
                  </a:lnTo>
                  <a:lnTo>
                    <a:pt x="435120" y="483705"/>
                  </a:lnTo>
                  <a:lnTo>
                    <a:pt x="425231" y="487805"/>
                  </a:lnTo>
                  <a:lnTo>
                    <a:pt x="415342" y="491906"/>
                  </a:lnTo>
                  <a:lnTo>
                    <a:pt x="405452" y="496009"/>
                  </a:lnTo>
                  <a:lnTo>
                    <a:pt x="395563" y="500114"/>
                  </a:lnTo>
                  <a:lnTo>
                    <a:pt x="385674" y="504221"/>
                  </a:lnTo>
                  <a:lnTo>
                    <a:pt x="375785" y="508329"/>
                  </a:lnTo>
                  <a:lnTo>
                    <a:pt x="365896" y="512439"/>
                  </a:lnTo>
                  <a:lnTo>
                    <a:pt x="356007" y="516551"/>
                  </a:lnTo>
                  <a:lnTo>
                    <a:pt x="346118" y="520665"/>
                  </a:lnTo>
                  <a:lnTo>
                    <a:pt x="336229" y="524780"/>
                  </a:lnTo>
                  <a:lnTo>
                    <a:pt x="326340" y="528896"/>
                  </a:lnTo>
                  <a:lnTo>
                    <a:pt x="316451" y="533014"/>
                  </a:lnTo>
                  <a:lnTo>
                    <a:pt x="306562" y="537134"/>
                  </a:lnTo>
                  <a:lnTo>
                    <a:pt x="296672" y="541255"/>
                  </a:lnTo>
                  <a:lnTo>
                    <a:pt x="286783" y="545378"/>
                  </a:lnTo>
                  <a:lnTo>
                    <a:pt x="276894" y="549502"/>
                  </a:lnTo>
                  <a:lnTo>
                    <a:pt x="267005" y="553627"/>
                  </a:lnTo>
                  <a:lnTo>
                    <a:pt x="257116" y="557754"/>
                  </a:lnTo>
                  <a:lnTo>
                    <a:pt x="247227" y="561883"/>
                  </a:lnTo>
                  <a:lnTo>
                    <a:pt x="237338" y="566012"/>
                  </a:lnTo>
                  <a:lnTo>
                    <a:pt x="227449" y="570144"/>
                  </a:lnTo>
                  <a:lnTo>
                    <a:pt x="217560" y="574276"/>
                  </a:lnTo>
                  <a:lnTo>
                    <a:pt x="207671" y="578410"/>
                  </a:lnTo>
                  <a:lnTo>
                    <a:pt x="197781" y="582545"/>
                  </a:lnTo>
                  <a:lnTo>
                    <a:pt x="187892" y="586681"/>
                  </a:lnTo>
                  <a:lnTo>
                    <a:pt x="178003" y="590819"/>
                  </a:lnTo>
                  <a:lnTo>
                    <a:pt x="168114" y="594958"/>
                  </a:lnTo>
                  <a:lnTo>
                    <a:pt x="158225" y="599098"/>
                  </a:lnTo>
                  <a:lnTo>
                    <a:pt x="148336" y="603240"/>
                  </a:lnTo>
                  <a:lnTo>
                    <a:pt x="138447" y="607383"/>
                  </a:lnTo>
                  <a:lnTo>
                    <a:pt x="128558" y="611527"/>
                  </a:lnTo>
                  <a:lnTo>
                    <a:pt x="118669" y="615672"/>
                  </a:lnTo>
                  <a:lnTo>
                    <a:pt x="108780" y="619818"/>
                  </a:lnTo>
                  <a:lnTo>
                    <a:pt x="98890" y="623966"/>
                  </a:lnTo>
                  <a:lnTo>
                    <a:pt x="89001" y="628114"/>
                  </a:lnTo>
                  <a:lnTo>
                    <a:pt x="79112" y="632264"/>
                  </a:lnTo>
                  <a:lnTo>
                    <a:pt x="69223" y="636415"/>
                  </a:lnTo>
                  <a:lnTo>
                    <a:pt x="59334" y="640567"/>
                  </a:lnTo>
                  <a:lnTo>
                    <a:pt x="49445" y="644721"/>
                  </a:lnTo>
                  <a:lnTo>
                    <a:pt x="39556" y="648875"/>
                  </a:lnTo>
                  <a:lnTo>
                    <a:pt x="29667" y="653031"/>
                  </a:lnTo>
                  <a:lnTo>
                    <a:pt x="19778" y="657187"/>
                  </a:lnTo>
                  <a:lnTo>
                    <a:pt x="9889" y="661345"/>
                  </a:lnTo>
                  <a:lnTo>
                    <a:pt x="0" y="665504"/>
                  </a:lnTo>
                  <a:lnTo>
                    <a:pt x="0" y="6655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786363"/>
              <a:ext cx="1799815" cy="657064"/>
            </a:xfrm>
            <a:custGeom>
              <a:avLst/>
              <a:pathLst>
                <a:path w="1799815" h="657064">
                  <a:moveTo>
                    <a:pt x="0" y="657064"/>
                  </a:moveTo>
                  <a:lnTo>
                    <a:pt x="9889" y="653030"/>
                  </a:lnTo>
                  <a:lnTo>
                    <a:pt x="19778" y="648996"/>
                  </a:lnTo>
                  <a:lnTo>
                    <a:pt x="29667" y="644962"/>
                  </a:lnTo>
                  <a:lnTo>
                    <a:pt x="39556" y="640928"/>
                  </a:lnTo>
                  <a:lnTo>
                    <a:pt x="49445" y="636894"/>
                  </a:lnTo>
                  <a:lnTo>
                    <a:pt x="59334" y="632861"/>
                  </a:lnTo>
                  <a:lnTo>
                    <a:pt x="69223" y="628828"/>
                  </a:lnTo>
                  <a:lnTo>
                    <a:pt x="79112" y="624795"/>
                  </a:lnTo>
                  <a:lnTo>
                    <a:pt x="89001" y="620762"/>
                  </a:lnTo>
                  <a:lnTo>
                    <a:pt x="98890" y="616730"/>
                  </a:lnTo>
                  <a:lnTo>
                    <a:pt x="108780" y="612698"/>
                  </a:lnTo>
                  <a:lnTo>
                    <a:pt x="118669" y="608666"/>
                  </a:lnTo>
                  <a:lnTo>
                    <a:pt x="128558" y="604634"/>
                  </a:lnTo>
                  <a:lnTo>
                    <a:pt x="138447" y="600603"/>
                  </a:lnTo>
                  <a:lnTo>
                    <a:pt x="148336" y="596572"/>
                  </a:lnTo>
                  <a:lnTo>
                    <a:pt x="158225" y="592541"/>
                  </a:lnTo>
                  <a:lnTo>
                    <a:pt x="168114" y="588511"/>
                  </a:lnTo>
                  <a:lnTo>
                    <a:pt x="178003" y="584481"/>
                  </a:lnTo>
                  <a:lnTo>
                    <a:pt x="187892" y="580452"/>
                  </a:lnTo>
                  <a:lnTo>
                    <a:pt x="197781" y="576423"/>
                  </a:lnTo>
                  <a:lnTo>
                    <a:pt x="207671" y="572394"/>
                  </a:lnTo>
                  <a:lnTo>
                    <a:pt x="217560" y="568366"/>
                  </a:lnTo>
                  <a:lnTo>
                    <a:pt x="227449" y="564338"/>
                  </a:lnTo>
                  <a:lnTo>
                    <a:pt x="237338" y="560311"/>
                  </a:lnTo>
                  <a:lnTo>
                    <a:pt x="247227" y="556284"/>
                  </a:lnTo>
                  <a:lnTo>
                    <a:pt x="257116" y="552258"/>
                  </a:lnTo>
                  <a:lnTo>
                    <a:pt x="267005" y="548232"/>
                  </a:lnTo>
                  <a:lnTo>
                    <a:pt x="276894" y="544207"/>
                  </a:lnTo>
                  <a:lnTo>
                    <a:pt x="286783" y="540183"/>
                  </a:lnTo>
                  <a:lnTo>
                    <a:pt x="296672" y="536159"/>
                  </a:lnTo>
                  <a:lnTo>
                    <a:pt x="306562" y="532136"/>
                  </a:lnTo>
                  <a:lnTo>
                    <a:pt x="316451" y="528114"/>
                  </a:lnTo>
                  <a:lnTo>
                    <a:pt x="326340" y="524093"/>
                  </a:lnTo>
                  <a:lnTo>
                    <a:pt x="336229" y="520072"/>
                  </a:lnTo>
                  <a:lnTo>
                    <a:pt x="346118" y="516052"/>
                  </a:lnTo>
                  <a:lnTo>
                    <a:pt x="356007" y="512033"/>
                  </a:lnTo>
                  <a:lnTo>
                    <a:pt x="365896" y="508015"/>
                  </a:lnTo>
                  <a:lnTo>
                    <a:pt x="375785" y="503998"/>
                  </a:lnTo>
                  <a:lnTo>
                    <a:pt x="385674" y="499982"/>
                  </a:lnTo>
                  <a:lnTo>
                    <a:pt x="395563" y="495967"/>
                  </a:lnTo>
                  <a:lnTo>
                    <a:pt x="405452" y="491954"/>
                  </a:lnTo>
                  <a:lnTo>
                    <a:pt x="415342" y="487941"/>
                  </a:lnTo>
                  <a:lnTo>
                    <a:pt x="425231" y="483930"/>
                  </a:lnTo>
                  <a:lnTo>
                    <a:pt x="435120" y="479920"/>
                  </a:lnTo>
                  <a:lnTo>
                    <a:pt x="445009" y="475911"/>
                  </a:lnTo>
                  <a:lnTo>
                    <a:pt x="454898" y="471904"/>
                  </a:lnTo>
                  <a:lnTo>
                    <a:pt x="464787" y="467898"/>
                  </a:lnTo>
                  <a:lnTo>
                    <a:pt x="474676" y="463894"/>
                  </a:lnTo>
                  <a:lnTo>
                    <a:pt x="484565" y="459892"/>
                  </a:lnTo>
                  <a:lnTo>
                    <a:pt x="494454" y="455891"/>
                  </a:lnTo>
                  <a:lnTo>
                    <a:pt x="504343" y="451893"/>
                  </a:lnTo>
                  <a:lnTo>
                    <a:pt x="514233" y="447896"/>
                  </a:lnTo>
                  <a:lnTo>
                    <a:pt x="524122" y="443901"/>
                  </a:lnTo>
                  <a:lnTo>
                    <a:pt x="534011" y="439909"/>
                  </a:lnTo>
                  <a:lnTo>
                    <a:pt x="543900" y="435918"/>
                  </a:lnTo>
                  <a:lnTo>
                    <a:pt x="553789" y="431930"/>
                  </a:lnTo>
                  <a:lnTo>
                    <a:pt x="563678" y="427945"/>
                  </a:lnTo>
                  <a:lnTo>
                    <a:pt x="573567" y="423962"/>
                  </a:lnTo>
                  <a:lnTo>
                    <a:pt x="583456" y="419982"/>
                  </a:lnTo>
                  <a:lnTo>
                    <a:pt x="593345" y="416005"/>
                  </a:lnTo>
                  <a:lnTo>
                    <a:pt x="603234" y="412031"/>
                  </a:lnTo>
                  <a:lnTo>
                    <a:pt x="613124" y="408061"/>
                  </a:lnTo>
                  <a:lnTo>
                    <a:pt x="623013" y="404093"/>
                  </a:lnTo>
                  <a:lnTo>
                    <a:pt x="632902" y="400130"/>
                  </a:lnTo>
                  <a:lnTo>
                    <a:pt x="642791" y="396170"/>
                  </a:lnTo>
                  <a:lnTo>
                    <a:pt x="652680" y="392213"/>
                  </a:lnTo>
                  <a:lnTo>
                    <a:pt x="662569" y="388262"/>
                  </a:lnTo>
                  <a:lnTo>
                    <a:pt x="672458" y="384314"/>
                  </a:lnTo>
                  <a:lnTo>
                    <a:pt x="682347" y="380371"/>
                  </a:lnTo>
                  <a:lnTo>
                    <a:pt x="692236" y="376433"/>
                  </a:lnTo>
                  <a:lnTo>
                    <a:pt x="702125" y="372500"/>
                  </a:lnTo>
                  <a:lnTo>
                    <a:pt x="712014" y="368572"/>
                  </a:lnTo>
                  <a:lnTo>
                    <a:pt x="721904" y="364650"/>
                  </a:lnTo>
                  <a:lnTo>
                    <a:pt x="731793" y="360734"/>
                  </a:lnTo>
                  <a:lnTo>
                    <a:pt x="741682" y="356825"/>
                  </a:lnTo>
                  <a:lnTo>
                    <a:pt x="751571" y="352922"/>
                  </a:lnTo>
                  <a:lnTo>
                    <a:pt x="761460" y="349025"/>
                  </a:lnTo>
                  <a:lnTo>
                    <a:pt x="771349" y="345136"/>
                  </a:lnTo>
                  <a:lnTo>
                    <a:pt x="781238" y="341255"/>
                  </a:lnTo>
                  <a:lnTo>
                    <a:pt x="791127" y="337382"/>
                  </a:lnTo>
                  <a:lnTo>
                    <a:pt x="801016" y="333517"/>
                  </a:lnTo>
                  <a:lnTo>
                    <a:pt x="810905" y="329661"/>
                  </a:lnTo>
                  <a:lnTo>
                    <a:pt x="820795" y="325815"/>
                  </a:lnTo>
                  <a:lnTo>
                    <a:pt x="830684" y="321978"/>
                  </a:lnTo>
                  <a:lnTo>
                    <a:pt x="840573" y="318152"/>
                  </a:lnTo>
                  <a:lnTo>
                    <a:pt x="850462" y="314337"/>
                  </a:lnTo>
                  <a:lnTo>
                    <a:pt x="860351" y="310533"/>
                  </a:lnTo>
                  <a:lnTo>
                    <a:pt x="870240" y="306741"/>
                  </a:lnTo>
                  <a:lnTo>
                    <a:pt x="880129" y="302962"/>
                  </a:lnTo>
                  <a:lnTo>
                    <a:pt x="890018" y="299196"/>
                  </a:lnTo>
                  <a:lnTo>
                    <a:pt x="899907" y="295444"/>
                  </a:lnTo>
                  <a:lnTo>
                    <a:pt x="909796" y="291707"/>
                  </a:lnTo>
                  <a:lnTo>
                    <a:pt x="919686" y="287984"/>
                  </a:lnTo>
                  <a:lnTo>
                    <a:pt x="929575" y="284278"/>
                  </a:lnTo>
                  <a:lnTo>
                    <a:pt x="939464" y="280589"/>
                  </a:lnTo>
                  <a:lnTo>
                    <a:pt x="949353" y="276917"/>
                  </a:lnTo>
                  <a:lnTo>
                    <a:pt x="959242" y="273263"/>
                  </a:lnTo>
                  <a:lnTo>
                    <a:pt x="969131" y="269629"/>
                  </a:lnTo>
                  <a:lnTo>
                    <a:pt x="979020" y="266015"/>
                  </a:lnTo>
                  <a:lnTo>
                    <a:pt x="988909" y="262421"/>
                  </a:lnTo>
                  <a:lnTo>
                    <a:pt x="998798" y="258848"/>
                  </a:lnTo>
                  <a:lnTo>
                    <a:pt x="1008687" y="255299"/>
                  </a:lnTo>
                  <a:lnTo>
                    <a:pt x="1018576" y="251772"/>
                  </a:lnTo>
                  <a:lnTo>
                    <a:pt x="1028466" y="248270"/>
                  </a:lnTo>
                  <a:lnTo>
                    <a:pt x="1038355" y="244792"/>
                  </a:lnTo>
                  <a:lnTo>
                    <a:pt x="1048244" y="241340"/>
                  </a:lnTo>
                  <a:lnTo>
                    <a:pt x="1058133" y="237915"/>
                  </a:lnTo>
                  <a:lnTo>
                    <a:pt x="1068022" y="234517"/>
                  </a:lnTo>
                  <a:lnTo>
                    <a:pt x="1077911" y="231147"/>
                  </a:lnTo>
                  <a:lnTo>
                    <a:pt x="1087800" y="227805"/>
                  </a:lnTo>
                  <a:lnTo>
                    <a:pt x="1097689" y="224492"/>
                  </a:lnTo>
                  <a:lnTo>
                    <a:pt x="1107578" y="221210"/>
                  </a:lnTo>
                  <a:lnTo>
                    <a:pt x="1117467" y="217957"/>
                  </a:lnTo>
                  <a:lnTo>
                    <a:pt x="1127357" y="214734"/>
                  </a:lnTo>
                  <a:lnTo>
                    <a:pt x="1137246" y="211543"/>
                  </a:lnTo>
                  <a:lnTo>
                    <a:pt x="1147135" y="208382"/>
                  </a:lnTo>
                  <a:lnTo>
                    <a:pt x="1157024" y="205252"/>
                  </a:lnTo>
                  <a:lnTo>
                    <a:pt x="1166913" y="202152"/>
                  </a:lnTo>
                  <a:lnTo>
                    <a:pt x="1176802" y="199082"/>
                  </a:lnTo>
                  <a:lnTo>
                    <a:pt x="1186691" y="196043"/>
                  </a:lnTo>
                  <a:lnTo>
                    <a:pt x="1196580" y="193032"/>
                  </a:lnTo>
                  <a:lnTo>
                    <a:pt x="1206469" y="190050"/>
                  </a:lnTo>
                  <a:lnTo>
                    <a:pt x="1216358" y="187095"/>
                  </a:lnTo>
                  <a:lnTo>
                    <a:pt x="1226248" y="184166"/>
                  </a:lnTo>
                  <a:lnTo>
                    <a:pt x="1236137" y="181263"/>
                  </a:lnTo>
                  <a:lnTo>
                    <a:pt x="1246026" y="178382"/>
                  </a:lnTo>
                  <a:lnTo>
                    <a:pt x="1255915" y="175523"/>
                  </a:lnTo>
                  <a:lnTo>
                    <a:pt x="1265804" y="172684"/>
                  </a:lnTo>
                  <a:lnTo>
                    <a:pt x="1275693" y="169862"/>
                  </a:lnTo>
                  <a:lnTo>
                    <a:pt x="1285582" y="167056"/>
                  </a:lnTo>
                  <a:lnTo>
                    <a:pt x="1295471" y="164264"/>
                  </a:lnTo>
                  <a:lnTo>
                    <a:pt x="1305360" y="161482"/>
                  </a:lnTo>
                  <a:lnTo>
                    <a:pt x="1315249" y="158708"/>
                  </a:lnTo>
                  <a:lnTo>
                    <a:pt x="1325139" y="155941"/>
                  </a:lnTo>
                  <a:lnTo>
                    <a:pt x="1335028" y="153176"/>
                  </a:lnTo>
                  <a:lnTo>
                    <a:pt x="1344917" y="150412"/>
                  </a:lnTo>
                  <a:lnTo>
                    <a:pt x="1354806" y="147646"/>
                  </a:lnTo>
                  <a:lnTo>
                    <a:pt x="1364695" y="144875"/>
                  </a:lnTo>
                  <a:lnTo>
                    <a:pt x="1374584" y="142097"/>
                  </a:lnTo>
                  <a:lnTo>
                    <a:pt x="1384473" y="139308"/>
                  </a:lnTo>
                  <a:lnTo>
                    <a:pt x="1394362" y="136508"/>
                  </a:lnTo>
                  <a:lnTo>
                    <a:pt x="1404251" y="133692"/>
                  </a:lnTo>
                  <a:lnTo>
                    <a:pt x="1414140" y="130860"/>
                  </a:lnTo>
                  <a:lnTo>
                    <a:pt x="1424029" y="128009"/>
                  </a:lnTo>
                  <a:lnTo>
                    <a:pt x="1433919" y="125137"/>
                  </a:lnTo>
                  <a:lnTo>
                    <a:pt x="1443808" y="122242"/>
                  </a:lnTo>
                  <a:lnTo>
                    <a:pt x="1453697" y="119323"/>
                  </a:lnTo>
                  <a:lnTo>
                    <a:pt x="1463586" y="116378"/>
                  </a:lnTo>
                  <a:lnTo>
                    <a:pt x="1473475" y="113407"/>
                  </a:lnTo>
                  <a:lnTo>
                    <a:pt x="1483364" y="110407"/>
                  </a:lnTo>
                  <a:lnTo>
                    <a:pt x="1493253" y="107378"/>
                  </a:lnTo>
                  <a:lnTo>
                    <a:pt x="1503142" y="104320"/>
                  </a:lnTo>
                  <a:lnTo>
                    <a:pt x="1513031" y="101232"/>
                  </a:lnTo>
                  <a:lnTo>
                    <a:pt x="1522920" y="98114"/>
                  </a:lnTo>
                  <a:lnTo>
                    <a:pt x="1532810" y="94964"/>
                  </a:lnTo>
                  <a:lnTo>
                    <a:pt x="1542699" y="91784"/>
                  </a:lnTo>
                  <a:lnTo>
                    <a:pt x="1552588" y="88574"/>
                  </a:lnTo>
                  <a:lnTo>
                    <a:pt x="1562477" y="85332"/>
                  </a:lnTo>
                  <a:lnTo>
                    <a:pt x="1572366" y="82061"/>
                  </a:lnTo>
                  <a:lnTo>
                    <a:pt x="1582255" y="78760"/>
                  </a:lnTo>
                  <a:lnTo>
                    <a:pt x="1592144" y="75429"/>
                  </a:lnTo>
                  <a:lnTo>
                    <a:pt x="1602033" y="72070"/>
                  </a:lnTo>
                  <a:lnTo>
                    <a:pt x="1611922" y="68682"/>
                  </a:lnTo>
                  <a:lnTo>
                    <a:pt x="1621811" y="65267"/>
                  </a:lnTo>
                  <a:lnTo>
                    <a:pt x="1631701" y="61825"/>
                  </a:lnTo>
                  <a:lnTo>
                    <a:pt x="1641590" y="58357"/>
                  </a:lnTo>
                  <a:lnTo>
                    <a:pt x="1651479" y="54864"/>
                  </a:lnTo>
                  <a:lnTo>
                    <a:pt x="1661368" y="51347"/>
                  </a:lnTo>
                  <a:lnTo>
                    <a:pt x="1671257" y="47806"/>
                  </a:lnTo>
                  <a:lnTo>
                    <a:pt x="1681146" y="44242"/>
                  </a:lnTo>
                  <a:lnTo>
                    <a:pt x="1691035" y="40656"/>
                  </a:lnTo>
                  <a:lnTo>
                    <a:pt x="1700924" y="37050"/>
                  </a:lnTo>
                  <a:lnTo>
                    <a:pt x="1710813" y="33423"/>
                  </a:lnTo>
                  <a:lnTo>
                    <a:pt x="1720702" y="29776"/>
                  </a:lnTo>
                  <a:lnTo>
                    <a:pt x="1730591" y="26111"/>
                  </a:lnTo>
                  <a:lnTo>
                    <a:pt x="1740481" y="22429"/>
                  </a:lnTo>
                  <a:lnTo>
                    <a:pt x="1750370" y="18729"/>
                  </a:lnTo>
                  <a:lnTo>
                    <a:pt x="1760259" y="15013"/>
                  </a:lnTo>
                  <a:lnTo>
                    <a:pt x="1770148" y="11281"/>
                  </a:lnTo>
                  <a:lnTo>
                    <a:pt x="1780037" y="7534"/>
                  </a:lnTo>
                  <a:lnTo>
                    <a:pt x="1789926" y="377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198981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0286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038977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013277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028259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198655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447336"/>
              <a:ext cx="1799815" cy="768462"/>
            </a:xfrm>
            <a:custGeom>
              <a:avLst/>
              <a:pathLst>
                <a:path w="1799815" h="768462">
                  <a:moveTo>
                    <a:pt x="0" y="652161"/>
                  </a:moveTo>
                  <a:lnTo>
                    <a:pt x="9889" y="648272"/>
                  </a:lnTo>
                  <a:lnTo>
                    <a:pt x="19778" y="644383"/>
                  </a:lnTo>
                  <a:lnTo>
                    <a:pt x="29667" y="640492"/>
                  </a:lnTo>
                  <a:lnTo>
                    <a:pt x="39556" y="636601"/>
                  </a:lnTo>
                  <a:lnTo>
                    <a:pt x="49445" y="632710"/>
                  </a:lnTo>
                  <a:lnTo>
                    <a:pt x="59334" y="628817"/>
                  </a:lnTo>
                  <a:lnTo>
                    <a:pt x="69223" y="624924"/>
                  </a:lnTo>
                  <a:lnTo>
                    <a:pt x="79112" y="621030"/>
                  </a:lnTo>
                  <a:lnTo>
                    <a:pt x="89001" y="617135"/>
                  </a:lnTo>
                  <a:lnTo>
                    <a:pt x="98890" y="613239"/>
                  </a:lnTo>
                  <a:lnTo>
                    <a:pt x="108780" y="609343"/>
                  </a:lnTo>
                  <a:lnTo>
                    <a:pt x="118669" y="605445"/>
                  </a:lnTo>
                  <a:lnTo>
                    <a:pt x="128558" y="601547"/>
                  </a:lnTo>
                  <a:lnTo>
                    <a:pt x="138447" y="597649"/>
                  </a:lnTo>
                  <a:lnTo>
                    <a:pt x="148336" y="593749"/>
                  </a:lnTo>
                  <a:lnTo>
                    <a:pt x="158225" y="589849"/>
                  </a:lnTo>
                  <a:lnTo>
                    <a:pt x="168114" y="585948"/>
                  </a:lnTo>
                  <a:lnTo>
                    <a:pt x="178003" y="582047"/>
                  </a:lnTo>
                  <a:lnTo>
                    <a:pt x="187892" y="578145"/>
                  </a:lnTo>
                  <a:lnTo>
                    <a:pt x="197781" y="574242"/>
                  </a:lnTo>
                  <a:lnTo>
                    <a:pt x="207671" y="570339"/>
                  </a:lnTo>
                  <a:lnTo>
                    <a:pt x="217560" y="566435"/>
                  </a:lnTo>
                  <a:lnTo>
                    <a:pt x="227449" y="562530"/>
                  </a:lnTo>
                  <a:lnTo>
                    <a:pt x="237338" y="558625"/>
                  </a:lnTo>
                  <a:lnTo>
                    <a:pt x="247227" y="554719"/>
                  </a:lnTo>
                  <a:lnTo>
                    <a:pt x="257116" y="550813"/>
                  </a:lnTo>
                  <a:lnTo>
                    <a:pt x="267005" y="546906"/>
                  </a:lnTo>
                  <a:lnTo>
                    <a:pt x="276894" y="542999"/>
                  </a:lnTo>
                  <a:lnTo>
                    <a:pt x="286783" y="539091"/>
                  </a:lnTo>
                  <a:lnTo>
                    <a:pt x="296672" y="535183"/>
                  </a:lnTo>
                  <a:lnTo>
                    <a:pt x="306562" y="531275"/>
                  </a:lnTo>
                  <a:lnTo>
                    <a:pt x="316451" y="527366"/>
                  </a:lnTo>
                  <a:lnTo>
                    <a:pt x="326340" y="523457"/>
                  </a:lnTo>
                  <a:lnTo>
                    <a:pt x="336229" y="519547"/>
                  </a:lnTo>
                  <a:lnTo>
                    <a:pt x="346118" y="515638"/>
                  </a:lnTo>
                  <a:lnTo>
                    <a:pt x="356007" y="511728"/>
                  </a:lnTo>
                  <a:lnTo>
                    <a:pt x="365896" y="507818"/>
                  </a:lnTo>
                  <a:lnTo>
                    <a:pt x="375785" y="503908"/>
                  </a:lnTo>
                  <a:lnTo>
                    <a:pt x="385674" y="499998"/>
                  </a:lnTo>
                  <a:lnTo>
                    <a:pt x="395563" y="496088"/>
                  </a:lnTo>
                  <a:lnTo>
                    <a:pt x="405452" y="492178"/>
                  </a:lnTo>
                  <a:lnTo>
                    <a:pt x="415342" y="488269"/>
                  </a:lnTo>
                  <a:lnTo>
                    <a:pt x="425231" y="484359"/>
                  </a:lnTo>
                  <a:lnTo>
                    <a:pt x="435120" y="480450"/>
                  </a:lnTo>
                  <a:lnTo>
                    <a:pt x="445009" y="476541"/>
                  </a:lnTo>
                  <a:lnTo>
                    <a:pt x="454898" y="472633"/>
                  </a:lnTo>
                  <a:lnTo>
                    <a:pt x="464787" y="468725"/>
                  </a:lnTo>
                  <a:lnTo>
                    <a:pt x="474676" y="464818"/>
                  </a:lnTo>
                  <a:lnTo>
                    <a:pt x="484565" y="460912"/>
                  </a:lnTo>
                  <a:lnTo>
                    <a:pt x="494454" y="457006"/>
                  </a:lnTo>
                  <a:lnTo>
                    <a:pt x="504343" y="453101"/>
                  </a:lnTo>
                  <a:lnTo>
                    <a:pt x="514233" y="449198"/>
                  </a:lnTo>
                  <a:lnTo>
                    <a:pt x="524122" y="445295"/>
                  </a:lnTo>
                  <a:lnTo>
                    <a:pt x="534011" y="441394"/>
                  </a:lnTo>
                  <a:lnTo>
                    <a:pt x="543900" y="437494"/>
                  </a:lnTo>
                  <a:lnTo>
                    <a:pt x="553789" y="433596"/>
                  </a:lnTo>
                  <a:lnTo>
                    <a:pt x="563678" y="429699"/>
                  </a:lnTo>
                  <a:lnTo>
                    <a:pt x="573567" y="425805"/>
                  </a:lnTo>
                  <a:lnTo>
                    <a:pt x="583456" y="421912"/>
                  </a:lnTo>
                  <a:lnTo>
                    <a:pt x="593345" y="418021"/>
                  </a:lnTo>
                  <a:lnTo>
                    <a:pt x="603234" y="414133"/>
                  </a:lnTo>
                  <a:lnTo>
                    <a:pt x="613124" y="410248"/>
                  </a:lnTo>
                  <a:lnTo>
                    <a:pt x="623013" y="406365"/>
                  </a:lnTo>
                  <a:lnTo>
                    <a:pt x="632902" y="402485"/>
                  </a:lnTo>
                  <a:lnTo>
                    <a:pt x="642791" y="398609"/>
                  </a:lnTo>
                  <a:lnTo>
                    <a:pt x="652680" y="394736"/>
                  </a:lnTo>
                  <a:lnTo>
                    <a:pt x="662569" y="390867"/>
                  </a:lnTo>
                  <a:lnTo>
                    <a:pt x="672458" y="387001"/>
                  </a:lnTo>
                  <a:lnTo>
                    <a:pt x="682347" y="383140"/>
                  </a:lnTo>
                  <a:lnTo>
                    <a:pt x="692236" y="379284"/>
                  </a:lnTo>
                  <a:lnTo>
                    <a:pt x="702125" y="375432"/>
                  </a:lnTo>
                  <a:lnTo>
                    <a:pt x="712014" y="371586"/>
                  </a:lnTo>
                  <a:lnTo>
                    <a:pt x="721904" y="367745"/>
                  </a:lnTo>
                  <a:lnTo>
                    <a:pt x="731793" y="363910"/>
                  </a:lnTo>
                  <a:lnTo>
                    <a:pt x="741682" y="360081"/>
                  </a:lnTo>
                  <a:lnTo>
                    <a:pt x="751571" y="356259"/>
                  </a:lnTo>
                  <a:lnTo>
                    <a:pt x="761460" y="352445"/>
                  </a:lnTo>
                  <a:lnTo>
                    <a:pt x="771349" y="348638"/>
                  </a:lnTo>
                  <a:lnTo>
                    <a:pt x="781238" y="344838"/>
                  </a:lnTo>
                  <a:lnTo>
                    <a:pt x="791127" y="341048"/>
                  </a:lnTo>
                  <a:lnTo>
                    <a:pt x="801016" y="337266"/>
                  </a:lnTo>
                  <a:lnTo>
                    <a:pt x="810905" y="333495"/>
                  </a:lnTo>
                  <a:lnTo>
                    <a:pt x="820795" y="329733"/>
                  </a:lnTo>
                  <a:lnTo>
                    <a:pt x="830684" y="325982"/>
                  </a:lnTo>
                  <a:lnTo>
                    <a:pt x="840573" y="322242"/>
                  </a:lnTo>
                  <a:lnTo>
                    <a:pt x="850462" y="318515"/>
                  </a:lnTo>
                  <a:lnTo>
                    <a:pt x="860351" y="314800"/>
                  </a:lnTo>
                  <a:lnTo>
                    <a:pt x="870240" y="311098"/>
                  </a:lnTo>
                  <a:lnTo>
                    <a:pt x="880129" y="307411"/>
                  </a:lnTo>
                  <a:lnTo>
                    <a:pt x="890018" y="303738"/>
                  </a:lnTo>
                  <a:lnTo>
                    <a:pt x="899907" y="300081"/>
                  </a:lnTo>
                  <a:lnTo>
                    <a:pt x="909796" y="296440"/>
                  </a:lnTo>
                  <a:lnTo>
                    <a:pt x="919686" y="292817"/>
                  </a:lnTo>
                  <a:lnTo>
                    <a:pt x="929575" y="289211"/>
                  </a:lnTo>
                  <a:lnTo>
                    <a:pt x="939464" y="285625"/>
                  </a:lnTo>
                  <a:lnTo>
                    <a:pt x="949353" y="282058"/>
                  </a:lnTo>
                  <a:lnTo>
                    <a:pt x="959242" y="278511"/>
                  </a:lnTo>
                  <a:lnTo>
                    <a:pt x="969131" y="274986"/>
                  </a:lnTo>
                  <a:lnTo>
                    <a:pt x="979020" y="271483"/>
                  </a:lnTo>
                  <a:lnTo>
                    <a:pt x="988909" y="268003"/>
                  </a:lnTo>
                  <a:lnTo>
                    <a:pt x="998798" y="264547"/>
                  </a:lnTo>
                  <a:lnTo>
                    <a:pt x="1008687" y="261116"/>
                  </a:lnTo>
                  <a:lnTo>
                    <a:pt x="1018576" y="257710"/>
                  </a:lnTo>
                  <a:lnTo>
                    <a:pt x="1028466" y="254330"/>
                  </a:lnTo>
                  <a:lnTo>
                    <a:pt x="1038355" y="250978"/>
                  </a:lnTo>
                  <a:lnTo>
                    <a:pt x="1048244" y="247653"/>
                  </a:lnTo>
                  <a:lnTo>
                    <a:pt x="1058133" y="244356"/>
                  </a:lnTo>
                  <a:lnTo>
                    <a:pt x="1068022" y="241088"/>
                  </a:lnTo>
                  <a:lnTo>
                    <a:pt x="1077911" y="237849"/>
                  </a:lnTo>
                  <a:lnTo>
                    <a:pt x="1087800" y="234639"/>
                  </a:lnTo>
                  <a:lnTo>
                    <a:pt x="1097689" y="231459"/>
                  </a:lnTo>
                  <a:lnTo>
                    <a:pt x="1107578" y="228308"/>
                  </a:lnTo>
                  <a:lnTo>
                    <a:pt x="1117467" y="225188"/>
                  </a:lnTo>
                  <a:lnTo>
                    <a:pt x="1127357" y="222096"/>
                  </a:lnTo>
                  <a:lnTo>
                    <a:pt x="1137246" y="219033"/>
                  </a:lnTo>
                  <a:lnTo>
                    <a:pt x="1147135" y="215999"/>
                  </a:lnTo>
                  <a:lnTo>
                    <a:pt x="1157024" y="212993"/>
                  </a:lnTo>
                  <a:lnTo>
                    <a:pt x="1166913" y="210013"/>
                  </a:lnTo>
                  <a:lnTo>
                    <a:pt x="1176802" y="207059"/>
                  </a:lnTo>
                  <a:lnTo>
                    <a:pt x="1186691" y="204130"/>
                  </a:lnTo>
                  <a:lnTo>
                    <a:pt x="1196580" y="201223"/>
                  </a:lnTo>
                  <a:lnTo>
                    <a:pt x="1206469" y="198338"/>
                  </a:lnTo>
                  <a:lnTo>
                    <a:pt x="1216358" y="195473"/>
                  </a:lnTo>
                  <a:lnTo>
                    <a:pt x="1226248" y="192625"/>
                  </a:lnTo>
                  <a:lnTo>
                    <a:pt x="1236137" y="189792"/>
                  </a:lnTo>
                  <a:lnTo>
                    <a:pt x="1246026" y="186973"/>
                  </a:lnTo>
                  <a:lnTo>
                    <a:pt x="1255915" y="184164"/>
                  </a:lnTo>
                  <a:lnTo>
                    <a:pt x="1265804" y="181364"/>
                  </a:lnTo>
                  <a:lnTo>
                    <a:pt x="1275693" y="178569"/>
                  </a:lnTo>
                  <a:lnTo>
                    <a:pt x="1285582" y="175777"/>
                  </a:lnTo>
                  <a:lnTo>
                    <a:pt x="1295471" y="172986"/>
                  </a:lnTo>
                  <a:lnTo>
                    <a:pt x="1305360" y="170192"/>
                  </a:lnTo>
                  <a:lnTo>
                    <a:pt x="1315249" y="167392"/>
                  </a:lnTo>
                  <a:lnTo>
                    <a:pt x="1325139" y="164585"/>
                  </a:lnTo>
                  <a:lnTo>
                    <a:pt x="1335028" y="161767"/>
                  </a:lnTo>
                  <a:lnTo>
                    <a:pt x="1344917" y="158936"/>
                  </a:lnTo>
                  <a:lnTo>
                    <a:pt x="1354806" y="156090"/>
                  </a:lnTo>
                  <a:lnTo>
                    <a:pt x="1364695" y="153225"/>
                  </a:lnTo>
                  <a:lnTo>
                    <a:pt x="1374584" y="150340"/>
                  </a:lnTo>
                  <a:lnTo>
                    <a:pt x="1384473" y="147433"/>
                  </a:lnTo>
                  <a:lnTo>
                    <a:pt x="1394362" y="144502"/>
                  </a:lnTo>
                  <a:lnTo>
                    <a:pt x="1404251" y="141545"/>
                  </a:lnTo>
                  <a:lnTo>
                    <a:pt x="1414140" y="138561"/>
                  </a:lnTo>
                  <a:lnTo>
                    <a:pt x="1424029" y="135548"/>
                  </a:lnTo>
                  <a:lnTo>
                    <a:pt x="1433919" y="132506"/>
                  </a:lnTo>
                  <a:lnTo>
                    <a:pt x="1443808" y="129432"/>
                  </a:lnTo>
                  <a:lnTo>
                    <a:pt x="1453697" y="126327"/>
                  </a:lnTo>
                  <a:lnTo>
                    <a:pt x="1463586" y="123190"/>
                  </a:lnTo>
                  <a:lnTo>
                    <a:pt x="1473475" y="120020"/>
                  </a:lnTo>
                  <a:lnTo>
                    <a:pt x="1483364" y="116817"/>
                  </a:lnTo>
                  <a:lnTo>
                    <a:pt x="1493253" y="113582"/>
                  </a:lnTo>
                  <a:lnTo>
                    <a:pt x="1503142" y="110313"/>
                  </a:lnTo>
                  <a:lnTo>
                    <a:pt x="1513031" y="107012"/>
                  </a:lnTo>
                  <a:lnTo>
                    <a:pt x="1522920" y="103678"/>
                  </a:lnTo>
                  <a:lnTo>
                    <a:pt x="1532810" y="100312"/>
                  </a:lnTo>
                  <a:lnTo>
                    <a:pt x="1542699" y="96915"/>
                  </a:lnTo>
                  <a:lnTo>
                    <a:pt x="1552588" y="93486"/>
                  </a:lnTo>
                  <a:lnTo>
                    <a:pt x="1562477" y="90027"/>
                  </a:lnTo>
                  <a:lnTo>
                    <a:pt x="1572366" y="86538"/>
                  </a:lnTo>
                  <a:lnTo>
                    <a:pt x="1582255" y="83021"/>
                  </a:lnTo>
                  <a:lnTo>
                    <a:pt x="1592144" y="79475"/>
                  </a:lnTo>
                  <a:lnTo>
                    <a:pt x="1602033" y="75902"/>
                  </a:lnTo>
                  <a:lnTo>
                    <a:pt x="1611922" y="72302"/>
                  </a:lnTo>
                  <a:lnTo>
                    <a:pt x="1621811" y="68677"/>
                  </a:lnTo>
                  <a:lnTo>
                    <a:pt x="1631701" y="65027"/>
                  </a:lnTo>
                  <a:lnTo>
                    <a:pt x="1641590" y="61353"/>
                  </a:lnTo>
                  <a:lnTo>
                    <a:pt x="1651479" y="57656"/>
                  </a:lnTo>
                  <a:lnTo>
                    <a:pt x="1661368" y="53938"/>
                  </a:lnTo>
                  <a:lnTo>
                    <a:pt x="1671257" y="50197"/>
                  </a:lnTo>
                  <a:lnTo>
                    <a:pt x="1681146" y="46437"/>
                  </a:lnTo>
                  <a:lnTo>
                    <a:pt x="1691035" y="42657"/>
                  </a:lnTo>
                  <a:lnTo>
                    <a:pt x="1700924" y="38858"/>
                  </a:lnTo>
                  <a:lnTo>
                    <a:pt x="1710813" y="35041"/>
                  </a:lnTo>
                  <a:lnTo>
                    <a:pt x="1720702" y="31207"/>
                  </a:lnTo>
                  <a:lnTo>
                    <a:pt x="1730591" y="27357"/>
                  </a:lnTo>
                  <a:lnTo>
                    <a:pt x="1740481" y="23490"/>
                  </a:lnTo>
                  <a:lnTo>
                    <a:pt x="1750370" y="19609"/>
                  </a:lnTo>
                  <a:lnTo>
                    <a:pt x="1760259" y="15713"/>
                  </a:lnTo>
                  <a:lnTo>
                    <a:pt x="1770148" y="11804"/>
                  </a:lnTo>
                  <a:lnTo>
                    <a:pt x="1780037" y="7882"/>
                  </a:lnTo>
                  <a:lnTo>
                    <a:pt x="1789926" y="3947"/>
                  </a:lnTo>
                  <a:lnTo>
                    <a:pt x="1799815" y="0"/>
                  </a:lnTo>
                  <a:lnTo>
                    <a:pt x="1799815" y="98224"/>
                  </a:lnTo>
                  <a:lnTo>
                    <a:pt x="1789926" y="101454"/>
                  </a:lnTo>
                  <a:lnTo>
                    <a:pt x="1780037" y="104656"/>
                  </a:lnTo>
                  <a:lnTo>
                    <a:pt x="1770148" y="107832"/>
                  </a:lnTo>
                  <a:lnTo>
                    <a:pt x="1760259" y="110980"/>
                  </a:lnTo>
                  <a:lnTo>
                    <a:pt x="1750370" y="114100"/>
                  </a:lnTo>
                  <a:lnTo>
                    <a:pt x="1740481" y="117192"/>
                  </a:lnTo>
                  <a:lnTo>
                    <a:pt x="1730591" y="120256"/>
                  </a:lnTo>
                  <a:lnTo>
                    <a:pt x="1720702" y="123291"/>
                  </a:lnTo>
                  <a:lnTo>
                    <a:pt x="1710813" y="126299"/>
                  </a:lnTo>
                  <a:lnTo>
                    <a:pt x="1700924" y="129279"/>
                  </a:lnTo>
                  <a:lnTo>
                    <a:pt x="1691035" y="132232"/>
                  </a:lnTo>
                  <a:lnTo>
                    <a:pt x="1681146" y="135159"/>
                  </a:lnTo>
                  <a:lnTo>
                    <a:pt x="1671257" y="138060"/>
                  </a:lnTo>
                  <a:lnTo>
                    <a:pt x="1661368" y="140936"/>
                  </a:lnTo>
                  <a:lnTo>
                    <a:pt x="1651479" y="143789"/>
                  </a:lnTo>
                  <a:lnTo>
                    <a:pt x="1641590" y="146619"/>
                  </a:lnTo>
                  <a:lnTo>
                    <a:pt x="1631701" y="149429"/>
                  </a:lnTo>
                  <a:lnTo>
                    <a:pt x="1621811" y="152219"/>
                  </a:lnTo>
                  <a:lnTo>
                    <a:pt x="1611922" y="154992"/>
                  </a:lnTo>
                  <a:lnTo>
                    <a:pt x="1602033" y="157749"/>
                  </a:lnTo>
                  <a:lnTo>
                    <a:pt x="1592144" y="160493"/>
                  </a:lnTo>
                  <a:lnTo>
                    <a:pt x="1582255" y="163225"/>
                  </a:lnTo>
                  <a:lnTo>
                    <a:pt x="1572366" y="165948"/>
                  </a:lnTo>
                  <a:lnTo>
                    <a:pt x="1562477" y="168664"/>
                  </a:lnTo>
                  <a:lnTo>
                    <a:pt x="1552588" y="171376"/>
                  </a:lnTo>
                  <a:lnTo>
                    <a:pt x="1542699" y="174086"/>
                  </a:lnTo>
                  <a:lnTo>
                    <a:pt x="1532810" y="176797"/>
                  </a:lnTo>
                  <a:lnTo>
                    <a:pt x="1522920" y="179511"/>
                  </a:lnTo>
                  <a:lnTo>
                    <a:pt x="1513031" y="182230"/>
                  </a:lnTo>
                  <a:lnTo>
                    <a:pt x="1503142" y="184958"/>
                  </a:lnTo>
                  <a:lnTo>
                    <a:pt x="1493253" y="187696"/>
                  </a:lnTo>
                  <a:lnTo>
                    <a:pt x="1483364" y="190447"/>
                  </a:lnTo>
                  <a:lnTo>
                    <a:pt x="1473475" y="193213"/>
                  </a:lnTo>
                  <a:lnTo>
                    <a:pt x="1463586" y="195996"/>
                  </a:lnTo>
                  <a:lnTo>
                    <a:pt x="1453697" y="198799"/>
                  </a:lnTo>
                  <a:lnTo>
                    <a:pt x="1443808" y="201622"/>
                  </a:lnTo>
                  <a:lnTo>
                    <a:pt x="1433919" y="204469"/>
                  </a:lnTo>
                  <a:lnTo>
                    <a:pt x="1424029" y="207339"/>
                  </a:lnTo>
                  <a:lnTo>
                    <a:pt x="1414140" y="210236"/>
                  </a:lnTo>
                  <a:lnTo>
                    <a:pt x="1404251" y="213159"/>
                  </a:lnTo>
                  <a:lnTo>
                    <a:pt x="1394362" y="216111"/>
                  </a:lnTo>
                  <a:lnTo>
                    <a:pt x="1384473" y="219092"/>
                  </a:lnTo>
                  <a:lnTo>
                    <a:pt x="1374584" y="222102"/>
                  </a:lnTo>
                  <a:lnTo>
                    <a:pt x="1364695" y="225143"/>
                  </a:lnTo>
                  <a:lnTo>
                    <a:pt x="1354806" y="228215"/>
                  </a:lnTo>
                  <a:lnTo>
                    <a:pt x="1344917" y="231317"/>
                  </a:lnTo>
                  <a:lnTo>
                    <a:pt x="1335028" y="234451"/>
                  </a:lnTo>
                  <a:lnTo>
                    <a:pt x="1325139" y="237616"/>
                  </a:lnTo>
                  <a:lnTo>
                    <a:pt x="1315249" y="240812"/>
                  </a:lnTo>
                  <a:lnTo>
                    <a:pt x="1305360" y="244039"/>
                  </a:lnTo>
                  <a:lnTo>
                    <a:pt x="1295471" y="247297"/>
                  </a:lnTo>
                  <a:lnTo>
                    <a:pt x="1285582" y="250585"/>
                  </a:lnTo>
                  <a:lnTo>
                    <a:pt x="1275693" y="253903"/>
                  </a:lnTo>
                  <a:lnTo>
                    <a:pt x="1265804" y="257249"/>
                  </a:lnTo>
                  <a:lnTo>
                    <a:pt x="1255915" y="260625"/>
                  </a:lnTo>
                  <a:lnTo>
                    <a:pt x="1246026" y="264028"/>
                  </a:lnTo>
                  <a:lnTo>
                    <a:pt x="1236137" y="267458"/>
                  </a:lnTo>
                  <a:lnTo>
                    <a:pt x="1226248" y="270915"/>
                  </a:lnTo>
                  <a:lnTo>
                    <a:pt x="1216358" y="274398"/>
                  </a:lnTo>
                  <a:lnTo>
                    <a:pt x="1206469" y="277905"/>
                  </a:lnTo>
                  <a:lnTo>
                    <a:pt x="1196580" y="281437"/>
                  </a:lnTo>
                  <a:lnTo>
                    <a:pt x="1186691" y="284992"/>
                  </a:lnTo>
                  <a:lnTo>
                    <a:pt x="1176802" y="288569"/>
                  </a:lnTo>
                  <a:lnTo>
                    <a:pt x="1166913" y="292169"/>
                  </a:lnTo>
                  <a:lnTo>
                    <a:pt x="1157024" y="295789"/>
                  </a:lnTo>
                  <a:lnTo>
                    <a:pt x="1147135" y="299430"/>
                  </a:lnTo>
                  <a:lnTo>
                    <a:pt x="1137246" y="303090"/>
                  </a:lnTo>
                  <a:lnTo>
                    <a:pt x="1127357" y="306768"/>
                  </a:lnTo>
                  <a:lnTo>
                    <a:pt x="1117467" y="310465"/>
                  </a:lnTo>
                  <a:lnTo>
                    <a:pt x="1107578" y="314179"/>
                  </a:lnTo>
                  <a:lnTo>
                    <a:pt x="1097689" y="317909"/>
                  </a:lnTo>
                  <a:lnTo>
                    <a:pt x="1087800" y="321655"/>
                  </a:lnTo>
                  <a:lnTo>
                    <a:pt x="1077911" y="325417"/>
                  </a:lnTo>
                  <a:lnTo>
                    <a:pt x="1068022" y="329193"/>
                  </a:lnTo>
                  <a:lnTo>
                    <a:pt x="1058133" y="332983"/>
                  </a:lnTo>
                  <a:lnTo>
                    <a:pt x="1048244" y="336787"/>
                  </a:lnTo>
                  <a:lnTo>
                    <a:pt x="1038355" y="340604"/>
                  </a:lnTo>
                  <a:lnTo>
                    <a:pt x="1028466" y="344432"/>
                  </a:lnTo>
                  <a:lnTo>
                    <a:pt x="1018576" y="348273"/>
                  </a:lnTo>
                  <a:lnTo>
                    <a:pt x="1008687" y="352125"/>
                  </a:lnTo>
                  <a:lnTo>
                    <a:pt x="998798" y="355988"/>
                  </a:lnTo>
                  <a:lnTo>
                    <a:pt x="988909" y="359861"/>
                  </a:lnTo>
                  <a:lnTo>
                    <a:pt x="979020" y="363744"/>
                  </a:lnTo>
                  <a:lnTo>
                    <a:pt x="969131" y="367637"/>
                  </a:lnTo>
                  <a:lnTo>
                    <a:pt x="959242" y="371539"/>
                  </a:lnTo>
                  <a:lnTo>
                    <a:pt x="949353" y="375450"/>
                  </a:lnTo>
                  <a:lnTo>
                    <a:pt x="939464" y="379369"/>
                  </a:lnTo>
                  <a:lnTo>
                    <a:pt x="929575" y="383297"/>
                  </a:lnTo>
                  <a:lnTo>
                    <a:pt x="919686" y="387232"/>
                  </a:lnTo>
                  <a:lnTo>
                    <a:pt x="909796" y="391175"/>
                  </a:lnTo>
                  <a:lnTo>
                    <a:pt x="899907" y="395125"/>
                  </a:lnTo>
                  <a:lnTo>
                    <a:pt x="890018" y="399081"/>
                  </a:lnTo>
                  <a:lnTo>
                    <a:pt x="880129" y="403045"/>
                  </a:lnTo>
                  <a:lnTo>
                    <a:pt x="870240" y="407015"/>
                  </a:lnTo>
                  <a:lnTo>
                    <a:pt x="860351" y="410991"/>
                  </a:lnTo>
                  <a:lnTo>
                    <a:pt x="850462" y="414973"/>
                  </a:lnTo>
                  <a:lnTo>
                    <a:pt x="840573" y="418960"/>
                  </a:lnTo>
                  <a:lnTo>
                    <a:pt x="830684" y="422954"/>
                  </a:lnTo>
                  <a:lnTo>
                    <a:pt x="820795" y="426952"/>
                  </a:lnTo>
                  <a:lnTo>
                    <a:pt x="810905" y="430956"/>
                  </a:lnTo>
                  <a:lnTo>
                    <a:pt x="801016" y="434964"/>
                  </a:lnTo>
                  <a:lnTo>
                    <a:pt x="791127" y="438978"/>
                  </a:lnTo>
                  <a:lnTo>
                    <a:pt x="781238" y="442996"/>
                  </a:lnTo>
                  <a:lnTo>
                    <a:pt x="771349" y="447018"/>
                  </a:lnTo>
                  <a:lnTo>
                    <a:pt x="761460" y="451045"/>
                  </a:lnTo>
                  <a:lnTo>
                    <a:pt x="751571" y="455076"/>
                  </a:lnTo>
                  <a:lnTo>
                    <a:pt x="741682" y="459111"/>
                  </a:lnTo>
                  <a:lnTo>
                    <a:pt x="731793" y="463150"/>
                  </a:lnTo>
                  <a:lnTo>
                    <a:pt x="721904" y="467193"/>
                  </a:lnTo>
                  <a:lnTo>
                    <a:pt x="712014" y="471239"/>
                  </a:lnTo>
                  <a:lnTo>
                    <a:pt x="702125" y="475289"/>
                  </a:lnTo>
                  <a:lnTo>
                    <a:pt x="692236" y="479343"/>
                  </a:lnTo>
                  <a:lnTo>
                    <a:pt x="682347" y="483399"/>
                  </a:lnTo>
                  <a:lnTo>
                    <a:pt x="672458" y="487460"/>
                  </a:lnTo>
                  <a:lnTo>
                    <a:pt x="662569" y="491523"/>
                  </a:lnTo>
                  <a:lnTo>
                    <a:pt x="652680" y="495589"/>
                  </a:lnTo>
                  <a:lnTo>
                    <a:pt x="642791" y="499659"/>
                  </a:lnTo>
                  <a:lnTo>
                    <a:pt x="632902" y="503731"/>
                  </a:lnTo>
                  <a:lnTo>
                    <a:pt x="623013" y="507807"/>
                  </a:lnTo>
                  <a:lnTo>
                    <a:pt x="613124" y="511885"/>
                  </a:lnTo>
                  <a:lnTo>
                    <a:pt x="603234" y="515965"/>
                  </a:lnTo>
                  <a:lnTo>
                    <a:pt x="593345" y="520049"/>
                  </a:lnTo>
                  <a:lnTo>
                    <a:pt x="583456" y="524135"/>
                  </a:lnTo>
                  <a:lnTo>
                    <a:pt x="573567" y="528224"/>
                  </a:lnTo>
                  <a:lnTo>
                    <a:pt x="563678" y="532315"/>
                  </a:lnTo>
                  <a:lnTo>
                    <a:pt x="553789" y="536408"/>
                  </a:lnTo>
                  <a:lnTo>
                    <a:pt x="543900" y="540504"/>
                  </a:lnTo>
                  <a:lnTo>
                    <a:pt x="534011" y="544602"/>
                  </a:lnTo>
                  <a:lnTo>
                    <a:pt x="524122" y="548703"/>
                  </a:lnTo>
                  <a:lnTo>
                    <a:pt x="514233" y="552805"/>
                  </a:lnTo>
                  <a:lnTo>
                    <a:pt x="504343" y="556910"/>
                  </a:lnTo>
                  <a:lnTo>
                    <a:pt x="494454" y="561017"/>
                  </a:lnTo>
                  <a:lnTo>
                    <a:pt x="484565" y="565126"/>
                  </a:lnTo>
                  <a:lnTo>
                    <a:pt x="474676" y="569237"/>
                  </a:lnTo>
                  <a:lnTo>
                    <a:pt x="464787" y="573351"/>
                  </a:lnTo>
                  <a:lnTo>
                    <a:pt x="454898" y="577466"/>
                  </a:lnTo>
                  <a:lnTo>
                    <a:pt x="445009" y="581583"/>
                  </a:lnTo>
                  <a:lnTo>
                    <a:pt x="435120" y="585702"/>
                  </a:lnTo>
                  <a:lnTo>
                    <a:pt x="425231" y="589823"/>
                  </a:lnTo>
                  <a:lnTo>
                    <a:pt x="415342" y="593946"/>
                  </a:lnTo>
                  <a:lnTo>
                    <a:pt x="405452" y="598070"/>
                  </a:lnTo>
                  <a:lnTo>
                    <a:pt x="395563" y="602196"/>
                  </a:lnTo>
                  <a:lnTo>
                    <a:pt x="385674" y="606324"/>
                  </a:lnTo>
                  <a:lnTo>
                    <a:pt x="375785" y="610454"/>
                  </a:lnTo>
                  <a:lnTo>
                    <a:pt x="365896" y="614586"/>
                  </a:lnTo>
                  <a:lnTo>
                    <a:pt x="356007" y="618719"/>
                  </a:lnTo>
                  <a:lnTo>
                    <a:pt x="346118" y="622854"/>
                  </a:lnTo>
                  <a:lnTo>
                    <a:pt x="336229" y="626990"/>
                  </a:lnTo>
                  <a:lnTo>
                    <a:pt x="326340" y="631128"/>
                  </a:lnTo>
                  <a:lnTo>
                    <a:pt x="316451" y="635268"/>
                  </a:lnTo>
                  <a:lnTo>
                    <a:pt x="306562" y="639409"/>
                  </a:lnTo>
                  <a:lnTo>
                    <a:pt x="296672" y="643552"/>
                  </a:lnTo>
                  <a:lnTo>
                    <a:pt x="286783" y="647696"/>
                  </a:lnTo>
                  <a:lnTo>
                    <a:pt x="276894" y="651842"/>
                  </a:lnTo>
                  <a:lnTo>
                    <a:pt x="267005" y="655989"/>
                  </a:lnTo>
                  <a:lnTo>
                    <a:pt x="257116" y="660138"/>
                  </a:lnTo>
                  <a:lnTo>
                    <a:pt x="247227" y="664288"/>
                  </a:lnTo>
                  <a:lnTo>
                    <a:pt x="237338" y="668439"/>
                  </a:lnTo>
                  <a:lnTo>
                    <a:pt x="227449" y="672592"/>
                  </a:lnTo>
                  <a:lnTo>
                    <a:pt x="217560" y="676747"/>
                  </a:lnTo>
                  <a:lnTo>
                    <a:pt x="207671" y="680902"/>
                  </a:lnTo>
                  <a:lnTo>
                    <a:pt x="197781" y="685059"/>
                  </a:lnTo>
                  <a:lnTo>
                    <a:pt x="187892" y="689218"/>
                  </a:lnTo>
                  <a:lnTo>
                    <a:pt x="178003" y="693377"/>
                  </a:lnTo>
                  <a:lnTo>
                    <a:pt x="168114" y="697538"/>
                  </a:lnTo>
                  <a:lnTo>
                    <a:pt x="158225" y="701701"/>
                  </a:lnTo>
                  <a:lnTo>
                    <a:pt x="148336" y="705864"/>
                  </a:lnTo>
                  <a:lnTo>
                    <a:pt x="138447" y="710029"/>
                  </a:lnTo>
                  <a:lnTo>
                    <a:pt x="128558" y="714195"/>
                  </a:lnTo>
                  <a:lnTo>
                    <a:pt x="118669" y="718363"/>
                  </a:lnTo>
                  <a:lnTo>
                    <a:pt x="108780" y="722531"/>
                  </a:lnTo>
                  <a:lnTo>
                    <a:pt x="98890" y="726701"/>
                  </a:lnTo>
                  <a:lnTo>
                    <a:pt x="89001" y="730872"/>
                  </a:lnTo>
                  <a:lnTo>
                    <a:pt x="79112" y="735044"/>
                  </a:lnTo>
                  <a:lnTo>
                    <a:pt x="69223" y="739217"/>
                  </a:lnTo>
                  <a:lnTo>
                    <a:pt x="59334" y="743392"/>
                  </a:lnTo>
                  <a:lnTo>
                    <a:pt x="49445" y="747567"/>
                  </a:lnTo>
                  <a:lnTo>
                    <a:pt x="39556" y="751744"/>
                  </a:lnTo>
                  <a:lnTo>
                    <a:pt x="29667" y="755922"/>
                  </a:lnTo>
                  <a:lnTo>
                    <a:pt x="19778" y="760101"/>
                  </a:lnTo>
                  <a:lnTo>
                    <a:pt x="9889" y="764281"/>
                  </a:lnTo>
                  <a:lnTo>
                    <a:pt x="0" y="76846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447336"/>
              <a:ext cx="1799815" cy="652161"/>
            </a:xfrm>
            <a:custGeom>
              <a:avLst/>
              <a:pathLst>
                <a:path w="1799815" h="652161">
                  <a:moveTo>
                    <a:pt x="0" y="652161"/>
                  </a:moveTo>
                  <a:lnTo>
                    <a:pt x="9889" y="648272"/>
                  </a:lnTo>
                  <a:lnTo>
                    <a:pt x="19778" y="644383"/>
                  </a:lnTo>
                  <a:lnTo>
                    <a:pt x="29667" y="640492"/>
                  </a:lnTo>
                  <a:lnTo>
                    <a:pt x="39556" y="636601"/>
                  </a:lnTo>
                  <a:lnTo>
                    <a:pt x="49445" y="632710"/>
                  </a:lnTo>
                  <a:lnTo>
                    <a:pt x="59334" y="628817"/>
                  </a:lnTo>
                  <a:lnTo>
                    <a:pt x="69223" y="624924"/>
                  </a:lnTo>
                  <a:lnTo>
                    <a:pt x="79112" y="621030"/>
                  </a:lnTo>
                  <a:lnTo>
                    <a:pt x="89001" y="617135"/>
                  </a:lnTo>
                  <a:lnTo>
                    <a:pt x="98890" y="613239"/>
                  </a:lnTo>
                  <a:lnTo>
                    <a:pt x="108780" y="609343"/>
                  </a:lnTo>
                  <a:lnTo>
                    <a:pt x="118669" y="605445"/>
                  </a:lnTo>
                  <a:lnTo>
                    <a:pt x="128558" y="601547"/>
                  </a:lnTo>
                  <a:lnTo>
                    <a:pt x="138447" y="597649"/>
                  </a:lnTo>
                  <a:lnTo>
                    <a:pt x="148336" y="593749"/>
                  </a:lnTo>
                  <a:lnTo>
                    <a:pt x="158225" y="589849"/>
                  </a:lnTo>
                  <a:lnTo>
                    <a:pt x="168114" y="585948"/>
                  </a:lnTo>
                  <a:lnTo>
                    <a:pt x="178003" y="582047"/>
                  </a:lnTo>
                  <a:lnTo>
                    <a:pt x="187892" y="578145"/>
                  </a:lnTo>
                  <a:lnTo>
                    <a:pt x="197781" y="574242"/>
                  </a:lnTo>
                  <a:lnTo>
                    <a:pt x="207671" y="570339"/>
                  </a:lnTo>
                  <a:lnTo>
                    <a:pt x="217560" y="566435"/>
                  </a:lnTo>
                  <a:lnTo>
                    <a:pt x="227449" y="562530"/>
                  </a:lnTo>
                  <a:lnTo>
                    <a:pt x="237338" y="558625"/>
                  </a:lnTo>
                  <a:lnTo>
                    <a:pt x="247227" y="554719"/>
                  </a:lnTo>
                  <a:lnTo>
                    <a:pt x="257116" y="550813"/>
                  </a:lnTo>
                  <a:lnTo>
                    <a:pt x="267005" y="546906"/>
                  </a:lnTo>
                  <a:lnTo>
                    <a:pt x="276894" y="542999"/>
                  </a:lnTo>
                  <a:lnTo>
                    <a:pt x="286783" y="539091"/>
                  </a:lnTo>
                  <a:lnTo>
                    <a:pt x="296672" y="535183"/>
                  </a:lnTo>
                  <a:lnTo>
                    <a:pt x="306562" y="531275"/>
                  </a:lnTo>
                  <a:lnTo>
                    <a:pt x="316451" y="527366"/>
                  </a:lnTo>
                  <a:lnTo>
                    <a:pt x="326340" y="523457"/>
                  </a:lnTo>
                  <a:lnTo>
                    <a:pt x="336229" y="519547"/>
                  </a:lnTo>
                  <a:lnTo>
                    <a:pt x="346118" y="515638"/>
                  </a:lnTo>
                  <a:lnTo>
                    <a:pt x="356007" y="511728"/>
                  </a:lnTo>
                  <a:lnTo>
                    <a:pt x="365896" y="507818"/>
                  </a:lnTo>
                  <a:lnTo>
                    <a:pt x="375785" y="503908"/>
                  </a:lnTo>
                  <a:lnTo>
                    <a:pt x="385674" y="499998"/>
                  </a:lnTo>
                  <a:lnTo>
                    <a:pt x="395563" y="496088"/>
                  </a:lnTo>
                  <a:lnTo>
                    <a:pt x="405452" y="492178"/>
                  </a:lnTo>
                  <a:lnTo>
                    <a:pt x="415342" y="488269"/>
                  </a:lnTo>
                  <a:lnTo>
                    <a:pt x="425231" y="484359"/>
                  </a:lnTo>
                  <a:lnTo>
                    <a:pt x="435120" y="480450"/>
                  </a:lnTo>
                  <a:lnTo>
                    <a:pt x="445009" y="476541"/>
                  </a:lnTo>
                  <a:lnTo>
                    <a:pt x="454898" y="472633"/>
                  </a:lnTo>
                  <a:lnTo>
                    <a:pt x="464787" y="468725"/>
                  </a:lnTo>
                  <a:lnTo>
                    <a:pt x="474676" y="464818"/>
                  </a:lnTo>
                  <a:lnTo>
                    <a:pt x="484565" y="460912"/>
                  </a:lnTo>
                  <a:lnTo>
                    <a:pt x="494454" y="457006"/>
                  </a:lnTo>
                  <a:lnTo>
                    <a:pt x="504343" y="453101"/>
                  </a:lnTo>
                  <a:lnTo>
                    <a:pt x="514233" y="449198"/>
                  </a:lnTo>
                  <a:lnTo>
                    <a:pt x="524122" y="445295"/>
                  </a:lnTo>
                  <a:lnTo>
                    <a:pt x="534011" y="441394"/>
                  </a:lnTo>
                  <a:lnTo>
                    <a:pt x="543900" y="437494"/>
                  </a:lnTo>
                  <a:lnTo>
                    <a:pt x="553789" y="433596"/>
                  </a:lnTo>
                  <a:lnTo>
                    <a:pt x="563678" y="429699"/>
                  </a:lnTo>
                  <a:lnTo>
                    <a:pt x="573567" y="425805"/>
                  </a:lnTo>
                  <a:lnTo>
                    <a:pt x="583456" y="421912"/>
                  </a:lnTo>
                  <a:lnTo>
                    <a:pt x="593345" y="418021"/>
                  </a:lnTo>
                  <a:lnTo>
                    <a:pt x="603234" y="414133"/>
                  </a:lnTo>
                  <a:lnTo>
                    <a:pt x="613124" y="410248"/>
                  </a:lnTo>
                  <a:lnTo>
                    <a:pt x="623013" y="406365"/>
                  </a:lnTo>
                  <a:lnTo>
                    <a:pt x="632902" y="402485"/>
                  </a:lnTo>
                  <a:lnTo>
                    <a:pt x="642791" y="398609"/>
                  </a:lnTo>
                  <a:lnTo>
                    <a:pt x="652680" y="394736"/>
                  </a:lnTo>
                  <a:lnTo>
                    <a:pt x="662569" y="390867"/>
                  </a:lnTo>
                  <a:lnTo>
                    <a:pt x="672458" y="387001"/>
                  </a:lnTo>
                  <a:lnTo>
                    <a:pt x="682347" y="383140"/>
                  </a:lnTo>
                  <a:lnTo>
                    <a:pt x="692236" y="379284"/>
                  </a:lnTo>
                  <a:lnTo>
                    <a:pt x="702125" y="375432"/>
                  </a:lnTo>
                  <a:lnTo>
                    <a:pt x="712014" y="371586"/>
                  </a:lnTo>
                  <a:lnTo>
                    <a:pt x="721904" y="367745"/>
                  </a:lnTo>
                  <a:lnTo>
                    <a:pt x="731793" y="363910"/>
                  </a:lnTo>
                  <a:lnTo>
                    <a:pt x="741682" y="360081"/>
                  </a:lnTo>
                  <a:lnTo>
                    <a:pt x="751571" y="356259"/>
                  </a:lnTo>
                  <a:lnTo>
                    <a:pt x="761460" y="352445"/>
                  </a:lnTo>
                  <a:lnTo>
                    <a:pt x="771349" y="348638"/>
                  </a:lnTo>
                  <a:lnTo>
                    <a:pt x="781238" y="344838"/>
                  </a:lnTo>
                  <a:lnTo>
                    <a:pt x="791127" y="341048"/>
                  </a:lnTo>
                  <a:lnTo>
                    <a:pt x="801016" y="337266"/>
                  </a:lnTo>
                  <a:lnTo>
                    <a:pt x="810905" y="333495"/>
                  </a:lnTo>
                  <a:lnTo>
                    <a:pt x="820795" y="329733"/>
                  </a:lnTo>
                  <a:lnTo>
                    <a:pt x="830684" y="325982"/>
                  </a:lnTo>
                  <a:lnTo>
                    <a:pt x="840573" y="322242"/>
                  </a:lnTo>
                  <a:lnTo>
                    <a:pt x="850462" y="318515"/>
                  </a:lnTo>
                  <a:lnTo>
                    <a:pt x="860351" y="314800"/>
                  </a:lnTo>
                  <a:lnTo>
                    <a:pt x="870240" y="311098"/>
                  </a:lnTo>
                  <a:lnTo>
                    <a:pt x="880129" y="307411"/>
                  </a:lnTo>
                  <a:lnTo>
                    <a:pt x="890018" y="303738"/>
                  </a:lnTo>
                  <a:lnTo>
                    <a:pt x="899907" y="300081"/>
                  </a:lnTo>
                  <a:lnTo>
                    <a:pt x="909796" y="296440"/>
                  </a:lnTo>
                  <a:lnTo>
                    <a:pt x="919686" y="292817"/>
                  </a:lnTo>
                  <a:lnTo>
                    <a:pt x="929575" y="289211"/>
                  </a:lnTo>
                  <a:lnTo>
                    <a:pt x="939464" y="285625"/>
                  </a:lnTo>
                  <a:lnTo>
                    <a:pt x="949353" y="282058"/>
                  </a:lnTo>
                  <a:lnTo>
                    <a:pt x="959242" y="278511"/>
                  </a:lnTo>
                  <a:lnTo>
                    <a:pt x="969131" y="274986"/>
                  </a:lnTo>
                  <a:lnTo>
                    <a:pt x="979020" y="271483"/>
                  </a:lnTo>
                  <a:lnTo>
                    <a:pt x="988909" y="268003"/>
                  </a:lnTo>
                  <a:lnTo>
                    <a:pt x="998798" y="264547"/>
                  </a:lnTo>
                  <a:lnTo>
                    <a:pt x="1008687" y="261116"/>
                  </a:lnTo>
                  <a:lnTo>
                    <a:pt x="1018576" y="257710"/>
                  </a:lnTo>
                  <a:lnTo>
                    <a:pt x="1028466" y="254330"/>
                  </a:lnTo>
                  <a:lnTo>
                    <a:pt x="1038355" y="250978"/>
                  </a:lnTo>
                  <a:lnTo>
                    <a:pt x="1048244" y="247653"/>
                  </a:lnTo>
                  <a:lnTo>
                    <a:pt x="1058133" y="244356"/>
                  </a:lnTo>
                  <a:lnTo>
                    <a:pt x="1068022" y="241088"/>
                  </a:lnTo>
                  <a:lnTo>
                    <a:pt x="1077911" y="237849"/>
                  </a:lnTo>
                  <a:lnTo>
                    <a:pt x="1087800" y="234639"/>
                  </a:lnTo>
                  <a:lnTo>
                    <a:pt x="1097689" y="231459"/>
                  </a:lnTo>
                  <a:lnTo>
                    <a:pt x="1107578" y="228308"/>
                  </a:lnTo>
                  <a:lnTo>
                    <a:pt x="1117467" y="225188"/>
                  </a:lnTo>
                  <a:lnTo>
                    <a:pt x="1127357" y="222096"/>
                  </a:lnTo>
                  <a:lnTo>
                    <a:pt x="1137246" y="219033"/>
                  </a:lnTo>
                  <a:lnTo>
                    <a:pt x="1147135" y="215999"/>
                  </a:lnTo>
                  <a:lnTo>
                    <a:pt x="1157024" y="212993"/>
                  </a:lnTo>
                  <a:lnTo>
                    <a:pt x="1166913" y="210013"/>
                  </a:lnTo>
                  <a:lnTo>
                    <a:pt x="1176802" y="207059"/>
                  </a:lnTo>
                  <a:lnTo>
                    <a:pt x="1186691" y="204130"/>
                  </a:lnTo>
                  <a:lnTo>
                    <a:pt x="1196580" y="201223"/>
                  </a:lnTo>
                  <a:lnTo>
                    <a:pt x="1206469" y="198338"/>
                  </a:lnTo>
                  <a:lnTo>
                    <a:pt x="1216358" y="195473"/>
                  </a:lnTo>
                  <a:lnTo>
                    <a:pt x="1226248" y="192625"/>
                  </a:lnTo>
                  <a:lnTo>
                    <a:pt x="1236137" y="189792"/>
                  </a:lnTo>
                  <a:lnTo>
                    <a:pt x="1246026" y="186973"/>
                  </a:lnTo>
                  <a:lnTo>
                    <a:pt x="1255915" y="184164"/>
                  </a:lnTo>
                  <a:lnTo>
                    <a:pt x="1265804" y="181364"/>
                  </a:lnTo>
                  <a:lnTo>
                    <a:pt x="1275693" y="178569"/>
                  </a:lnTo>
                  <a:lnTo>
                    <a:pt x="1285582" y="175777"/>
                  </a:lnTo>
                  <a:lnTo>
                    <a:pt x="1295471" y="172986"/>
                  </a:lnTo>
                  <a:lnTo>
                    <a:pt x="1305360" y="170192"/>
                  </a:lnTo>
                  <a:lnTo>
                    <a:pt x="1315249" y="167392"/>
                  </a:lnTo>
                  <a:lnTo>
                    <a:pt x="1325139" y="164585"/>
                  </a:lnTo>
                  <a:lnTo>
                    <a:pt x="1335028" y="161767"/>
                  </a:lnTo>
                  <a:lnTo>
                    <a:pt x="1344917" y="158936"/>
                  </a:lnTo>
                  <a:lnTo>
                    <a:pt x="1354806" y="156090"/>
                  </a:lnTo>
                  <a:lnTo>
                    <a:pt x="1364695" y="153225"/>
                  </a:lnTo>
                  <a:lnTo>
                    <a:pt x="1374584" y="150340"/>
                  </a:lnTo>
                  <a:lnTo>
                    <a:pt x="1384473" y="147433"/>
                  </a:lnTo>
                  <a:lnTo>
                    <a:pt x="1394362" y="144502"/>
                  </a:lnTo>
                  <a:lnTo>
                    <a:pt x="1404251" y="141545"/>
                  </a:lnTo>
                  <a:lnTo>
                    <a:pt x="1414140" y="138561"/>
                  </a:lnTo>
                  <a:lnTo>
                    <a:pt x="1424029" y="135548"/>
                  </a:lnTo>
                  <a:lnTo>
                    <a:pt x="1433919" y="132506"/>
                  </a:lnTo>
                  <a:lnTo>
                    <a:pt x="1443808" y="129432"/>
                  </a:lnTo>
                  <a:lnTo>
                    <a:pt x="1453697" y="126327"/>
                  </a:lnTo>
                  <a:lnTo>
                    <a:pt x="1463586" y="123190"/>
                  </a:lnTo>
                  <a:lnTo>
                    <a:pt x="1473475" y="120020"/>
                  </a:lnTo>
                  <a:lnTo>
                    <a:pt x="1483364" y="116817"/>
                  </a:lnTo>
                  <a:lnTo>
                    <a:pt x="1493253" y="113582"/>
                  </a:lnTo>
                  <a:lnTo>
                    <a:pt x="1503142" y="110313"/>
                  </a:lnTo>
                  <a:lnTo>
                    <a:pt x="1513031" y="107012"/>
                  </a:lnTo>
                  <a:lnTo>
                    <a:pt x="1522920" y="103678"/>
                  </a:lnTo>
                  <a:lnTo>
                    <a:pt x="1532810" y="100312"/>
                  </a:lnTo>
                  <a:lnTo>
                    <a:pt x="1542699" y="96915"/>
                  </a:lnTo>
                  <a:lnTo>
                    <a:pt x="1552588" y="93486"/>
                  </a:lnTo>
                  <a:lnTo>
                    <a:pt x="1562477" y="90027"/>
                  </a:lnTo>
                  <a:lnTo>
                    <a:pt x="1572366" y="86538"/>
                  </a:lnTo>
                  <a:lnTo>
                    <a:pt x="1582255" y="83021"/>
                  </a:lnTo>
                  <a:lnTo>
                    <a:pt x="1592144" y="79475"/>
                  </a:lnTo>
                  <a:lnTo>
                    <a:pt x="1602033" y="75902"/>
                  </a:lnTo>
                  <a:lnTo>
                    <a:pt x="1611922" y="72302"/>
                  </a:lnTo>
                  <a:lnTo>
                    <a:pt x="1621811" y="68677"/>
                  </a:lnTo>
                  <a:lnTo>
                    <a:pt x="1631701" y="65027"/>
                  </a:lnTo>
                  <a:lnTo>
                    <a:pt x="1641590" y="61353"/>
                  </a:lnTo>
                  <a:lnTo>
                    <a:pt x="1651479" y="57656"/>
                  </a:lnTo>
                  <a:lnTo>
                    <a:pt x="1661368" y="53938"/>
                  </a:lnTo>
                  <a:lnTo>
                    <a:pt x="1671257" y="50197"/>
                  </a:lnTo>
                  <a:lnTo>
                    <a:pt x="1681146" y="46437"/>
                  </a:lnTo>
                  <a:lnTo>
                    <a:pt x="1691035" y="42657"/>
                  </a:lnTo>
                  <a:lnTo>
                    <a:pt x="1700924" y="38858"/>
                  </a:lnTo>
                  <a:lnTo>
                    <a:pt x="1710813" y="35041"/>
                  </a:lnTo>
                  <a:lnTo>
                    <a:pt x="1720702" y="31207"/>
                  </a:lnTo>
                  <a:lnTo>
                    <a:pt x="1730591" y="27357"/>
                  </a:lnTo>
                  <a:lnTo>
                    <a:pt x="1740481" y="23490"/>
                  </a:lnTo>
                  <a:lnTo>
                    <a:pt x="1750370" y="19609"/>
                  </a:lnTo>
                  <a:lnTo>
                    <a:pt x="1760259" y="15713"/>
                  </a:lnTo>
                  <a:lnTo>
                    <a:pt x="1770148" y="11804"/>
                  </a:lnTo>
                  <a:lnTo>
                    <a:pt x="1780037" y="7882"/>
                  </a:lnTo>
                  <a:lnTo>
                    <a:pt x="1789926" y="394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45560"/>
              <a:ext cx="1799815" cy="670238"/>
            </a:xfrm>
            <a:custGeom>
              <a:avLst/>
              <a:pathLst>
                <a:path w="1799815" h="670238">
                  <a:moveTo>
                    <a:pt x="1799815" y="0"/>
                  </a:moveTo>
                  <a:lnTo>
                    <a:pt x="1799815" y="0"/>
                  </a:lnTo>
                  <a:lnTo>
                    <a:pt x="1789926" y="3229"/>
                  </a:lnTo>
                  <a:lnTo>
                    <a:pt x="1780037" y="6432"/>
                  </a:lnTo>
                  <a:lnTo>
                    <a:pt x="1770148" y="9608"/>
                  </a:lnTo>
                  <a:lnTo>
                    <a:pt x="1760259" y="12756"/>
                  </a:lnTo>
                  <a:lnTo>
                    <a:pt x="1750370" y="15876"/>
                  </a:lnTo>
                  <a:lnTo>
                    <a:pt x="1740481" y="18968"/>
                  </a:lnTo>
                  <a:lnTo>
                    <a:pt x="1730591" y="22031"/>
                  </a:lnTo>
                  <a:lnTo>
                    <a:pt x="1720702" y="25067"/>
                  </a:lnTo>
                  <a:lnTo>
                    <a:pt x="1710813" y="28075"/>
                  </a:lnTo>
                  <a:lnTo>
                    <a:pt x="1700924" y="31055"/>
                  </a:lnTo>
                  <a:lnTo>
                    <a:pt x="1691035" y="34008"/>
                  </a:lnTo>
                  <a:lnTo>
                    <a:pt x="1681146" y="36935"/>
                  </a:lnTo>
                  <a:lnTo>
                    <a:pt x="1671257" y="39836"/>
                  </a:lnTo>
                  <a:lnTo>
                    <a:pt x="1661368" y="42712"/>
                  </a:lnTo>
                  <a:lnTo>
                    <a:pt x="1651479" y="45565"/>
                  </a:lnTo>
                  <a:lnTo>
                    <a:pt x="1641590" y="48395"/>
                  </a:lnTo>
                  <a:lnTo>
                    <a:pt x="1631701" y="51205"/>
                  </a:lnTo>
                  <a:lnTo>
                    <a:pt x="1621811" y="53995"/>
                  </a:lnTo>
                  <a:lnTo>
                    <a:pt x="1611922" y="56768"/>
                  </a:lnTo>
                  <a:lnTo>
                    <a:pt x="1602033" y="59525"/>
                  </a:lnTo>
                  <a:lnTo>
                    <a:pt x="1592144" y="62268"/>
                  </a:lnTo>
                  <a:lnTo>
                    <a:pt x="1582255" y="65001"/>
                  </a:lnTo>
                  <a:lnTo>
                    <a:pt x="1572366" y="67724"/>
                  </a:lnTo>
                  <a:lnTo>
                    <a:pt x="1562477" y="70440"/>
                  </a:lnTo>
                  <a:lnTo>
                    <a:pt x="1552588" y="73152"/>
                  </a:lnTo>
                  <a:lnTo>
                    <a:pt x="1542699" y="75862"/>
                  </a:lnTo>
                  <a:lnTo>
                    <a:pt x="1532810" y="78573"/>
                  </a:lnTo>
                  <a:lnTo>
                    <a:pt x="1522920" y="81287"/>
                  </a:lnTo>
                  <a:lnTo>
                    <a:pt x="1513031" y="84006"/>
                  </a:lnTo>
                  <a:lnTo>
                    <a:pt x="1503142" y="86734"/>
                  </a:lnTo>
                  <a:lnTo>
                    <a:pt x="1493253" y="89472"/>
                  </a:lnTo>
                  <a:lnTo>
                    <a:pt x="1483364" y="92223"/>
                  </a:lnTo>
                  <a:lnTo>
                    <a:pt x="1473475" y="94989"/>
                  </a:lnTo>
                  <a:lnTo>
                    <a:pt x="1463586" y="97772"/>
                  </a:lnTo>
                  <a:lnTo>
                    <a:pt x="1453697" y="100574"/>
                  </a:lnTo>
                  <a:lnTo>
                    <a:pt x="1443808" y="103398"/>
                  </a:lnTo>
                  <a:lnTo>
                    <a:pt x="1433919" y="106244"/>
                  </a:lnTo>
                  <a:lnTo>
                    <a:pt x="1424029" y="109115"/>
                  </a:lnTo>
                  <a:lnTo>
                    <a:pt x="1414140" y="112012"/>
                  </a:lnTo>
                  <a:lnTo>
                    <a:pt x="1404251" y="114935"/>
                  </a:lnTo>
                  <a:lnTo>
                    <a:pt x="1394362" y="117887"/>
                  </a:lnTo>
                  <a:lnTo>
                    <a:pt x="1384473" y="120868"/>
                  </a:lnTo>
                  <a:lnTo>
                    <a:pt x="1374584" y="123878"/>
                  </a:lnTo>
                  <a:lnTo>
                    <a:pt x="1364695" y="126919"/>
                  </a:lnTo>
                  <a:lnTo>
                    <a:pt x="1354806" y="129990"/>
                  </a:lnTo>
                  <a:lnTo>
                    <a:pt x="1344917" y="133093"/>
                  </a:lnTo>
                  <a:lnTo>
                    <a:pt x="1335028" y="136227"/>
                  </a:lnTo>
                  <a:lnTo>
                    <a:pt x="1325139" y="139392"/>
                  </a:lnTo>
                  <a:lnTo>
                    <a:pt x="1315249" y="142588"/>
                  </a:lnTo>
                  <a:lnTo>
                    <a:pt x="1305360" y="145815"/>
                  </a:lnTo>
                  <a:lnTo>
                    <a:pt x="1295471" y="149073"/>
                  </a:lnTo>
                  <a:lnTo>
                    <a:pt x="1285582" y="152361"/>
                  </a:lnTo>
                  <a:lnTo>
                    <a:pt x="1275693" y="155678"/>
                  </a:lnTo>
                  <a:lnTo>
                    <a:pt x="1265804" y="159025"/>
                  </a:lnTo>
                  <a:lnTo>
                    <a:pt x="1255915" y="162400"/>
                  </a:lnTo>
                  <a:lnTo>
                    <a:pt x="1246026" y="165803"/>
                  </a:lnTo>
                  <a:lnTo>
                    <a:pt x="1236137" y="169234"/>
                  </a:lnTo>
                  <a:lnTo>
                    <a:pt x="1226248" y="172691"/>
                  </a:lnTo>
                  <a:lnTo>
                    <a:pt x="1216358" y="176173"/>
                  </a:lnTo>
                  <a:lnTo>
                    <a:pt x="1206469" y="179681"/>
                  </a:lnTo>
                  <a:lnTo>
                    <a:pt x="1196580" y="183212"/>
                  </a:lnTo>
                  <a:lnTo>
                    <a:pt x="1186691" y="186767"/>
                  </a:lnTo>
                  <a:lnTo>
                    <a:pt x="1176802" y="190345"/>
                  </a:lnTo>
                  <a:lnTo>
                    <a:pt x="1166913" y="193944"/>
                  </a:lnTo>
                  <a:lnTo>
                    <a:pt x="1157024" y="197565"/>
                  </a:lnTo>
                  <a:lnTo>
                    <a:pt x="1147135" y="201205"/>
                  </a:lnTo>
                  <a:lnTo>
                    <a:pt x="1137246" y="204865"/>
                  </a:lnTo>
                  <a:lnTo>
                    <a:pt x="1127357" y="208544"/>
                  </a:lnTo>
                  <a:lnTo>
                    <a:pt x="1117467" y="212241"/>
                  </a:lnTo>
                  <a:lnTo>
                    <a:pt x="1107578" y="215954"/>
                  </a:lnTo>
                  <a:lnTo>
                    <a:pt x="1097689" y="219685"/>
                  </a:lnTo>
                  <a:lnTo>
                    <a:pt x="1087800" y="223431"/>
                  </a:lnTo>
                  <a:lnTo>
                    <a:pt x="1077911" y="227193"/>
                  </a:lnTo>
                  <a:lnTo>
                    <a:pt x="1068022" y="230969"/>
                  </a:lnTo>
                  <a:lnTo>
                    <a:pt x="1058133" y="234759"/>
                  </a:lnTo>
                  <a:lnTo>
                    <a:pt x="1048244" y="238563"/>
                  </a:lnTo>
                  <a:lnTo>
                    <a:pt x="1038355" y="242379"/>
                  </a:lnTo>
                  <a:lnTo>
                    <a:pt x="1028466" y="246208"/>
                  </a:lnTo>
                  <a:lnTo>
                    <a:pt x="1018576" y="250049"/>
                  </a:lnTo>
                  <a:lnTo>
                    <a:pt x="1008687" y="253901"/>
                  </a:lnTo>
                  <a:lnTo>
                    <a:pt x="998798" y="257764"/>
                  </a:lnTo>
                  <a:lnTo>
                    <a:pt x="988909" y="261637"/>
                  </a:lnTo>
                  <a:lnTo>
                    <a:pt x="979020" y="265520"/>
                  </a:lnTo>
                  <a:lnTo>
                    <a:pt x="969131" y="269413"/>
                  </a:lnTo>
                  <a:lnTo>
                    <a:pt x="959242" y="273315"/>
                  </a:lnTo>
                  <a:lnTo>
                    <a:pt x="949353" y="277226"/>
                  </a:lnTo>
                  <a:lnTo>
                    <a:pt x="939464" y="281145"/>
                  </a:lnTo>
                  <a:lnTo>
                    <a:pt x="929575" y="285073"/>
                  </a:lnTo>
                  <a:lnTo>
                    <a:pt x="919686" y="289008"/>
                  </a:lnTo>
                  <a:lnTo>
                    <a:pt x="909796" y="292950"/>
                  </a:lnTo>
                  <a:lnTo>
                    <a:pt x="899907" y="296900"/>
                  </a:lnTo>
                  <a:lnTo>
                    <a:pt x="890018" y="300857"/>
                  </a:lnTo>
                  <a:lnTo>
                    <a:pt x="880129" y="304821"/>
                  </a:lnTo>
                  <a:lnTo>
                    <a:pt x="870240" y="308790"/>
                  </a:lnTo>
                  <a:lnTo>
                    <a:pt x="860351" y="312766"/>
                  </a:lnTo>
                  <a:lnTo>
                    <a:pt x="850462" y="316748"/>
                  </a:lnTo>
                  <a:lnTo>
                    <a:pt x="840573" y="320736"/>
                  </a:lnTo>
                  <a:lnTo>
                    <a:pt x="830684" y="324729"/>
                  </a:lnTo>
                  <a:lnTo>
                    <a:pt x="820795" y="328728"/>
                  </a:lnTo>
                  <a:lnTo>
                    <a:pt x="810905" y="332731"/>
                  </a:lnTo>
                  <a:lnTo>
                    <a:pt x="801016" y="336740"/>
                  </a:lnTo>
                  <a:lnTo>
                    <a:pt x="791127" y="340753"/>
                  </a:lnTo>
                  <a:lnTo>
                    <a:pt x="781238" y="344771"/>
                  </a:lnTo>
                  <a:lnTo>
                    <a:pt x="771349" y="348794"/>
                  </a:lnTo>
                  <a:lnTo>
                    <a:pt x="761460" y="352821"/>
                  </a:lnTo>
                  <a:lnTo>
                    <a:pt x="751571" y="356852"/>
                  </a:lnTo>
                  <a:lnTo>
                    <a:pt x="741682" y="360887"/>
                  </a:lnTo>
                  <a:lnTo>
                    <a:pt x="731793" y="364926"/>
                  </a:lnTo>
                  <a:lnTo>
                    <a:pt x="721904" y="368968"/>
                  </a:lnTo>
                  <a:lnTo>
                    <a:pt x="712014" y="373015"/>
                  </a:lnTo>
                  <a:lnTo>
                    <a:pt x="702125" y="377065"/>
                  </a:lnTo>
                  <a:lnTo>
                    <a:pt x="692236" y="381118"/>
                  </a:lnTo>
                  <a:lnTo>
                    <a:pt x="682347" y="385175"/>
                  </a:lnTo>
                  <a:lnTo>
                    <a:pt x="672458" y="389235"/>
                  </a:lnTo>
                  <a:lnTo>
                    <a:pt x="662569" y="393299"/>
                  </a:lnTo>
                  <a:lnTo>
                    <a:pt x="652680" y="397365"/>
                  </a:lnTo>
                  <a:lnTo>
                    <a:pt x="642791" y="401435"/>
                  </a:lnTo>
                  <a:lnTo>
                    <a:pt x="632902" y="405507"/>
                  </a:lnTo>
                  <a:lnTo>
                    <a:pt x="623013" y="409582"/>
                  </a:lnTo>
                  <a:lnTo>
                    <a:pt x="613124" y="413660"/>
                  </a:lnTo>
                  <a:lnTo>
                    <a:pt x="603234" y="417741"/>
                  </a:lnTo>
                  <a:lnTo>
                    <a:pt x="593345" y="421825"/>
                  </a:lnTo>
                  <a:lnTo>
                    <a:pt x="583456" y="425911"/>
                  </a:lnTo>
                  <a:lnTo>
                    <a:pt x="573567" y="429999"/>
                  </a:lnTo>
                  <a:lnTo>
                    <a:pt x="563678" y="434090"/>
                  </a:lnTo>
                  <a:lnTo>
                    <a:pt x="553789" y="438184"/>
                  </a:lnTo>
                  <a:lnTo>
                    <a:pt x="543900" y="442280"/>
                  </a:lnTo>
                  <a:lnTo>
                    <a:pt x="534011" y="446378"/>
                  </a:lnTo>
                  <a:lnTo>
                    <a:pt x="524122" y="450478"/>
                  </a:lnTo>
                  <a:lnTo>
                    <a:pt x="514233" y="454581"/>
                  </a:lnTo>
                  <a:lnTo>
                    <a:pt x="504343" y="458686"/>
                  </a:lnTo>
                  <a:lnTo>
                    <a:pt x="494454" y="462793"/>
                  </a:lnTo>
                  <a:lnTo>
                    <a:pt x="484565" y="466902"/>
                  </a:lnTo>
                  <a:lnTo>
                    <a:pt x="474676" y="471013"/>
                  </a:lnTo>
                  <a:lnTo>
                    <a:pt x="464787" y="475126"/>
                  </a:lnTo>
                  <a:lnTo>
                    <a:pt x="454898" y="479242"/>
                  </a:lnTo>
                  <a:lnTo>
                    <a:pt x="445009" y="483359"/>
                  </a:lnTo>
                  <a:lnTo>
                    <a:pt x="435120" y="487478"/>
                  </a:lnTo>
                  <a:lnTo>
                    <a:pt x="425231" y="491598"/>
                  </a:lnTo>
                  <a:lnTo>
                    <a:pt x="415342" y="495721"/>
                  </a:lnTo>
                  <a:lnTo>
                    <a:pt x="405452" y="499846"/>
                  </a:lnTo>
                  <a:lnTo>
                    <a:pt x="395563" y="503972"/>
                  </a:lnTo>
                  <a:lnTo>
                    <a:pt x="385674" y="508100"/>
                  </a:lnTo>
                  <a:lnTo>
                    <a:pt x="375785" y="512230"/>
                  </a:lnTo>
                  <a:lnTo>
                    <a:pt x="365896" y="516361"/>
                  </a:lnTo>
                  <a:lnTo>
                    <a:pt x="356007" y="520495"/>
                  </a:lnTo>
                  <a:lnTo>
                    <a:pt x="346118" y="524629"/>
                  </a:lnTo>
                  <a:lnTo>
                    <a:pt x="336229" y="528766"/>
                  </a:lnTo>
                  <a:lnTo>
                    <a:pt x="326340" y="532904"/>
                  </a:lnTo>
                  <a:lnTo>
                    <a:pt x="316451" y="537044"/>
                  </a:lnTo>
                  <a:lnTo>
                    <a:pt x="306562" y="541185"/>
                  </a:lnTo>
                  <a:lnTo>
                    <a:pt x="296672" y="545328"/>
                  </a:lnTo>
                  <a:lnTo>
                    <a:pt x="286783" y="549472"/>
                  </a:lnTo>
                  <a:lnTo>
                    <a:pt x="276894" y="553618"/>
                  </a:lnTo>
                  <a:lnTo>
                    <a:pt x="267005" y="557765"/>
                  </a:lnTo>
                  <a:lnTo>
                    <a:pt x="257116" y="561913"/>
                  </a:lnTo>
                  <a:lnTo>
                    <a:pt x="247227" y="566064"/>
                  </a:lnTo>
                  <a:lnTo>
                    <a:pt x="237338" y="570215"/>
                  </a:lnTo>
                  <a:lnTo>
                    <a:pt x="227449" y="574368"/>
                  </a:lnTo>
                  <a:lnTo>
                    <a:pt x="217560" y="578522"/>
                  </a:lnTo>
                  <a:lnTo>
                    <a:pt x="207671" y="582678"/>
                  </a:lnTo>
                  <a:lnTo>
                    <a:pt x="197781" y="586835"/>
                  </a:lnTo>
                  <a:lnTo>
                    <a:pt x="187892" y="590993"/>
                  </a:lnTo>
                  <a:lnTo>
                    <a:pt x="178003" y="595153"/>
                  </a:lnTo>
                  <a:lnTo>
                    <a:pt x="168114" y="599314"/>
                  </a:lnTo>
                  <a:lnTo>
                    <a:pt x="158225" y="603476"/>
                  </a:lnTo>
                  <a:lnTo>
                    <a:pt x="148336" y="607640"/>
                  </a:lnTo>
                  <a:lnTo>
                    <a:pt x="138447" y="611805"/>
                  </a:lnTo>
                  <a:lnTo>
                    <a:pt x="128558" y="615971"/>
                  </a:lnTo>
                  <a:lnTo>
                    <a:pt x="118669" y="620138"/>
                  </a:lnTo>
                  <a:lnTo>
                    <a:pt x="108780" y="624307"/>
                  </a:lnTo>
                  <a:lnTo>
                    <a:pt x="98890" y="628477"/>
                  </a:lnTo>
                  <a:lnTo>
                    <a:pt x="89001" y="632647"/>
                  </a:lnTo>
                  <a:lnTo>
                    <a:pt x="79112" y="636820"/>
                  </a:lnTo>
                  <a:lnTo>
                    <a:pt x="69223" y="640993"/>
                  </a:lnTo>
                  <a:lnTo>
                    <a:pt x="59334" y="645167"/>
                  </a:lnTo>
                  <a:lnTo>
                    <a:pt x="49445" y="649343"/>
                  </a:lnTo>
                  <a:lnTo>
                    <a:pt x="39556" y="653520"/>
                  </a:lnTo>
                  <a:lnTo>
                    <a:pt x="29667" y="657698"/>
                  </a:lnTo>
                  <a:lnTo>
                    <a:pt x="19778" y="661877"/>
                  </a:lnTo>
                  <a:lnTo>
                    <a:pt x="9889" y="666057"/>
                  </a:lnTo>
                  <a:lnTo>
                    <a:pt x="0" y="670238"/>
                  </a:lnTo>
                  <a:lnTo>
                    <a:pt x="0" y="6702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498149"/>
              <a:ext cx="1799815" cy="659486"/>
            </a:xfrm>
            <a:custGeom>
              <a:avLst/>
              <a:pathLst>
                <a:path w="1799815" h="659486">
                  <a:moveTo>
                    <a:pt x="0" y="659486"/>
                  </a:moveTo>
                  <a:lnTo>
                    <a:pt x="9889" y="655451"/>
                  </a:lnTo>
                  <a:lnTo>
                    <a:pt x="19778" y="651416"/>
                  </a:lnTo>
                  <a:lnTo>
                    <a:pt x="29667" y="647381"/>
                  </a:lnTo>
                  <a:lnTo>
                    <a:pt x="39556" y="643346"/>
                  </a:lnTo>
                  <a:lnTo>
                    <a:pt x="49445" y="639311"/>
                  </a:lnTo>
                  <a:lnTo>
                    <a:pt x="59334" y="635276"/>
                  </a:lnTo>
                  <a:lnTo>
                    <a:pt x="69223" y="631241"/>
                  </a:lnTo>
                  <a:lnTo>
                    <a:pt x="79112" y="627207"/>
                  </a:lnTo>
                  <a:lnTo>
                    <a:pt x="89001" y="623173"/>
                  </a:lnTo>
                  <a:lnTo>
                    <a:pt x="98890" y="619138"/>
                  </a:lnTo>
                  <a:lnTo>
                    <a:pt x="108780" y="615105"/>
                  </a:lnTo>
                  <a:lnTo>
                    <a:pt x="118669" y="611071"/>
                  </a:lnTo>
                  <a:lnTo>
                    <a:pt x="128558" y="607037"/>
                  </a:lnTo>
                  <a:lnTo>
                    <a:pt x="138447" y="603004"/>
                  </a:lnTo>
                  <a:lnTo>
                    <a:pt x="148336" y="598971"/>
                  </a:lnTo>
                  <a:lnTo>
                    <a:pt x="158225" y="594938"/>
                  </a:lnTo>
                  <a:lnTo>
                    <a:pt x="168114" y="590905"/>
                  </a:lnTo>
                  <a:lnTo>
                    <a:pt x="178003" y="586873"/>
                  </a:lnTo>
                  <a:lnTo>
                    <a:pt x="187892" y="582841"/>
                  </a:lnTo>
                  <a:lnTo>
                    <a:pt x="197781" y="578809"/>
                  </a:lnTo>
                  <a:lnTo>
                    <a:pt x="207671" y="574778"/>
                  </a:lnTo>
                  <a:lnTo>
                    <a:pt x="217560" y="570746"/>
                  </a:lnTo>
                  <a:lnTo>
                    <a:pt x="227449" y="566716"/>
                  </a:lnTo>
                  <a:lnTo>
                    <a:pt x="237338" y="562685"/>
                  </a:lnTo>
                  <a:lnTo>
                    <a:pt x="247227" y="558655"/>
                  </a:lnTo>
                  <a:lnTo>
                    <a:pt x="257116" y="554625"/>
                  </a:lnTo>
                  <a:lnTo>
                    <a:pt x="267005" y="550596"/>
                  </a:lnTo>
                  <a:lnTo>
                    <a:pt x="276894" y="546567"/>
                  </a:lnTo>
                  <a:lnTo>
                    <a:pt x="286783" y="542538"/>
                  </a:lnTo>
                  <a:lnTo>
                    <a:pt x="296672" y="538510"/>
                  </a:lnTo>
                  <a:lnTo>
                    <a:pt x="306562" y="534482"/>
                  </a:lnTo>
                  <a:lnTo>
                    <a:pt x="316451" y="530455"/>
                  </a:lnTo>
                  <a:lnTo>
                    <a:pt x="326340" y="526429"/>
                  </a:lnTo>
                  <a:lnTo>
                    <a:pt x="336229" y="522403"/>
                  </a:lnTo>
                  <a:lnTo>
                    <a:pt x="346118" y="518377"/>
                  </a:lnTo>
                  <a:lnTo>
                    <a:pt x="356007" y="514352"/>
                  </a:lnTo>
                  <a:lnTo>
                    <a:pt x="365896" y="510328"/>
                  </a:lnTo>
                  <a:lnTo>
                    <a:pt x="375785" y="506305"/>
                  </a:lnTo>
                  <a:lnTo>
                    <a:pt x="385674" y="502282"/>
                  </a:lnTo>
                  <a:lnTo>
                    <a:pt x="395563" y="498260"/>
                  </a:lnTo>
                  <a:lnTo>
                    <a:pt x="405452" y="494238"/>
                  </a:lnTo>
                  <a:lnTo>
                    <a:pt x="415342" y="490218"/>
                  </a:lnTo>
                  <a:lnTo>
                    <a:pt x="425231" y="486198"/>
                  </a:lnTo>
                  <a:lnTo>
                    <a:pt x="435120" y="482180"/>
                  </a:lnTo>
                  <a:lnTo>
                    <a:pt x="445009" y="478162"/>
                  </a:lnTo>
                  <a:lnTo>
                    <a:pt x="454898" y="474145"/>
                  </a:lnTo>
                  <a:lnTo>
                    <a:pt x="464787" y="470129"/>
                  </a:lnTo>
                  <a:lnTo>
                    <a:pt x="474676" y="466115"/>
                  </a:lnTo>
                  <a:lnTo>
                    <a:pt x="484565" y="462101"/>
                  </a:lnTo>
                  <a:lnTo>
                    <a:pt x="494454" y="458089"/>
                  </a:lnTo>
                  <a:lnTo>
                    <a:pt x="504343" y="454078"/>
                  </a:lnTo>
                  <a:lnTo>
                    <a:pt x="514233" y="450068"/>
                  </a:lnTo>
                  <a:lnTo>
                    <a:pt x="524122" y="446060"/>
                  </a:lnTo>
                  <a:lnTo>
                    <a:pt x="534011" y="442053"/>
                  </a:lnTo>
                  <a:lnTo>
                    <a:pt x="543900" y="438047"/>
                  </a:lnTo>
                  <a:lnTo>
                    <a:pt x="553789" y="434044"/>
                  </a:lnTo>
                  <a:lnTo>
                    <a:pt x="563678" y="430042"/>
                  </a:lnTo>
                  <a:lnTo>
                    <a:pt x="573567" y="426042"/>
                  </a:lnTo>
                  <a:lnTo>
                    <a:pt x="583456" y="422043"/>
                  </a:lnTo>
                  <a:lnTo>
                    <a:pt x="593345" y="418047"/>
                  </a:lnTo>
                  <a:lnTo>
                    <a:pt x="603234" y="414053"/>
                  </a:lnTo>
                  <a:lnTo>
                    <a:pt x="613124" y="410061"/>
                  </a:lnTo>
                  <a:lnTo>
                    <a:pt x="623013" y="406071"/>
                  </a:lnTo>
                  <a:lnTo>
                    <a:pt x="632902" y="402084"/>
                  </a:lnTo>
                  <a:lnTo>
                    <a:pt x="642791" y="398099"/>
                  </a:lnTo>
                  <a:lnTo>
                    <a:pt x="652680" y="394117"/>
                  </a:lnTo>
                  <a:lnTo>
                    <a:pt x="662569" y="390137"/>
                  </a:lnTo>
                  <a:lnTo>
                    <a:pt x="672458" y="386161"/>
                  </a:lnTo>
                  <a:lnTo>
                    <a:pt x="682347" y="382188"/>
                  </a:lnTo>
                  <a:lnTo>
                    <a:pt x="692236" y="378218"/>
                  </a:lnTo>
                  <a:lnTo>
                    <a:pt x="702125" y="374251"/>
                  </a:lnTo>
                  <a:lnTo>
                    <a:pt x="712014" y="370288"/>
                  </a:lnTo>
                  <a:lnTo>
                    <a:pt x="721904" y="366329"/>
                  </a:lnTo>
                  <a:lnTo>
                    <a:pt x="731793" y="362374"/>
                  </a:lnTo>
                  <a:lnTo>
                    <a:pt x="741682" y="358423"/>
                  </a:lnTo>
                  <a:lnTo>
                    <a:pt x="751571" y="354476"/>
                  </a:lnTo>
                  <a:lnTo>
                    <a:pt x="761460" y="350534"/>
                  </a:lnTo>
                  <a:lnTo>
                    <a:pt x="771349" y="346597"/>
                  </a:lnTo>
                  <a:lnTo>
                    <a:pt x="781238" y="342665"/>
                  </a:lnTo>
                  <a:lnTo>
                    <a:pt x="791127" y="338739"/>
                  </a:lnTo>
                  <a:lnTo>
                    <a:pt x="801016" y="334818"/>
                  </a:lnTo>
                  <a:lnTo>
                    <a:pt x="810905" y="330903"/>
                  </a:lnTo>
                  <a:lnTo>
                    <a:pt x="820795" y="326995"/>
                  </a:lnTo>
                  <a:lnTo>
                    <a:pt x="830684" y="323093"/>
                  </a:lnTo>
                  <a:lnTo>
                    <a:pt x="840573" y="319198"/>
                  </a:lnTo>
                  <a:lnTo>
                    <a:pt x="850462" y="315311"/>
                  </a:lnTo>
                  <a:lnTo>
                    <a:pt x="860351" y="311431"/>
                  </a:lnTo>
                  <a:lnTo>
                    <a:pt x="870240" y="307560"/>
                  </a:lnTo>
                  <a:lnTo>
                    <a:pt x="880129" y="303697"/>
                  </a:lnTo>
                  <a:lnTo>
                    <a:pt x="890018" y="299843"/>
                  </a:lnTo>
                  <a:lnTo>
                    <a:pt x="899907" y="295999"/>
                  </a:lnTo>
                  <a:lnTo>
                    <a:pt x="909796" y="292164"/>
                  </a:lnTo>
                  <a:lnTo>
                    <a:pt x="919686" y="288341"/>
                  </a:lnTo>
                  <a:lnTo>
                    <a:pt x="929575" y="284528"/>
                  </a:lnTo>
                  <a:lnTo>
                    <a:pt x="939464" y="280726"/>
                  </a:lnTo>
                  <a:lnTo>
                    <a:pt x="949353" y="276937"/>
                  </a:lnTo>
                  <a:lnTo>
                    <a:pt x="959242" y="273161"/>
                  </a:lnTo>
                  <a:lnTo>
                    <a:pt x="969131" y="269398"/>
                  </a:lnTo>
                  <a:lnTo>
                    <a:pt x="979020" y="265649"/>
                  </a:lnTo>
                  <a:lnTo>
                    <a:pt x="988909" y="261915"/>
                  </a:lnTo>
                  <a:lnTo>
                    <a:pt x="998798" y="258196"/>
                  </a:lnTo>
                  <a:lnTo>
                    <a:pt x="1008687" y="254493"/>
                  </a:lnTo>
                  <a:lnTo>
                    <a:pt x="1018576" y="250808"/>
                  </a:lnTo>
                  <a:lnTo>
                    <a:pt x="1028466" y="247140"/>
                  </a:lnTo>
                  <a:lnTo>
                    <a:pt x="1038355" y="243490"/>
                  </a:lnTo>
                  <a:lnTo>
                    <a:pt x="1048244" y="239860"/>
                  </a:lnTo>
                  <a:lnTo>
                    <a:pt x="1058133" y="236250"/>
                  </a:lnTo>
                  <a:lnTo>
                    <a:pt x="1068022" y="232660"/>
                  </a:lnTo>
                  <a:lnTo>
                    <a:pt x="1077911" y="229093"/>
                  </a:lnTo>
                  <a:lnTo>
                    <a:pt x="1087800" y="225548"/>
                  </a:lnTo>
                  <a:lnTo>
                    <a:pt x="1097689" y="222026"/>
                  </a:lnTo>
                  <a:lnTo>
                    <a:pt x="1107578" y="218529"/>
                  </a:lnTo>
                  <a:lnTo>
                    <a:pt x="1117467" y="215057"/>
                  </a:lnTo>
                  <a:lnTo>
                    <a:pt x="1127357" y="211611"/>
                  </a:lnTo>
                  <a:lnTo>
                    <a:pt x="1137246" y="208191"/>
                  </a:lnTo>
                  <a:lnTo>
                    <a:pt x="1147135" y="204799"/>
                  </a:lnTo>
                  <a:lnTo>
                    <a:pt x="1157024" y="201435"/>
                  </a:lnTo>
                  <a:lnTo>
                    <a:pt x="1166913" y="198099"/>
                  </a:lnTo>
                  <a:lnTo>
                    <a:pt x="1176802" y="194793"/>
                  </a:lnTo>
                  <a:lnTo>
                    <a:pt x="1186691" y="191517"/>
                  </a:lnTo>
                  <a:lnTo>
                    <a:pt x="1196580" y="188270"/>
                  </a:lnTo>
                  <a:lnTo>
                    <a:pt x="1206469" y="185055"/>
                  </a:lnTo>
                  <a:lnTo>
                    <a:pt x="1216358" y="181870"/>
                  </a:lnTo>
                  <a:lnTo>
                    <a:pt x="1226248" y="178715"/>
                  </a:lnTo>
                  <a:lnTo>
                    <a:pt x="1236137" y="175591"/>
                  </a:lnTo>
                  <a:lnTo>
                    <a:pt x="1246026" y="172498"/>
                  </a:lnTo>
                  <a:lnTo>
                    <a:pt x="1255915" y="169435"/>
                  </a:lnTo>
                  <a:lnTo>
                    <a:pt x="1265804" y="166402"/>
                  </a:lnTo>
                  <a:lnTo>
                    <a:pt x="1275693" y="163397"/>
                  </a:lnTo>
                  <a:lnTo>
                    <a:pt x="1285582" y="160421"/>
                  </a:lnTo>
                  <a:lnTo>
                    <a:pt x="1295471" y="157472"/>
                  </a:lnTo>
                  <a:lnTo>
                    <a:pt x="1305360" y="154549"/>
                  </a:lnTo>
                  <a:lnTo>
                    <a:pt x="1315249" y="151650"/>
                  </a:lnTo>
                  <a:lnTo>
                    <a:pt x="1325139" y="148774"/>
                  </a:lnTo>
                  <a:lnTo>
                    <a:pt x="1335028" y="145919"/>
                  </a:lnTo>
                  <a:lnTo>
                    <a:pt x="1344917" y="143084"/>
                  </a:lnTo>
                  <a:lnTo>
                    <a:pt x="1354806" y="140266"/>
                  </a:lnTo>
                  <a:lnTo>
                    <a:pt x="1364695" y="137463"/>
                  </a:lnTo>
                  <a:lnTo>
                    <a:pt x="1374584" y="134673"/>
                  </a:lnTo>
                  <a:lnTo>
                    <a:pt x="1384473" y="131893"/>
                  </a:lnTo>
                  <a:lnTo>
                    <a:pt x="1394362" y="129121"/>
                  </a:lnTo>
                  <a:lnTo>
                    <a:pt x="1404251" y="126354"/>
                  </a:lnTo>
                  <a:lnTo>
                    <a:pt x="1414140" y="123590"/>
                  </a:lnTo>
                  <a:lnTo>
                    <a:pt x="1424029" y="120826"/>
                  </a:lnTo>
                  <a:lnTo>
                    <a:pt x="1433919" y="118059"/>
                  </a:lnTo>
                  <a:lnTo>
                    <a:pt x="1443808" y="115287"/>
                  </a:lnTo>
                  <a:lnTo>
                    <a:pt x="1453697" y="112506"/>
                  </a:lnTo>
                  <a:lnTo>
                    <a:pt x="1463586" y="109716"/>
                  </a:lnTo>
                  <a:lnTo>
                    <a:pt x="1473475" y="106912"/>
                  </a:lnTo>
                  <a:lnTo>
                    <a:pt x="1483364" y="104093"/>
                  </a:lnTo>
                  <a:lnTo>
                    <a:pt x="1493253" y="101257"/>
                  </a:lnTo>
                  <a:lnTo>
                    <a:pt x="1503142" y="98402"/>
                  </a:lnTo>
                  <a:lnTo>
                    <a:pt x="1513031" y="95525"/>
                  </a:lnTo>
                  <a:lnTo>
                    <a:pt x="1522920" y="92625"/>
                  </a:lnTo>
                  <a:lnTo>
                    <a:pt x="1532810" y="89701"/>
                  </a:lnTo>
                  <a:lnTo>
                    <a:pt x="1542699" y="86750"/>
                  </a:lnTo>
                  <a:lnTo>
                    <a:pt x="1552588" y="83773"/>
                  </a:lnTo>
                  <a:lnTo>
                    <a:pt x="1562477" y="80767"/>
                  </a:lnTo>
                  <a:lnTo>
                    <a:pt x="1572366" y="77732"/>
                  </a:lnTo>
                  <a:lnTo>
                    <a:pt x="1582255" y="74668"/>
                  </a:lnTo>
                  <a:lnTo>
                    <a:pt x="1592144" y="71573"/>
                  </a:lnTo>
                  <a:lnTo>
                    <a:pt x="1602033" y="68448"/>
                  </a:lnTo>
                  <a:lnTo>
                    <a:pt x="1611922" y="65292"/>
                  </a:lnTo>
                  <a:lnTo>
                    <a:pt x="1621811" y="62106"/>
                  </a:lnTo>
                  <a:lnTo>
                    <a:pt x="1631701" y="58888"/>
                  </a:lnTo>
                  <a:lnTo>
                    <a:pt x="1641590" y="55641"/>
                  </a:lnTo>
                  <a:lnTo>
                    <a:pt x="1651479" y="52363"/>
                  </a:lnTo>
                  <a:lnTo>
                    <a:pt x="1661368" y="49055"/>
                  </a:lnTo>
                  <a:lnTo>
                    <a:pt x="1671257" y="45719"/>
                  </a:lnTo>
                  <a:lnTo>
                    <a:pt x="1681146" y="42353"/>
                  </a:lnTo>
                  <a:lnTo>
                    <a:pt x="1691035" y="38960"/>
                  </a:lnTo>
                  <a:lnTo>
                    <a:pt x="1700924" y="35539"/>
                  </a:lnTo>
                  <a:lnTo>
                    <a:pt x="1710813" y="32091"/>
                  </a:lnTo>
                  <a:lnTo>
                    <a:pt x="1720702" y="28618"/>
                  </a:lnTo>
                  <a:lnTo>
                    <a:pt x="1730591" y="25120"/>
                  </a:lnTo>
                  <a:lnTo>
                    <a:pt x="1740481" y="21597"/>
                  </a:lnTo>
                  <a:lnTo>
                    <a:pt x="1750370" y="18051"/>
                  </a:lnTo>
                  <a:lnTo>
                    <a:pt x="1760259" y="14482"/>
                  </a:lnTo>
                  <a:lnTo>
                    <a:pt x="1770148" y="10892"/>
                  </a:lnTo>
                  <a:lnTo>
                    <a:pt x="1780037" y="7281"/>
                  </a:lnTo>
                  <a:lnTo>
                    <a:pt x="1789926" y="365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03306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81675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808277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764661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76049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708900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69433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661760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4993633"/>
              <a:ext cx="1799815" cy="736739"/>
            </a:xfrm>
            <a:custGeom>
              <a:avLst/>
              <a:pathLst>
                <a:path w="1799815" h="736739">
                  <a:moveTo>
                    <a:pt x="0" y="648629"/>
                  </a:moveTo>
                  <a:lnTo>
                    <a:pt x="9889" y="644803"/>
                  </a:lnTo>
                  <a:lnTo>
                    <a:pt x="19778" y="640978"/>
                  </a:lnTo>
                  <a:lnTo>
                    <a:pt x="29667" y="637153"/>
                  </a:lnTo>
                  <a:lnTo>
                    <a:pt x="39556" y="633328"/>
                  </a:lnTo>
                  <a:lnTo>
                    <a:pt x="49445" y="629504"/>
                  </a:lnTo>
                  <a:lnTo>
                    <a:pt x="59334" y="625680"/>
                  </a:lnTo>
                  <a:lnTo>
                    <a:pt x="69223" y="621856"/>
                  </a:lnTo>
                  <a:lnTo>
                    <a:pt x="79112" y="618032"/>
                  </a:lnTo>
                  <a:lnTo>
                    <a:pt x="89001" y="614210"/>
                  </a:lnTo>
                  <a:lnTo>
                    <a:pt x="98890" y="610387"/>
                  </a:lnTo>
                  <a:lnTo>
                    <a:pt x="108780" y="606566"/>
                  </a:lnTo>
                  <a:lnTo>
                    <a:pt x="118669" y="602745"/>
                  </a:lnTo>
                  <a:lnTo>
                    <a:pt x="128558" y="598925"/>
                  </a:lnTo>
                  <a:lnTo>
                    <a:pt x="138447" y="595105"/>
                  </a:lnTo>
                  <a:lnTo>
                    <a:pt x="148336" y="591287"/>
                  </a:lnTo>
                  <a:lnTo>
                    <a:pt x="158225" y="587470"/>
                  </a:lnTo>
                  <a:lnTo>
                    <a:pt x="168114" y="583654"/>
                  </a:lnTo>
                  <a:lnTo>
                    <a:pt x="178003" y="579839"/>
                  </a:lnTo>
                  <a:lnTo>
                    <a:pt x="187892" y="576026"/>
                  </a:lnTo>
                  <a:lnTo>
                    <a:pt x="197781" y="572214"/>
                  </a:lnTo>
                  <a:lnTo>
                    <a:pt x="207671" y="568404"/>
                  </a:lnTo>
                  <a:lnTo>
                    <a:pt x="217560" y="564595"/>
                  </a:lnTo>
                  <a:lnTo>
                    <a:pt x="227449" y="560788"/>
                  </a:lnTo>
                  <a:lnTo>
                    <a:pt x="237338" y="556984"/>
                  </a:lnTo>
                  <a:lnTo>
                    <a:pt x="247227" y="553181"/>
                  </a:lnTo>
                  <a:lnTo>
                    <a:pt x="257116" y="549381"/>
                  </a:lnTo>
                  <a:lnTo>
                    <a:pt x="267005" y="545584"/>
                  </a:lnTo>
                  <a:lnTo>
                    <a:pt x="276894" y="541789"/>
                  </a:lnTo>
                  <a:lnTo>
                    <a:pt x="286783" y="537997"/>
                  </a:lnTo>
                  <a:lnTo>
                    <a:pt x="296672" y="534208"/>
                  </a:lnTo>
                  <a:lnTo>
                    <a:pt x="306562" y="530423"/>
                  </a:lnTo>
                  <a:lnTo>
                    <a:pt x="316451" y="526641"/>
                  </a:lnTo>
                  <a:lnTo>
                    <a:pt x="326340" y="522863"/>
                  </a:lnTo>
                  <a:lnTo>
                    <a:pt x="336229" y="519089"/>
                  </a:lnTo>
                  <a:lnTo>
                    <a:pt x="346118" y="515319"/>
                  </a:lnTo>
                  <a:lnTo>
                    <a:pt x="356007" y="511554"/>
                  </a:lnTo>
                  <a:lnTo>
                    <a:pt x="365896" y="507793"/>
                  </a:lnTo>
                  <a:lnTo>
                    <a:pt x="375785" y="504038"/>
                  </a:lnTo>
                  <a:lnTo>
                    <a:pt x="385674" y="500289"/>
                  </a:lnTo>
                  <a:lnTo>
                    <a:pt x="395563" y="496545"/>
                  </a:lnTo>
                  <a:lnTo>
                    <a:pt x="405452" y="492808"/>
                  </a:lnTo>
                  <a:lnTo>
                    <a:pt x="415342" y="489077"/>
                  </a:lnTo>
                  <a:lnTo>
                    <a:pt x="425231" y="485353"/>
                  </a:lnTo>
                  <a:lnTo>
                    <a:pt x="435120" y="481637"/>
                  </a:lnTo>
                  <a:lnTo>
                    <a:pt x="445009" y="477929"/>
                  </a:lnTo>
                  <a:lnTo>
                    <a:pt x="454898" y="474229"/>
                  </a:lnTo>
                  <a:lnTo>
                    <a:pt x="464787" y="470538"/>
                  </a:lnTo>
                  <a:lnTo>
                    <a:pt x="474676" y="466857"/>
                  </a:lnTo>
                  <a:lnTo>
                    <a:pt x="484565" y="463185"/>
                  </a:lnTo>
                  <a:lnTo>
                    <a:pt x="494454" y="459524"/>
                  </a:lnTo>
                  <a:lnTo>
                    <a:pt x="504343" y="455874"/>
                  </a:lnTo>
                  <a:lnTo>
                    <a:pt x="514233" y="452235"/>
                  </a:lnTo>
                  <a:lnTo>
                    <a:pt x="524122" y="448609"/>
                  </a:lnTo>
                  <a:lnTo>
                    <a:pt x="534011" y="444996"/>
                  </a:lnTo>
                  <a:lnTo>
                    <a:pt x="543900" y="441397"/>
                  </a:lnTo>
                  <a:lnTo>
                    <a:pt x="553789" y="437811"/>
                  </a:lnTo>
                  <a:lnTo>
                    <a:pt x="563678" y="434241"/>
                  </a:lnTo>
                  <a:lnTo>
                    <a:pt x="573567" y="430687"/>
                  </a:lnTo>
                  <a:lnTo>
                    <a:pt x="583456" y="427149"/>
                  </a:lnTo>
                  <a:lnTo>
                    <a:pt x="593345" y="423629"/>
                  </a:lnTo>
                  <a:lnTo>
                    <a:pt x="603234" y="420127"/>
                  </a:lnTo>
                  <a:lnTo>
                    <a:pt x="613124" y="416643"/>
                  </a:lnTo>
                  <a:lnTo>
                    <a:pt x="623013" y="413179"/>
                  </a:lnTo>
                  <a:lnTo>
                    <a:pt x="632902" y="409736"/>
                  </a:lnTo>
                  <a:lnTo>
                    <a:pt x="642791" y="406314"/>
                  </a:lnTo>
                  <a:lnTo>
                    <a:pt x="652680" y="402914"/>
                  </a:lnTo>
                  <a:lnTo>
                    <a:pt x="662569" y="399537"/>
                  </a:lnTo>
                  <a:lnTo>
                    <a:pt x="672458" y="396184"/>
                  </a:lnTo>
                  <a:lnTo>
                    <a:pt x="682347" y="392855"/>
                  </a:lnTo>
                  <a:lnTo>
                    <a:pt x="692236" y="389551"/>
                  </a:lnTo>
                  <a:lnTo>
                    <a:pt x="702125" y="386273"/>
                  </a:lnTo>
                  <a:lnTo>
                    <a:pt x="712014" y="383020"/>
                  </a:lnTo>
                  <a:lnTo>
                    <a:pt x="721904" y="379795"/>
                  </a:lnTo>
                  <a:lnTo>
                    <a:pt x="731793" y="376597"/>
                  </a:lnTo>
                  <a:lnTo>
                    <a:pt x="741682" y="373426"/>
                  </a:lnTo>
                  <a:lnTo>
                    <a:pt x="751571" y="370283"/>
                  </a:lnTo>
                  <a:lnTo>
                    <a:pt x="761460" y="367169"/>
                  </a:lnTo>
                  <a:lnTo>
                    <a:pt x="771349" y="364082"/>
                  </a:lnTo>
                  <a:lnTo>
                    <a:pt x="781238" y="361023"/>
                  </a:lnTo>
                  <a:lnTo>
                    <a:pt x="791127" y="357992"/>
                  </a:lnTo>
                  <a:lnTo>
                    <a:pt x="801016" y="354988"/>
                  </a:lnTo>
                  <a:lnTo>
                    <a:pt x="810905" y="352011"/>
                  </a:lnTo>
                  <a:lnTo>
                    <a:pt x="820795" y="349060"/>
                  </a:lnTo>
                  <a:lnTo>
                    <a:pt x="830684" y="346134"/>
                  </a:lnTo>
                  <a:lnTo>
                    <a:pt x="840573" y="343232"/>
                  </a:lnTo>
                  <a:lnTo>
                    <a:pt x="850462" y="340354"/>
                  </a:lnTo>
                  <a:lnTo>
                    <a:pt x="860351" y="337496"/>
                  </a:lnTo>
                  <a:lnTo>
                    <a:pt x="870240" y="334659"/>
                  </a:lnTo>
                  <a:lnTo>
                    <a:pt x="880129" y="331840"/>
                  </a:lnTo>
                  <a:lnTo>
                    <a:pt x="890018" y="329038"/>
                  </a:lnTo>
                  <a:lnTo>
                    <a:pt x="899907" y="326249"/>
                  </a:lnTo>
                  <a:lnTo>
                    <a:pt x="909796" y="323473"/>
                  </a:lnTo>
                  <a:lnTo>
                    <a:pt x="919686" y="320707"/>
                  </a:lnTo>
                  <a:lnTo>
                    <a:pt x="929575" y="317948"/>
                  </a:lnTo>
                  <a:lnTo>
                    <a:pt x="939464" y="315194"/>
                  </a:lnTo>
                  <a:lnTo>
                    <a:pt x="949353" y="312442"/>
                  </a:lnTo>
                  <a:lnTo>
                    <a:pt x="959242" y="309690"/>
                  </a:lnTo>
                  <a:lnTo>
                    <a:pt x="969131" y="306936"/>
                  </a:lnTo>
                  <a:lnTo>
                    <a:pt x="979020" y="304175"/>
                  </a:lnTo>
                  <a:lnTo>
                    <a:pt x="988909" y="301407"/>
                  </a:lnTo>
                  <a:lnTo>
                    <a:pt x="998798" y="298628"/>
                  </a:lnTo>
                  <a:lnTo>
                    <a:pt x="1008687" y="295836"/>
                  </a:lnTo>
                  <a:lnTo>
                    <a:pt x="1018576" y="293028"/>
                  </a:lnTo>
                  <a:lnTo>
                    <a:pt x="1028466" y="290203"/>
                  </a:lnTo>
                  <a:lnTo>
                    <a:pt x="1038355" y="287357"/>
                  </a:lnTo>
                  <a:lnTo>
                    <a:pt x="1048244" y="284490"/>
                  </a:lnTo>
                  <a:lnTo>
                    <a:pt x="1058133" y="281599"/>
                  </a:lnTo>
                  <a:lnTo>
                    <a:pt x="1068022" y="278682"/>
                  </a:lnTo>
                  <a:lnTo>
                    <a:pt x="1077911" y="275738"/>
                  </a:lnTo>
                  <a:lnTo>
                    <a:pt x="1087800" y="272766"/>
                  </a:lnTo>
                  <a:lnTo>
                    <a:pt x="1097689" y="269764"/>
                  </a:lnTo>
                  <a:lnTo>
                    <a:pt x="1107578" y="266731"/>
                  </a:lnTo>
                  <a:lnTo>
                    <a:pt x="1117467" y="263667"/>
                  </a:lnTo>
                  <a:lnTo>
                    <a:pt x="1127357" y="260571"/>
                  </a:lnTo>
                  <a:lnTo>
                    <a:pt x="1137246" y="257443"/>
                  </a:lnTo>
                  <a:lnTo>
                    <a:pt x="1147135" y="254281"/>
                  </a:lnTo>
                  <a:lnTo>
                    <a:pt x="1157024" y="251087"/>
                  </a:lnTo>
                  <a:lnTo>
                    <a:pt x="1166913" y="247859"/>
                  </a:lnTo>
                  <a:lnTo>
                    <a:pt x="1176802" y="244599"/>
                  </a:lnTo>
                  <a:lnTo>
                    <a:pt x="1186691" y="241305"/>
                  </a:lnTo>
                  <a:lnTo>
                    <a:pt x="1196580" y="237979"/>
                  </a:lnTo>
                  <a:lnTo>
                    <a:pt x="1206469" y="234621"/>
                  </a:lnTo>
                  <a:lnTo>
                    <a:pt x="1216358" y="231232"/>
                  </a:lnTo>
                  <a:lnTo>
                    <a:pt x="1226248" y="227811"/>
                  </a:lnTo>
                  <a:lnTo>
                    <a:pt x="1236137" y="224361"/>
                  </a:lnTo>
                  <a:lnTo>
                    <a:pt x="1246026" y="220881"/>
                  </a:lnTo>
                  <a:lnTo>
                    <a:pt x="1255915" y="217371"/>
                  </a:lnTo>
                  <a:lnTo>
                    <a:pt x="1265804" y="213834"/>
                  </a:lnTo>
                  <a:lnTo>
                    <a:pt x="1275693" y="210270"/>
                  </a:lnTo>
                  <a:lnTo>
                    <a:pt x="1285582" y="206679"/>
                  </a:lnTo>
                  <a:lnTo>
                    <a:pt x="1295471" y="203063"/>
                  </a:lnTo>
                  <a:lnTo>
                    <a:pt x="1305360" y="199422"/>
                  </a:lnTo>
                  <a:lnTo>
                    <a:pt x="1315249" y="195757"/>
                  </a:lnTo>
                  <a:lnTo>
                    <a:pt x="1325139" y="192069"/>
                  </a:lnTo>
                  <a:lnTo>
                    <a:pt x="1335028" y="188359"/>
                  </a:lnTo>
                  <a:lnTo>
                    <a:pt x="1344917" y="184627"/>
                  </a:lnTo>
                  <a:lnTo>
                    <a:pt x="1354806" y="180875"/>
                  </a:lnTo>
                  <a:lnTo>
                    <a:pt x="1364695" y="177104"/>
                  </a:lnTo>
                  <a:lnTo>
                    <a:pt x="1374584" y="173313"/>
                  </a:lnTo>
                  <a:lnTo>
                    <a:pt x="1384473" y="169505"/>
                  </a:lnTo>
                  <a:lnTo>
                    <a:pt x="1394362" y="165678"/>
                  </a:lnTo>
                  <a:lnTo>
                    <a:pt x="1404251" y="161836"/>
                  </a:lnTo>
                  <a:lnTo>
                    <a:pt x="1414140" y="157977"/>
                  </a:lnTo>
                  <a:lnTo>
                    <a:pt x="1424029" y="154102"/>
                  </a:lnTo>
                  <a:lnTo>
                    <a:pt x="1433919" y="150214"/>
                  </a:lnTo>
                  <a:lnTo>
                    <a:pt x="1443808" y="146311"/>
                  </a:lnTo>
                  <a:lnTo>
                    <a:pt x="1453697" y="142394"/>
                  </a:lnTo>
                  <a:lnTo>
                    <a:pt x="1463586" y="138465"/>
                  </a:lnTo>
                  <a:lnTo>
                    <a:pt x="1473475" y="134523"/>
                  </a:lnTo>
                  <a:lnTo>
                    <a:pt x="1483364" y="130570"/>
                  </a:lnTo>
                  <a:lnTo>
                    <a:pt x="1493253" y="126605"/>
                  </a:lnTo>
                  <a:lnTo>
                    <a:pt x="1503142" y="122629"/>
                  </a:lnTo>
                  <a:lnTo>
                    <a:pt x="1513031" y="118643"/>
                  </a:lnTo>
                  <a:lnTo>
                    <a:pt x="1522920" y="114647"/>
                  </a:lnTo>
                  <a:lnTo>
                    <a:pt x="1532810" y="110642"/>
                  </a:lnTo>
                  <a:lnTo>
                    <a:pt x="1542699" y="106627"/>
                  </a:lnTo>
                  <a:lnTo>
                    <a:pt x="1552588" y="102604"/>
                  </a:lnTo>
                  <a:lnTo>
                    <a:pt x="1562477" y="98572"/>
                  </a:lnTo>
                  <a:lnTo>
                    <a:pt x="1572366" y="94532"/>
                  </a:lnTo>
                  <a:lnTo>
                    <a:pt x="1582255" y="90485"/>
                  </a:lnTo>
                  <a:lnTo>
                    <a:pt x="1592144" y="86430"/>
                  </a:lnTo>
                  <a:lnTo>
                    <a:pt x="1602033" y="82368"/>
                  </a:lnTo>
                  <a:lnTo>
                    <a:pt x="1611922" y="78300"/>
                  </a:lnTo>
                  <a:lnTo>
                    <a:pt x="1621811" y="74224"/>
                  </a:lnTo>
                  <a:lnTo>
                    <a:pt x="1631701" y="70143"/>
                  </a:lnTo>
                  <a:lnTo>
                    <a:pt x="1641590" y="66055"/>
                  </a:lnTo>
                  <a:lnTo>
                    <a:pt x="1651479" y="61962"/>
                  </a:lnTo>
                  <a:lnTo>
                    <a:pt x="1661368" y="57863"/>
                  </a:lnTo>
                  <a:lnTo>
                    <a:pt x="1671257" y="53759"/>
                  </a:lnTo>
                  <a:lnTo>
                    <a:pt x="1681146" y="49650"/>
                  </a:lnTo>
                  <a:lnTo>
                    <a:pt x="1691035" y="45535"/>
                  </a:lnTo>
                  <a:lnTo>
                    <a:pt x="1700924" y="41416"/>
                  </a:lnTo>
                  <a:lnTo>
                    <a:pt x="1710813" y="37293"/>
                  </a:lnTo>
                  <a:lnTo>
                    <a:pt x="1720702" y="33165"/>
                  </a:lnTo>
                  <a:lnTo>
                    <a:pt x="1730591" y="29033"/>
                  </a:lnTo>
                  <a:lnTo>
                    <a:pt x="1740481" y="24896"/>
                  </a:lnTo>
                  <a:lnTo>
                    <a:pt x="1750370" y="20756"/>
                  </a:lnTo>
                  <a:lnTo>
                    <a:pt x="1760259" y="16612"/>
                  </a:lnTo>
                  <a:lnTo>
                    <a:pt x="1770148" y="12464"/>
                  </a:lnTo>
                  <a:lnTo>
                    <a:pt x="1780037" y="8312"/>
                  </a:lnTo>
                  <a:lnTo>
                    <a:pt x="1789926" y="4158"/>
                  </a:lnTo>
                  <a:lnTo>
                    <a:pt x="1799815" y="0"/>
                  </a:lnTo>
                  <a:lnTo>
                    <a:pt x="1799815" y="78433"/>
                  </a:lnTo>
                  <a:lnTo>
                    <a:pt x="1789926" y="82223"/>
                  </a:lnTo>
                  <a:lnTo>
                    <a:pt x="1780037" y="86010"/>
                  </a:lnTo>
                  <a:lnTo>
                    <a:pt x="1770148" y="89794"/>
                  </a:lnTo>
                  <a:lnTo>
                    <a:pt x="1760259" y="93575"/>
                  </a:lnTo>
                  <a:lnTo>
                    <a:pt x="1750370" y="97352"/>
                  </a:lnTo>
                  <a:lnTo>
                    <a:pt x="1740481" y="101125"/>
                  </a:lnTo>
                  <a:lnTo>
                    <a:pt x="1730591" y="104893"/>
                  </a:lnTo>
                  <a:lnTo>
                    <a:pt x="1720702" y="108658"/>
                  </a:lnTo>
                  <a:lnTo>
                    <a:pt x="1710813" y="112417"/>
                  </a:lnTo>
                  <a:lnTo>
                    <a:pt x="1700924" y="116171"/>
                  </a:lnTo>
                  <a:lnTo>
                    <a:pt x="1691035" y="119920"/>
                  </a:lnTo>
                  <a:lnTo>
                    <a:pt x="1681146" y="123663"/>
                  </a:lnTo>
                  <a:lnTo>
                    <a:pt x="1671257" y="127400"/>
                  </a:lnTo>
                  <a:lnTo>
                    <a:pt x="1661368" y="131131"/>
                  </a:lnTo>
                  <a:lnTo>
                    <a:pt x="1651479" y="134855"/>
                  </a:lnTo>
                  <a:lnTo>
                    <a:pt x="1641590" y="138571"/>
                  </a:lnTo>
                  <a:lnTo>
                    <a:pt x="1631701" y="142280"/>
                  </a:lnTo>
                  <a:lnTo>
                    <a:pt x="1621811" y="145980"/>
                  </a:lnTo>
                  <a:lnTo>
                    <a:pt x="1611922" y="149672"/>
                  </a:lnTo>
                  <a:lnTo>
                    <a:pt x="1602033" y="153354"/>
                  </a:lnTo>
                  <a:lnTo>
                    <a:pt x="1592144" y="157027"/>
                  </a:lnTo>
                  <a:lnTo>
                    <a:pt x="1582255" y="160690"/>
                  </a:lnTo>
                  <a:lnTo>
                    <a:pt x="1572366" y="164342"/>
                  </a:lnTo>
                  <a:lnTo>
                    <a:pt x="1562477" y="167982"/>
                  </a:lnTo>
                  <a:lnTo>
                    <a:pt x="1552588" y="171611"/>
                  </a:lnTo>
                  <a:lnTo>
                    <a:pt x="1542699" y="175226"/>
                  </a:lnTo>
                  <a:lnTo>
                    <a:pt x="1532810" y="178829"/>
                  </a:lnTo>
                  <a:lnTo>
                    <a:pt x="1522920" y="182417"/>
                  </a:lnTo>
                  <a:lnTo>
                    <a:pt x="1513031" y="185991"/>
                  </a:lnTo>
                  <a:lnTo>
                    <a:pt x="1503142" y="189549"/>
                  </a:lnTo>
                  <a:lnTo>
                    <a:pt x="1493253" y="193091"/>
                  </a:lnTo>
                  <a:lnTo>
                    <a:pt x="1483364" y="196616"/>
                  </a:lnTo>
                  <a:lnTo>
                    <a:pt x="1473475" y="200124"/>
                  </a:lnTo>
                  <a:lnTo>
                    <a:pt x="1463586" y="203613"/>
                  </a:lnTo>
                  <a:lnTo>
                    <a:pt x="1453697" y="207082"/>
                  </a:lnTo>
                  <a:lnTo>
                    <a:pt x="1443808" y="210532"/>
                  </a:lnTo>
                  <a:lnTo>
                    <a:pt x="1433919" y="213960"/>
                  </a:lnTo>
                  <a:lnTo>
                    <a:pt x="1424029" y="217367"/>
                  </a:lnTo>
                  <a:lnTo>
                    <a:pt x="1414140" y="220752"/>
                  </a:lnTo>
                  <a:lnTo>
                    <a:pt x="1404251" y="224113"/>
                  </a:lnTo>
                  <a:lnTo>
                    <a:pt x="1394362" y="227450"/>
                  </a:lnTo>
                  <a:lnTo>
                    <a:pt x="1384473" y="230763"/>
                  </a:lnTo>
                  <a:lnTo>
                    <a:pt x="1374584" y="234050"/>
                  </a:lnTo>
                  <a:lnTo>
                    <a:pt x="1364695" y="237312"/>
                  </a:lnTo>
                  <a:lnTo>
                    <a:pt x="1354806" y="240547"/>
                  </a:lnTo>
                  <a:lnTo>
                    <a:pt x="1344917" y="243755"/>
                  </a:lnTo>
                  <a:lnTo>
                    <a:pt x="1335028" y="246935"/>
                  </a:lnTo>
                  <a:lnTo>
                    <a:pt x="1325139" y="250088"/>
                  </a:lnTo>
                  <a:lnTo>
                    <a:pt x="1315249" y="253213"/>
                  </a:lnTo>
                  <a:lnTo>
                    <a:pt x="1305360" y="256310"/>
                  </a:lnTo>
                  <a:lnTo>
                    <a:pt x="1295471" y="259379"/>
                  </a:lnTo>
                  <a:lnTo>
                    <a:pt x="1285582" y="262421"/>
                  </a:lnTo>
                  <a:lnTo>
                    <a:pt x="1275693" y="265435"/>
                  </a:lnTo>
                  <a:lnTo>
                    <a:pt x="1265804" y="268422"/>
                  </a:lnTo>
                  <a:lnTo>
                    <a:pt x="1255915" y="271382"/>
                  </a:lnTo>
                  <a:lnTo>
                    <a:pt x="1246026" y="274317"/>
                  </a:lnTo>
                  <a:lnTo>
                    <a:pt x="1236137" y="277227"/>
                  </a:lnTo>
                  <a:lnTo>
                    <a:pt x="1226248" y="280114"/>
                  </a:lnTo>
                  <a:lnTo>
                    <a:pt x="1216358" y="282979"/>
                  </a:lnTo>
                  <a:lnTo>
                    <a:pt x="1206469" y="285822"/>
                  </a:lnTo>
                  <a:lnTo>
                    <a:pt x="1196580" y="288647"/>
                  </a:lnTo>
                  <a:lnTo>
                    <a:pt x="1186691" y="291454"/>
                  </a:lnTo>
                  <a:lnTo>
                    <a:pt x="1176802" y="294246"/>
                  </a:lnTo>
                  <a:lnTo>
                    <a:pt x="1166913" y="297025"/>
                  </a:lnTo>
                  <a:lnTo>
                    <a:pt x="1157024" y="299793"/>
                  </a:lnTo>
                  <a:lnTo>
                    <a:pt x="1147135" y="302552"/>
                  </a:lnTo>
                  <a:lnTo>
                    <a:pt x="1137246" y="305305"/>
                  </a:lnTo>
                  <a:lnTo>
                    <a:pt x="1127357" y="308054"/>
                  </a:lnTo>
                  <a:lnTo>
                    <a:pt x="1117467" y="310802"/>
                  </a:lnTo>
                  <a:lnTo>
                    <a:pt x="1107578" y="313552"/>
                  </a:lnTo>
                  <a:lnTo>
                    <a:pt x="1097689" y="316305"/>
                  </a:lnTo>
                  <a:lnTo>
                    <a:pt x="1087800" y="319066"/>
                  </a:lnTo>
                  <a:lnTo>
                    <a:pt x="1077911" y="321835"/>
                  </a:lnTo>
                  <a:lnTo>
                    <a:pt x="1068022" y="324617"/>
                  </a:lnTo>
                  <a:lnTo>
                    <a:pt x="1058133" y="327413"/>
                  </a:lnTo>
                  <a:lnTo>
                    <a:pt x="1048244" y="330225"/>
                  </a:lnTo>
                  <a:lnTo>
                    <a:pt x="1038355" y="333056"/>
                  </a:lnTo>
                  <a:lnTo>
                    <a:pt x="1028466" y="335908"/>
                  </a:lnTo>
                  <a:lnTo>
                    <a:pt x="1018576" y="338783"/>
                  </a:lnTo>
                  <a:lnTo>
                    <a:pt x="1008687" y="341683"/>
                  </a:lnTo>
                  <a:lnTo>
                    <a:pt x="998798" y="344609"/>
                  </a:lnTo>
                  <a:lnTo>
                    <a:pt x="988909" y="347562"/>
                  </a:lnTo>
                  <a:lnTo>
                    <a:pt x="979020" y="350544"/>
                  </a:lnTo>
                  <a:lnTo>
                    <a:pt x="969131" y="353557"/>
                  </a:lnTo>
                  <a:lnTo>
                    <a:pt x="959242" y="356600"/>
                  </a:lnTo>
                  <a:lnTo>
                    <a:pt x="949353" y="359675"/>
                  </a:lnTo>
                  <a:lnTo>
                    <a:pt x="939464" y="362782"/>
                  </a:lnTo>
                  <a:lnTo>
                    <a:pt x="929575" y="365922"/>
                  </a:lnTo>
                  <a:lnTo>
                    <a:pt x="919686" y="369095"/>
                  </a:lnTo>
                  <a:lnTo>
                    <a:pt x="909796" y="372301"/>
                  </a:lnTo>
                  <a:lnTo>
                    <a:pt x="899907" y="375540"/>
                  </a:lnTo>
                  <a:lnTo>
                    <a:pt x="890018" y="378812"/>
                  </a:lnTo>
                  <a:lnTo>
                    <a:pt x="880129" y="382116"/>
                  </a:lnTo>
                  <a:lnTo>
                    <a:pt x="870240" y="385453"/>
                  </a:lnTo>
                  <a:lnTo>
                    <a:pt x="860351" y="388821"/>
                  </a:lnTo>
                  <a:lnTo>
                    <a:pt x="850462" y="392221"/>
                  </a:lnTo>
                  <a:lnTo>
                    <a:pt x="840573" y="395651"/>
                  </a:lnTo>
                  <a:lnTo>
                    <a:pt x="830684" y="399111"/>
                  </a:lnTo>
                  <a:lnTo>
                    <a:pt x="820795" y="402600"/>
                  </a:lnTo>
                  <a:lnTo>
                    <a:pt x="810905" y="406118"/>
                  </a:lnTo>
                  <a:lnTo>
                    <a:pt x="801016" y="409663"/>
                  </a:lnTo>
                  <a:lnTo>
                    <a:pt x="791127" y="413236"/>
                  </a:lnTo>
                  <a:lnTo>
                    <a:pt x="781238" y="416834"/>
                  </a:lnTo>
                  <a:lnTo>
                    <a:pt x="771349" y="420457"/>
                  </a:lnTo>
                  <a:lnTo>
                    <a:pt x="761460" y="424105"/>
                  </a:lnTo>
                  <a:lnTo>
                    <a:pt x="751571" y="427776"/>
                  </a:lnTo>
                  <a:lnTo>
                    <a:pt x="741682" y="431470"/>
                  </a:lnTo>
                  <a:lnTo>
                    <a:pt x="731793" y="435186"/>
                  </a:lnTo>
                  <a:lnTo>
                    <a:pt x="721904" y="438922"/>
                  </a:lnTo>
                  <a:lnTo>
                    <a:pt x="712014" y="442679"/>
                  </a:lnTo>
                  <a:lnTo>
                    <a:pt x="702125" y="446455"/>
                  </a:lnTo>
                  <a:lnTo>
                    <a:pt x="692236" y="450249"/>
                  </a:lnTo>
                  <a:lnTo>
                    <a:pt x="682347" y="454062"/>
                  </a:lnTo>
                  <a:lnTo>
                    <a:pt x="672458" y="457891"/>
                  </a:lnTo>
                  <a:lnTo>
                    <a:pt x="662569" y="461737"/>
                  </a:lnTo>
                  <a:lnTo>
                    <a:pt x="652680" y="465599"/>
                  </a:lnTo>
                  <a:lnTo>
                    <a:pt x="642791" y="469476"/>
                  </a:lnTo>
                  <a:lnTo>
                    <a:pt x="632902" y="473367"/>
                  </a:lnTo>
                  <a:lnTo>
                    <a:pt x="623013" y="477272"/>
                  </a:lnTo>
                  <a:lnTo>
                    <a:pt x="613124" y="481190"/>
                  </a:lnTo>
                  <a:lnTo>
                    <a:pt x="603234" y="485121"/>
                  </a:lnTo>
                  <a:lnTo>
                    <a:pt x="593345" y="489064"/>
                  </a:lnTo>
                  <a:lnTo>
                    <a:pt x="583456" y="493019"/>
                  </a:lnTo>
                  <a:lnTo>
                    <a:pt x="573567" y="496984"/>
                  </a:lnTo>
                  <a:lnTo>
                    <a:pt x="563678" y="500961"/>
                  </a:lnTo>
                  <a:lnTo>
                    <a:pt x="553789" y="504947"/>
                  </a:lnTo>
                  <a:lnTo>
                    <a:pt x="543900" y="508944"/>
                  </a:lnTo>
                  <a:lnTo>
                    <a:pt x="534011" y="512950"/>
                  </a:lnTo>
                  <a:lnTo>
                    <a:pt x="524122" y="516964"/>
                  </a:lnTo>
                  <a:lnTo>
                    <a:pt x="514233" y="520988"/>
                  </a:lnTo>
                  <a:lnTo>
                    <a:pt x="504343" y="525019"/>
                  </a:lnTo>
                  <a:lnTo>
                    <a:pt x="494454" y="529059"/>
                  </a:lnTo>
                  <a:lnTo>
                    <a:pt x="484565" y="533106"/>
                  </a:lnTo>
                  <a:lnTo>
                    <a:pt x="474676" y="537160"/>
                  </a:lnTo>
                  <a:lnTo>
                    <a:pt x="464787" y="541222"/>
                  </a:lnTo>
                  <a:lnTo>
                    <a:pt x="454898" y="545290"/>
                  </a:lnTo>
                  <a:lnTo>
                    <a:pt x="445009" y="549364"/>
                  </a:lnTo>
                  <a:lnTo>
                    <a:pt x="435120" y="553445"/>
                  </a:lnTo>
                  <a:lnTo>
                    <a:pt x="425231" y="557532"/>
                  </a:lnTo>
                  <a:lnTo>
                    <a:pt x="415342" y="561624"/>
                  </a:lnTo>
                  <a:lnTo>
                    <a:pt x="405452" y="565722"/>
                  </a:lnTo>
                  <a:lnTo>
                    <a:pt x="395563" y="569825"/>
                  </a:lnTo>
                  <a:lnTo>
                    <a:pt x="385674" y="573933"/>
                  </a:lnTo>
                  <a:lnTo>
                    <a:pt x="375785" y="578047"/>
                  </a:lnTo>
                  <a:lnTo>
                    <a:pt x="365896" y="582164"/>
                  </a:lnTo>
                  <a:lnTo>
                    <a:pt x="356007" y="586287"/>
                  </a:lnTo>
                  <a:lnTo>
                    <a:pt x="346118" y="590414"/>
                  </a:lnTo>
                  <a:lnTo>
                    <a:pt x="336229" y="594545"/>
                  </a:lnTo>
                  <a:lnTo>
                    <a:pt x="326340" y="598680"/>
                  </a:lnTo>
                  <a:lnTo>
                    <a:pt x="316451" y="602819"/>
                  </a:lnTo>
                  <a:lnTo>
                    <a:pt x="306562" y="606962"/>
                  </a:lnTo>
                  <a:lnTo>
                    <a:pt x="296672" y="611108"/>
                  </a:lnTo>
                  <a:lnTo>
                    <a:pt x="286783" y="615258"/>
                  </a:lnTo>
                  <a:lnTo>
                    <a:pt x="276894" y="619411"/>
                  </a:lnTo>
                  <a:lnTo>
                    <a:pt x="267005" y="623568"/>
                  </a:lnTo>
                  <a:lnTo>
                    <a:pt x="257116" y="627728"/>
                  </a:lnTo>
                  <a:lnTo>
                    <a:pt x="247227" y="631891"/>
                  </a:lnTo>
                  <a:lnTo>
                    <a:pt x="237338" y="636057"/>
                  </a:lnTo>
                  <a:lnTo>
                    <a:pt x="227449" y="640226"/>
                  </a:lnTo>
                  <a:lnTo>
                    <a:pt x="217560" y="644398"/>
                  </a:lnTo>
                  <a:lnTo>
                    <a:pt x="207671" y="648572"/>
                  </a:lnTo>
                  <a:lnTo>
                    <a:pt x="197781" y="652749"/>
                  </a:lnTo>
                  <a:lnTo>
                    <a:pt x="187892" y="656929"/>
                  </a:lnTo>
                  <a:lnTo>
                    <a:pt x="178003" y="661111"/>
                  </a:lnTo>
                  <a:lnTo>
                    <a:pt x="168114" y="665295"/>
                  </a:lnTo>
                  <a:lnTo>
                    <a:pt x="158225" y="669482"/>
                  </a:lnTo>
                  <a:lnTo>
                    <a:pt x="148336" y="673671"/>
                  </a:lnTo>
                  <a:lnTo>
                    <a:pt x="138447" y="677862"/>
                  </a:lnTo>
                  <a:lnTo>
                    <a:pt x="128558" y="682056"/>
                  </a:lnTo>
                  <a:lnTo>
                    <a:pt x="118669" y="686251"/>
                  </a:lnTo>
                  <a:lnTo>
                    <a:pt x="108780" y="690448"/>
                  </a:lnTo>
                  <a:lnTo>
                    <a:pt x="98890" y="694648"/>
                  </a:lnTo>
                  <a:lnTo>
                    <a:pt x="89001" y="698849"/>
                  </a:lnTo>
                  <a:lnTo>
                    <a:pt x="79112" y="703052"/>
                  </a:lnTo>
                  <a:lnTo>
                    <a:pt x="69223" y="707257"/>
                  </a:lnTo>
                  <a:lnTo>
                    <a:pt x="59334" y="711464"/>
                  </a:lnTo>
                  <a:lnTo>
                    <a:pt x="49445" y="715673"/>
                  </a:lnTo>
                  <a:lnTo>
                    <a:pt x="39556" y="719883"/>
                  </a:lnTo>
                  <a:lnTo>
                    <a:pt x="29667" y="724094"/>
                  </a:lnTo>
                  <a:lnTo>
                    <a:pt x="19778" y="728308"/>
                  </a:lnTo>
                  <a:lnTo>
                    <a:pt x="9889" y="732523"/>
                  </a:lnTo>
                  <a:lnTo>
                    <a:pt x="0" y="736739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4993633"/>
              <a:ext cx="1799815" cy="648629"/>
            </a:xfrm>
            <a:custGeom>
              <a:avLst/>
              <a:pathLst>
                <a:path w="1799815" h="648629">
                  <a:moveTo>
                    <a:pt x="0" y="648629"/>
                  </a:moveTo>
                  <a:lnTo>
                    <a:pt x="9889" y="644803"/>
                  </a:lnTo>
                  <a:lnTo>
                    <a:pt x="19778" y="640978"/>
                  </a:lnTo>
                  <a:lnTo>
                    <a:pt x="29667" y="637153"/>
                  </a:lnTo>
                  <a:lnTo>
                    <a:pt x="39556" y="633328"/>
                  </a:lnTo>
                  <a:lnTo>
                    <a:pt x="49445" y="629504"/>
                  </a:lnTo>
                  <a:lnTo>
                    <a:pt x="59334" y="625680"/>
                  </a:lnTo>
                  <a:lnTo>
                    <a:pt x="69223" y="621856"/>
                  </a:lnTo>
                  <a:lnTo>
                    <a:pt x="79112" y="618032"/>
                  </a:lnTo>
                  <a:lnTo>
                    <a:pt x="89001" y="614210"/>
                  </a:lnTo>
                  <a:lnTo>
                    <a:pt x="98890" y="610387"/>
                  </a:lnTo>
                  <a:lnTo>
                    <a:pt x="108780" y="606566"/>
                  </a:lnTo>
                  <a:lnTo>
                    <a:pt x="118669" y="602745"/>
                  </a:lnTo>
                  <a:lnTo>
                    <a:pt x="128558" y="598925"/>
                  </a:lnTo>
                  <a:lnTo>
                    <a:pt x="138447" y="595105"/>
                  </a:lnTo>
                  <a:lnTo>
                    <a:pt x="148336" y="591287"/>
                  </a:lnTo>
                  <a:lnTo>
                    <a:pt x="158225" y="587470"/>
                  </a:lnTo>
                  <a:lnTo>
                    <a:pt x="168114" y="583654"/>
                  </a:lnTo>
                  <a:lnTo>
                    <a:pt x="178003" y="579839"/>
                  </a:lnTo>
                  <a:lnTo>
                    <a:pt x="187892" y="576026"/>
                  </a:lnTo>
                  <a:lnTo>
                    <a:pt x="197781" y="572214"/>
                  </a:lnTo>
                  <a:lnTo>
                    <a:pt x="207671" y="568404"/>
                  </a:lnTo>
                  <a:lnTo>
                    <a:pt x="217560" y="564595"/>
                  </a:lnTo>
                  <a:lnTo>
                    <a:pt x="227449" y="560788"/>
                  </a:lnTo>
                  <a:lnTo>
                    <a:pt x="237338" y="556984"/>
                  </a:lnTo>
                  <a:lnTo>
                    <a:pt x="247227" y="553181"/>
                  </a:lnTo>
                  <a:lnTo>
                    <a:pt x="257116" y="549381"/>
                  </a:lnTo>
                  <a:lnTo>
                    <a:pt x="267005" y="545584"/>
                  </a:lnTo>
                  <a:lnTo>
                    <a:pt x="276894" y="541789"/>
                  </a:lnTo>
                  <a:lnTo>
                    <a:pt x="286783" y="537997"/>
                  </a:lnTo>
                  <a:lnTo>
                    <a:pt x="296672" y="534208"/>
                  </a:lnTo>
                  <a:lnTo>
                    <a:pt x="306562" y="530423"/>
                  </a:lnTo>
                  <a:lnTo>
                    <a:pt x="316451" y="526641"/>
                  </a:lnTo>
                  <a:lnTo>
                    <a:pt x="326340" y="522863"/>
                  </a:lnTo>
                  <a:lnTo>
                    <a:pt x="336229" y="519089"/>
                  </a:lnTo>
                  <a:lnTo>
                    <a:pt x="346118" y="515319"/>
                  </a:lnTo>
                  <a:lnTo>
                    <a:pt x="356007" y="511554"/>
                  </a:lnTo>
                  <a:lnTo>
                    <a:pt x="365896" y="507793"/>
                  </a:lnTo>
                  <a:lnTo>
                    <a:pt x="375785" y="504038"/>
                  </a:lnTo>
                  <a:lnTo>
                    <a:pt x="385674" y="500289"/>
                  </a:lnTo>
                  <a:lnTo>
                    <a:pt x="395563" y="496545"/>
                  </a:lnTo>
                  <a:lnTo>
                    <a:pt x="405452" y="492808"/>
                  </a:lnTo>
                  <a:lnTo>
                    <a:pt x="415342" y="489077"/>
                  </a:lnTo>
                  <a:lnTo>
                    <a:pt x="425231" y="485353"/>
                  </a:lnTo>
                  <a:lnTo>
                    <a:pt x="435120" y="481637"/>
                  </a:lnTo>
                  <a:lnTo>
                    <a:pt x="445009" y="477929"/>
                  </a:lnTo>
                  <a:lnTo>
                    <a:pt x="454898" y="474229"/>
                  </a:lnTo>
                  <a:lnTo>
                    <a:pt x="464787" y="470538"/>
                  </a:lnTo>
                  <a:lnTo>
                    <a:pt x="474676" y="466857"/>
                  </a:lnTo>
                  <a:lnTo>
                    <a:pt x="484565" y="463185"/>
                  </a:lnTo>
                  <a:lnTo>
                    <a:pt x="494454" y="459524"/>
                  </a:lnTo>
                  <a:lnTo>
                    <a:pt x="504343" y="455874"/>
                  </a:lnTo>
                  <a:lnTo>
                    <a:pt x="514233" y="452235"/>
                  </a:lnTo>
                  <a:lnTo>
                    <a:pt x="524122" y="448609"/>
                  </a:lnTo>
                  <a:lnTo>
                    <a:pt x="534011" y="444996"/>
                  </a:lnTo>
                  <a:lnTo>
                    <a:pt x="543900" y="441397"/>
                  </a:lnTo>
                  <a:lnTo>
                    <a:pt x="553789" y="437811"/>
                  </a:lnTo>
                  <a:lnTo>
                    <a:pt x="563678" y="434241"/>
                  </a:lnTo>
                  <a:lnTo>
                    <a:pt x="573567" y="430687"/>
                  </a:lnTo>
                  <a:lnTo>
                    <a:pt x="583456" y="427149"/>
                  </a:lnTo>
                  <a:lnTo>
                    <a:pt x="593345" y="423629"/>
                  </a:lnTo>
                  <a:lnTo>
                    <a:pt x="603234" y="420127"/>
                  </a:lnTo>
                  <a:lnTo>
                    <a:pt x="613124" y="416643"/>
                  </a:lnTo>
                  <a:lnTo>
                    <a:pt x="623013" y="413179"/>
                  </a:lnTo>
                  <a:lnTo>
                    <a:pt x="632902" y="409736"/>
                  </a:lnTo>
                  <a:lnTo>
                    <a:pt x="642791" y="406314"/>
                  </a:lnTo>
                  <a:lnTo>
                    <a:pt x="652680" y="402914"/>
                  </a:lnTo>
                  <a:lnTo>
                    <a:pt x="662569" y="399537"/>
                  </a:lnTo>
                  <a:lnTo>
                    <a:pt x="672458" y="396184"/>
                  </a:lnTo>
                  <a:lnTo>
                    <a:pt x="682347" y="392855"/>
                  </a:lnTo>
                  <a:lnTo>
                    <a:pt x="692236" y="389551"/>
                  </a:lnTo>
                  <a:lnTo>
                    <a:pt x="702125" y="386273"/>
                  </a:lnTo>
                  <a:lnTo>
                    <a:pt x="712014" y="383020"/>
                  </a:lnTo>
                  <a:lnTo>
                    <a:pt x="721904" y="379795"/>
                  </a:lnTo>
                  <a:lnTo>
                    <a:pt x="731793" y="376597"/>
                  </a:lnTo>
                  <a:lnTo>
                    <a:pt x="741682" y="373426"/>
                  </a:lnTo>
                  <a:lnTo>
                    <a:pt x="751571" y="370283"/>
                  </a:lnTo>
                  <a:lnTo>
                    <a:pt x="761460" y="367169"/>
                  </a:lnTo>
                  <a:lnTo>
                    <a:pt x="771349" y="364082"/>
                  </a:lnTo>
                  <a:lnTo>
                    <a:pt x="781238" y="361023"/>
                  </a:lnTo>
                  <a:lnTo>
                    <a:pt x="791127" y="357992"/>
                  </a:lnTo>
                  <a:lnTo>
                    <a:pt x="801016" y="354988"/>
                  </a:lnTo>
                  <a:lnTo>
                    <a:pt x="810905" y="352011"/>
                  </a:lnTo>
                  <a:lnTo>
                    <a:pt x="820795" y="349060"/>
                  </a:lnTo>
                  <a:lnTo>
                    <a:pt x="830684" y="346134"/>
                  </a:lnTo>
                  <a:lnTo>
                    <a:pt x="840573" y="343232"/>
                  </a:lnTo>
                  <a:lnTo>
                    <a:pt x="850462" y="340354"/>
                  </a:lnTo>
                  <a:lnTo>
                    <a:pt x="860351" y="337496"/>
                  </a:lnTo>
                  <a:lnTo>
                    <a:pt x="870240" y="334659"/>
                  </a:lnTo>
                  <a:lnTo>
                    <a:pt x="880129" y="331840"/>
                  </a:lnTo>
                  <a:lnTo>
                    <a:pt x="890018" y="329038"/>
                  </a:lnTo>
                  <a:lnTo>
                    <a:pt x="899907" y="326249"/>
                  </a:lnTo>
                  <a:lnTo>
                    <a:pt x="909796" y="323473"/>
                  </a:lnTo>
                  <a:lnTo>
                    <a:pt x="919686" y="320707"/>
                  </a:lnTo>
                  <a:lnTo>
                    <a:pt x="929575" y="317948"/>
                  </a:lnTo>
                  <a:lnTo>
                    <a:pt x="939464" y="315194"/>
                  </a:lnTo>
                  <a:lnTo>
                    <a:pt x="949353" y="312442"/>
                  </a:lnTo>
                  <a:lnTo>
                    <a:pt x="959242" y="309690"/>
                  </a:lnTo>
                  <a:lnTo>
                    <a:pt x="969131" y="306936"/>
                  </a:lnTo>
                  <a:lnTo>
                    <a:pt x="979020" y="304175"/>
                  </a:lnTo>
                  <a:lnTo>
                    <a:pt x="988909" y="301407"/>
                  </a:lnTo>
                  <a:lnTo>
                    <a:pt x="998798" y="298628"/>
                  </a:lnTo>
                  <a:lnTo>
                    <a:pt x="1008687" y="295836"/>
                  </a:lnTo>
                  <a:lnTo>
                    <a:pt x="1018576" y="293028"/>
                  </a:lnTo>
                  <a:lnTo>
                    <a:pt x="1028466" y="290203"/>
                  </a:lnTo>
                  <a:lnTo>
                    <a:pt x="1038355" y="287357"/>
                  </a:lnTo>
                  <a:lnTo>
                    <a:pt x="1048244" y="284490"/>
                  </a:lnTo>
                  <a:lnTo>
                    <a:pt x="1058133" y="281599"/>
                  </a:lnTo>
                  <a:lnTo>
                    <a:pt x="1068022" y="278682"/>
                  </a:lnTo>
                  <a:lnTo>
                    <a:pt x="1077911" y="275738"/>
                  </a:lnTo>
                  <a:lnTo>
                    <a:pt x="1087800" y="272766"/>
                  </a:lnTo>
                  <a:lnTo>
                    <a:pt x="1097689" y="269764"/>
                  </a:lnTo>
                  <a:lnTo>
                    <a:pt x="1107578" y="266731"/>
                  </a:lnTo>
                  <a:lnTo>
                    <a:pt x="1117467" y="263667"/>
                  </a:lnTo>
                  <a:lnTo>
                    <a:pt x="1127357" y="260571"/>
                  </a:lnTo>
                  <a:lnTo>
                    <a:pt x="1137246" y="257443"/>
                  </a:lnTo>
                  <a:lnTo>
                    <a:pt x="1147135" y="254281"/>
                  </a:lnTo>
                  <a:lnTo>
                    <a:pt x="1157024" y="251087"/>
                  </a:lnTo>
                  <a:lnTo>
                    <a:pt x="1166913" y="247859"/>
                  </a:lnTo>
                  <a:lnTo>
                    <a:pt x="1176802" y="244599"/>
                  </a:lnTo>
                  <a:lnTo>
                    <a:pt x="1186691" y="241305"/>
                  </a:lnTo>
                  <a:lnTo>
                    <a:pt x="1196580" y="237979"/>
                  </a:lnTo>
                  <a:lnTo>
                    <a:pt x="1206469" y="234621"/>
                  </a:lnTo>
                  <a:lnTo>
                    <a:pt x="1216358" y="231232"/>
                  </a:lnTo>
                  <a:lnTo>
                    <a:pt x="1226248" y="227811"/>
                  </a:lnTo>
                  <a:lnTo>
                    <a:pt x="1236137" y="224361"/>
                  </a:lnTo>
                  <a:lnTo>
                    <a:pt x="1246026" y="220881"/>
                  </a:lnTo>
                  <a:lnTo>
                    <a:pt x="1255915" y="217371"/>
                  </a:lnTo>
                  <a:lnTo>
                    <a:pt x="1265804" y="213834"/>
                  </a:lnTo>
                  <a:lnTo>
                    <a:pt x="1275693" y="210270"/>
                  </a:lnTo>
                  <a:lnTo>
                    <a:pt x="1285582" y="206679"/>
                  </a:lnTo>
                  <a:lnTo>
                    <a:pt x="1295471" y="203063"/>
                  </a:lnTo>
                  <a:lnTo>
                    <a:pt x="1305360" y="199422"/>
                  </a:lnTo>
                  <a:lnTo>
                    <a:pt x="1315249" y="195757"/>
                  </a:lnTo>
                  <a:lnTo>
                    <a:pt x="1325139" y="192069"/>
                  </a:lnTo>
                  <a:lnTo>
                    <a:pt x="1335028" y="188359"/>
                  </a:lnTo>
                  <a:lnTo>
                    <a:pt x="1344917" y="184627"/>
                  </a:lnTo>
                  <a:lnTo>
                    <a:pt x="1354806" y="180875"/>
                  </a:lnTo>
                  <a:lnTo>
                    <a:pt x="1364695" y="177104"/>
                  </a:lnTo>
                  <a:lnTo>
                    <a:pt x="1374584" y="173313"/>
                  </a:lnTo>
                  <a:lnTo>
                    <a:pt x="1384473" y="169505"/>
                  </a:lnTo>
                  <a:lnTo>
                    <a:pt x="1394362" y="165678"/>
                  </a:lnTo>
                  <a:lnTo>
                    <a:pt x="1404251" y="161836"/>
                  </a:lnTo>
                  <a:lnTo>
                    <a:pt x="1414140" y="157977"/>
                  </a:lnTo>
                  <a:lnTo>
                    <a:pt x="1424029" y="154102"/>
                  </a:lnTo>
                  <a:lnTo>
                    <a:pt x="1433919" y="150214"/>
                  </a:lnTo>
                  <a:lnTo>
                    <a:pt x="1443808" y="146311"/>
                  </a:lnTo>
                  <a:lnTo>
                    <a:pt x="1453697" y="142394"/>
                  </a:lnTo>
                  <a:lnTo>
                    <a:pt x="1463586" y="138465"/>
                  </a:lnTo>
                  <a:lnTo>
                    <a:pt x="1473475" y="134523"/>
                  </a:lnTo>
                  <a:lnTo>
                    <a:pt x="1483364" y="130570"/>
                  </a:lnTo>
                  <a:lnTo>
                    <a:pt x="1493253" y="126605"/>
                  </a:lnTo>
                  <a:lnTo>
                    <a:pt x="1503142" y="122629"/>
                  </a:lnTo>
                  <a:lnTo>
                    <a:pt x="1513031" y="118643"/>
                  </a:lnTo>
                  <a:lnTo>
                    <a:pt x="1522920" y="114647"/>
                  </a:lnTo>
                  <a:lnTo>
                    <a:pt x="1532810" y="110642"/>
                  </a:lnTo>
                  <a:lnTo>
                    <a:pt x="1542699" y="106627"/>
                  </a:lnTo>
                  <a:lnTo>
                    <a:pt x="1552588" y="102604"/>
                  </a:lnTo>
                  <a:lnTo>
                    <a:pt x="1562477" y="98572"/>
                  </a:lnTo>
                  <a:lnTo>
                    <a:pt x="1572366" y="94532"/>
                  </a:lnTo>
                  <a:lnTo>
                    <a:pt x="1582255" y="90485"/>
                  </a:lnTo>
                  <a:lnTo>
                    <a:pt x="1592144" y="86430"/>
                  </a:lnTo>
                  <a:lnTo>
                    <a:pt x="1602033" y="82368"/>
                  </a:lnTo>
                  <a:lnTo>
                    <a:pt x="1611922" y="78300"/>
                  </a:lnTo>
                  <a:lnTo>
                    <a:pt x="1621811" y="74224"/>
                  </a:lnTo>
                  <a:lnTo>
                    <a:pt x="1631701" y="70143"/>
                  </a:lnTo>
                  <a:lnTo>
                    <a:pt x="1641590" y="66055"/>
                  </a:lnTo>
                  <a:lnTo>
                    <a:pt x="1651479" y="61962"/>
                  </a:lnTo>
                  <a:lnTo>
                    <a:pt x="1661368" y="57863"/>
                  </a:lnTo>
                  <a:lnTo>
                    <a:pt x="1671257" y="53759"/>
                  </a:lnTo>
                  <a:lnTo>
                    <a:pt x="1681146" y="49650"/>
                  </a:lnTo>
                  <a:lnTo>
                    <a:pt x="1691035" y="45535"/>
                  </a:lnTo>
                  <a:lnTo>
                    <a:pt x="1700924" y="41416"/>
                  </a:lnTo>
                  <a:lnTo>
                    <a:pt x="1710813" y="37293"/>
                  </a:lnTo>
                  <a:lnTo>
                    <a:pt x="1720702" y="33165"/>
                  </a:lnTo>
                  <a:lnTo>
                    <a:pt x="1730591" y="29033"/>
                  </a:lnTo>
                  <a:lnTo>
                    <a:pt x="1740481" y="24896"/>
                  </a:lnTo>
                  <a:lnTo>
                    <a:pt x="1750370" y="20756"/>
                  </a:lnTo>
                  <a:lnTo>
                    <a:pt x="1760259" y="16612"/>
                  </a:lnTo>
                  <a:lnTo>
                    <a:pt x="1770148" y="12464"/>
                  </a:lnTo>
                  <a:lnTo>
                    <a:pt x="1780037" y="8312"/>
                  </a:lnTo>
                  <a:lnTo>
                    <a:pt x="1789926" y="415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5072066"/>
              <a:ext cx="1799815" cy="658306"/>
            </a:xfrm>
            <a:custGeom>
              <a:avLst/>
              <a:pathLst>
                <a:path w="1799815" h="658306">
                  <a:moveTo>
                    <a:pt x="1799815" y="0"/>
                  </a:moveTo>
                  <a:lnTo>
                    <a:pt x="1799815" y="0"/>
                  </a:lnTo>
                  <a:lnTo>
                    <a:pt x="1789926" y="3790"/>
                  </a:lnTo>
                  <a:lnTo>
                    <a:pt x="1780037" y="7577"/>
                  </a:lnTo>
                  <a:lnTo>
                    <a:pt x="1770148" y="11361"/>
                  </a:lnTo>
                  <a:lnTo>
                    <a:pt x="1760259" y="15142"/>
                  </a:lnTo>
                  <a:lnTo>
                    <a:pt x="1750370" y="18919"/>
                  </a:lnTo>
                  <a:lnTo>
                    <a:pt x="1740481" y="22692"/>
                  </a:lnTo>
                  <a:lnTo>
                    <a:pt x="1730591" y="26460"/>
                  </a:lnTo>
                  <a:lnTo>
                    <a:pt x="1720702" y="30225"/>
                  </a:lnTo>
                  <a:lnTo>
                    <a:pt x="1710813" y="33984"/>
                  </a:lnTo>
                  <a:lnTo>
                    <a:pt x="1700924" y="37738"/>
                  </a:lnTo>
                  <a:lnTo>
                    <a:pt x="1691035" y="41487"/>
                  </a:lnTo>
                  <a:lnTo>
                    <a:pt x="1681146" y="45230"/>
                  </a:lnTo>
                  <a:lnTo>
                    <a:pt x="1671257" y="48967"/>
                  </a:lnTo>
                  <a:lnTo>
                    <a:pt x="1661368" y="52698"/>
                  </a:lnTo>
                  <a:lnTo>
                    <a:pt x="1651479" y="56422"/>
                  </a:lnTo>
                  <a:lnTo>
                    <a:pt x="1641590" y="60138"/>
                  </a:lnTo>
                  <a:lnTo>
                    <a:pt x="1631701" y="63847"/>
                  </a:lnTo>
                  <a:lnTo>
                    <a:pt x="1621811" y="67547"/>
                  </a:lnTo>
                  <a:lnTo>
                    <a:pt x="1611922" y="71239"/>
                  </a:lnTo>
                  <a:lnTo>
                    <a:pt x="1602033" y="74921"/>
                  </a:lnTo>
                  <a:lnTo>
                    <a:pt x="1592144" y="78594"/>
                  </a:lnTo>
                  <a:lnTo>
                    <a:pt x="1582255" y="82257"/>
                  </a:lnTo>
                  <a:lnTo>
                    <a:pt x="1572366" y="85909"/>
                  </a:lnTo>
                  <a:lnTo>
                    <a:pt x="1562477" y="89549"/>
                  </a:lnTo>
                  <a:lnTo>
                    <a:pt x="1552588" y="93178"/>
                  </a:lnTo>
                  <a:lnTo>
                    <a:pt x="1542699" y="96793"/>
                  </a:lnTo>
                  <a:lnTo>
                    <a:pt x="1532810" y="100396"/>
                  </a:lnTo>
                  <a:lnTo>
                    <a:pt x="1522920" y="103984"/>
                  </a:lnTo>
                  <a:lnTo>
                    <a:pt x="1513031" y="107558"/>
                  </a:lnTo>
                  <a:lnTo>
                    <a:pt x="1503142" y="111116"/>
                  </a:lnTo>
                  <a:lnTo>
                    <a:pt x="1493253" y="114658"/>
                  </a:lnTo>
                  <a:lnTo>
                    <a:pt x="1483364" y="118183"/>
                  </a:lnTo>
                  <a:lnTo>
                    <a:pt x="1473475" y="121691"/>
                  </a:lnTo>
                  <a:lnTo>
                    <a:pt x="1463586" y="125180"/>
                  </a:lnTo>
                  <a:lnTo>
                    <a:pt x="1453697" y="128649"/>
                  </a:lnTo>
                  <a:lnTo>
                    <a:pt x="1443808" y="132099"/>
                  </a:lnTo>
                  <a:lnTo>
                    <a:pt x="1433919" y="135527"/>
                  </a:lnTo>
                  <a:lnTo>
                    <a:pt x="1424029" y="138934"/>
                  </a:lnTo>
                  <a:lnTo>
                    <a:pt x="1414140" y="142319"/>
                  </a:lnTo>
                  <a:lnTo>
                    <a:pt x="1404251" y="145680"/>
                  </a:lnTo>
                  <a:lnTo>
                    <a:pt x="1394362" y="149017"/>
                  </a:lnTo>
                  <a:lnTo>
                    <a:pt x="1384473" y="152330"/>
                  </a:lnTo>
                  <a:lnTo>
                    <a:pt x="1374584" y="155617"/>
                  </a:lnTo>
                  <a:lnTo>
                    <a:pt x="1364695" y="158879"/>
                  </a:lnTo>
                  <a:lnTo>
                    <a:pt x="1354806" y="162114"/>
                  </a:lnTo>
                  <a:lnTo>
                    <a:pt x="1344917" y="165322"/>
                  </a:lnTo>
                  <a:lnTo>
                    <a:pt x="1335028" y="168502"/>
                  </a:lnTo>
                  <a:lnTo>
                    <a:pt x="1325139" y="171655"/>
                  </a:lnTo>
                  <a:lnTo>
                    <a:pt x="1315249" y="174780"/>
                  </a:lnTo>
                  <a:lnTo>
                    <a:pt x="1305360" y="177877"/>
                  </a:lnTo>
                  <a:lnTo>
                    <a:pt x="1295471" y="180946"/>
                  </a:lnTo>
                  <a:lnTo>
                    <a:pt x="1285582" y="183988"/>
                  </a:lnTo>
                  <a:lnTo>
                    <a:pt x="1275693" y="187002"/>
                  </a:lnTo>
                  <a:lnTo>
                    <a:pt x="1265804" y="189989"/>
                  </a:lnTo>
                  <a:lnTo>
                    <a:pt x="1255915" y="192949"/>
                  </a:lnTo>
                  <a:lnTo>
                    <a:pt x="1246026" y="195884"/>
                  </a:lnTo>
                  <a:lnTo>
                    <a:pt x="1236137" y="198794"/>
                  </a:lnTo>
                  <a:lnTo>
                    <a:pt x="1226248" y="201681"/>
                  </a:lnTo>
                  <a:lnTo>
                    <a:pt x="1216358" y="204545"/>
                  </a:lnTo>
                  <a:lnTo>
                    <a:pt x="1206469" y="207389"/>
                  </a:lnTo>
                  <a:lnTo>
                    <a:pt x="1196580" y="210214"/>
                  </a:lnTo>
                  <a:lnTo>
                    <a:pt x="1186691" y="213021"/>
                  </a:lnTo>
                  <a:lnTo>
                    <a:pt x="1176802" y="215813"/>
                  </a:lnTo>
                  <a:lnTo>
                    <a:pt x="1166913" y="218592"/>
                  </a:lnTo>
                  <a:lnTo>
                    <a:pt x="1157024" y="221360"/>
                  </a:lnTo>
                  <a:lnTo>
                    <a:pt x="1147135" y="224119"/>
                  </a:lnTo>
                  <a:lnTo>
                    <a:pt x="1137246" y="226872"/>
                  </a:lnTo>
                  <a:lnTo>
                    <a:pt x="1127357" y="229621"/>
                  </a:lnTo>
                  <a:lnTo>
                    <a:pt x="1117467" y="232369"/>
                  </a:lnTo>
                  <a:lnTo>
                    <a:pt x="1107578" y="235119"/>
                  </a:lnTo>
                  <a:lnTo>
                    <a:pt x="1097689" y="237872"/>
                  </a:lnTo>
                  <a:lnTo>
                    <a:pt x="1087800" y="240633"/>
                  </a:lnTo>
                  <a:lnTo>
                    <a:pt x="1077911" y="243402"/>
                  </a:lnTo>
                  <a:lnTo>
                    <a:pt x="1068022" y="246184"/>
                  </a:lnTo>
                  <a:lnTo>
                    <a:pt x="1058133" y="248980"/>
                  </a:lnTo>
                  <a:lnTo>
                    <a:pt x="1048244" y="251792"/>
                  </a:lnTo>
                  <a:lnTo>
                    <a:pt x="1038355" y="254623"/>
                  </a:lnTo>
                  <a:lnTo>
                    <a:pt x="1028466" y="257475"/>
                  </a:lnTo>
                  <a:lnTo>
                    <a:pt x="1018576" y="260350"/>
                  </a:lnTo>
                  <a:lnTo>
                    <a:pt x="1008687" y="263250"/>
                  </a:lnTo>
                  <a:lnTo>
                    <a:pt x="998798" y="266176"/>
                  </a:lnTo>
                  <a:lnTo>
                    <a:pt x="988909" y="269129"/>
                  </a:lnTo>
                  <a:lnTo>
                    <a:pt x="979020" y="272111"/>
                  </a:lnTo>
                  <a:lnTo>
                    <a:pt x="969131" y="275124"/>
                  </a:lnTo>
                  <a:lnTo>
                    <a:pt x="959242" y="278167"/>
                  </a:lnTo>
                  <a:lnTo>
                    <a:pt x="949353" y="281242"/>
                  </a:lnTo>
                  <a:lnTo>
                    <a:pt x="939464" y="284349"/>
                  </a:lnTo>
                  <a:lnTo>
                    <a:pt x="929575" y="287489"/>
                  </a:lnTo>
                  <a:lnTo>
                    <a:pt x="919686" y="290662"/>
                  </a:lnTo>
                  <a:lnTo>
                    <a:pt x="909796" y="293868"/>
                  </a:lnTo>
                  <a:lnTo>
                    <a:pt x="899907" y="297107"/>
                  </a:lnTo>
                  <a:lnTo>
                    <a:pt x="890018" y="300379"/>
                  </a:lnTo>
                  <a:lnTo>
                    <a:pt x="880129" y="303683"/>
                  </a:lnTo>
                  <a:lnTo>
                    <a:pt x="870240" y="307020"/>
                  </a:lnTo>
                  <a:lnTo>
                    <a:pt x="860351" y="310388"/>
                  </a:lnTo>
                  <a:lnTo>
                    <a:pt x="850462" y="313788"/>
                  </a:lnTo>
                  <a:lnTo>
                    <a:pt x="840573" y="317218"/>
                  </a:lnTo>
                  <a:lnTo>
                    <a:pt x="830684" y="320678"/>
                  </a:lnTo>
                  <a:lnTo>
                    <a:pt x="820795" y="324167"/>
                  </a:lnTo>
                  <a:lnTo>
                    <a:pt x="810905" y="327685"/>
                  </a:lnTo>
                  <a:lnTo>
                    <a:pt x="801016" y="331230"/>
                  </a:lnTo>
                  <a:lnTo>
                    <a:pt x="791127" y="334803"/>
                  </a:lnTo>
                  <a:lnTo>
                    <a:pt x="781238" y="338401"/>
                  </a:lnTo>
                  <a:lnTo>
                    <a:pt x="771349" y="342024"/>
                  </a:lnTo>
                  <a:lnTo>
                    <a:pt x="761460" y="345672"/>
                  </a:lnTo>
                  <a:lnTo>
                    <a:pt x="751571" y="349343"/>
                  </a:lnTo>
                  <a:lnTo>
                    <a:pt x="741682" y="353037"/>
                  </a:lnTo>
                  <a:lnTo>
                    <a:pt x="731793" y="356752"/>
                  </a:lnTo>
                  <a:lnTo>
                    <a:pt x="721904" y="360489"/>
                  </a:lnTo>
                  <a:lnTo>
                    <a:pt x="712014" y="364246"/>
                  </a:lnTo>
                  <a:lnTo>
                    <a:pt x="702125" y="368022"/>
                  </a:lnTo>
                  <a:lnTo>
                    <a:pt x="692236" y="371816"/>
                  </a:lnTo>
                  <a:lnTo>
                    <a:pt x="682347" y="375629"/>
                  </a:lnTo>
                  <a:lnTo>
                    <a:pt x="672458" y="379458"/>
                  </a:lnTo>
                  <a:lnTo>
                    <a:pt x="662569" y="383304"/>
                  </a:lnTo>
                  <a:lnTo>
                    <a:pt x="652680" y="387166"/>
                  </a:lnTo>
                  <a:lnTo>
                    <a:pt x="642791" y="391043"/>
                  </a:lnTo>
                  <a:lnTo>
                    <a:pt x="632902" y="394934"/>
                  </a:lnTo>
                  <a:lnTo>
                    <a:pt x="623013" y="398839"/>
                  </a:lnTo>
                  <a:lnTo>
                    <a:pt x="613124" y="402757"/>
                  </a:lnTo>
                  <a:lnTo>
                    <a:pt x="603234" y="406688"/>
                  </a:lnTo>
                  <a:lnTo>
                    <a:pt x="593345" y="410631"/>
                  </a:lnTo>
                  <a:lnTo>
                    <a:pt x="583456" y="414586"/>
                  </a:lnTo>
                  <a:lnTo>
                    <a:pt x="573567" y="418551"/>
                  </a:lnTo>
                  <a:lnTo>
                    <a:pt x="563678" y="422528"/>
                  </a:lnTo>
                  <a:lnTo>
                    <a:pt x="553789" y="426514"/>
                  </a:lnTo>
                  <a:lnTo>
                    <a:pt x="543900" y="430511"/>
                  </a:lnTo>
                  <a:lnTo>
                    <a:pt x="534011" y="434517"/>
                  </a:lnTo>
                  <a:lnTo>
                    <a:pt x="524122" y="438531"/>
                  </a:lnTo>
                  <a:lnTo>
                    <a:pt x="514233" y="442555"/>
                  </a:lnTo>
                  <a:lnTo>
                    <a:pt x="504343" y="446586"/>
                  </a:lnTo>
                  <a:lnTo>
                    <a:pt x="494454" y="450626"/>
                  </a:lnTo>
                  <a:lnTo>
                    <a:pt x="484565" y="454673"/>
                  </a:lnTo>
                  <a:lnTo>
                    <a:pt x="474676" y="458727"/>
                  </a:lnTo>
                  <a:lnTo>
                    <a:pt x="464787" y="462789"/>
                  </a:lnTo>
                  <a:lnTo>
                    <a:pt x="454898" y="466857"/>
                  </a:lnTo>
                  <a:lnTo>
                    <a:pt x="445009" y="470931"/>
                  </a:lnTo>
                  <a:lnTo>
                    <a:pt x="435120" y="475012"/>
                  </a:lnTo>
                  <a:lnTo>
                    <a:pt x="425231" y="479099"/>
                  </a:lnTo>
                  <a:lnTo>
                    <a:pt x="415342" y="483191"/>
                  </a:lnTo>
                  <a:lnTo>
                    <a:pt x="405452" y="487289"/>
                  </a:lnTo>
                  <a:lnTo>
                    <a:pt x="395563" y="491392"/>
                  </a:lnTo>
                  <a:lnTo>
                    <a:pt x="385674" y="495500"/>
                  </a:lnTo>
                  <a:lnTo>
                    <a:pt x="375785" y="499614"/>
                  </a:lnTo>
                  <a:lnTo>
                    <a:pt x="365896" y="503731"/>
                  </a:lnTo>
                  <a:lnTo>
                    <a:pt x="356007" y="507854"/>
                  </a:lnTo>
                  <a:lnTo>
                    <a:pt x="346118" y="511981"/>
                  </a:lnTo>
                  <a:lnTo>
                    <a:pt x="336229" y="516112"/>
                  </a:lnTo>
                  <a:lnTo>
                    <a:pt x="326340" y="520247"/>
                  </a:lnTo>
                  <a:lnTo>
                    <a:pt x="316451" y="524386"/>
                  </a:lnTo>
                  <a:lnTo>
                    <a:pt x="306562" y="528529"/>
                  </a:lnTo>
                  <a:lnTo>
                    <a:pt x="296672" y="532675"/>
                  </a:lnTo>
                  <a:lnTo>
                    <a:pt x="286783" y="536825"/>
                  </a:lnTo>
                  <a:lnTo>
                    <a:pt x="276894" y="540978"/>
                  </a:lnTo>
                  <a:lnTo>
                    <a:pt x="267005" y="545135"/>
                  </a:lnTo>
                  <a:lnTo>
                    <a:pt x="257116" y="549295"/>
                  </a:lnTo>
                  <a:lnTo>
                    <a:pt x="247227" y="553458"/>
                  </a:lnTo>
                  <a:lnTo>
                    <a:pt x="237338" y="557624"/>
                  </a:lnTo>
                  <a:lnTo>
                    <a:pt x="227449" y="561793"/>
                  </a:lnTo>
                  <a:lnTo>
                    <a:pt x="217560" y="565965"/>
                  </a:lnTo>
                  <a:lnTo>
                    <a:pt x="207671" y="570139"/>
                  </a:lnTo>
                  <a:lnTo>
                    <a:pt x="197781" y="574316"/>
                  </a:lnTo>
                  <a:lnTo>
                    <a:pt x="187892" y="578496"/>
                  </a:lnTo>
                  <a:lnTo>
                    <a:pt x="178003" y="582678"/>
                  </a:lnTo>
                  <a:lnTo>
                    <a:pt x="168114" y="586862"/>
                  </a:lnTo>
                  <a:lnTo>
                    <a:pt x="158225" y="591049"/>
                  </a:lnTo>
                  <a:lnTo>
                    <a:pt x="148336" y="595238"/>
                  </a:lnTo>
                  <a:lnTo>
                    <a:pt x="138447" y="599429"/>
                  </a:lnTo>
                  <a:lnTo>
                    <a:pt x="128558" y="603623"/>
                  </a:lnTo>
                  <a:lnTo>
                    <a:pt x="118669" y="607818"/>
                  </a:lnTo>
                  <a:lnTo>
                    <a:pt x="108780" y="612015"/>
                  </a:lnTo>
                  <a:lnTo>
                    <a:pt x="98890" y="616215"/>
                  </a:lnTo>
                  <a:lnTo>
                    <a:pt x="89001" y="620416"/>
                  </a:lnTo>
                  <a:lnTo>
                    <a:pt x="79112" y="624619"/>
                  </a:lnTo>
                  <a:lnTo>
                    <a:pt x="69223" y="628824"/>
                  </a:lnTo>
                  <a:lnTo>
                    <a:pt x="59334" y="633031"/>
                  </a:lnTo>
                  <a:lnTo>
                    <a:pt x="49445" y="637240"/>
                  </a:lnTo>
                  <a:lnTo>
                    <a:pt x="39556" y="641450"/>
                  </a:lnTo>
                  <a:lnTo>
                    <a:pt x="29667" y="645661"/>
                  </a:lnTo>
                  <a:lnTo>
                    <a:pt x="19778" y="649875"/>
                  </a:lnTo>
                  <a:lnTo>
                    <a:pt x="9889" y="654090"/>
                  </a:lnTo>
                  <a:lnTo>
                    <a:pt x="0" y="658306"/>
                  </a:lnTo>
                  <a:lnTo>
                    <a:pt x="0" y="6583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5032987"/>
              <a:ext cx="1799815" cy="653286"/>
            </a:xfrm>
            <a:custGeom>
              <a:avLst/>
              <a:pathLst>
                <a:path w="1799815" h="653286">
                  <a:moveTo>
                    <a:pt x="0" y="653286"/>
                  </a:moveTo>
                  <a:lnTo>
                    <a:pt x="9889" y="649264"/>
                  </a:lnTo>
                  <a:lnTo>
                    <a:pt x="19778" y="645242"/>
                  </a:lnTo>
                  <a:lnTo>
                    <a:pt x="29667" y="641221"/>
                  </a:lnTo>
                  <a:lnTo>
                    <a:pt x="39556" y="637200"/>
                  </a:lnTo>
                  <a:lnTo>
                    <a:pt x="49445" y="633181"/>
                  </a:lnTo>
                  <a:lnTo>
                    <a:pt x="59334" y="629162"/>
                  </a:lnTo>
                  <a:lnTo>
                    <a:pt x="69223" y="625145"/>
                  </a:lnTo>
                  <a:lnTo>
                    <a:pt x="79112" y="621128"/>
                  </a:lnTo>
                  <a:lnTo>
                    <a:pt x="89001" y="617113"/>
                  </a:lnTo>
                  <a:lnTo>
                    <a:pt x="98890" y="613098"/>
                  </a:lnTo>
                  <a:lnTo>
                    <a:pt x="108780" y="609085"/>
                  </a:lnTo>
                  <a:lnTo>
                    <a:pt x="118669" y="605073"/>
                  </a:lnTo>
                  <a:lnTo>
                    <a:pt x="128558" y="601062"/>
                  </a:lnTo>
                  <a:lnTo>
                    <a:pt x="138447" y="597053"/>
                  </a:lnTo>
                  <a:lnTo>
                    <a:pt x="148336" y="593045"/>
                  </a:lnTo>
                  <a:lnTo>
                    <a:pt x="158225" y="589039"/>
                  </a:lnTo>
                  <a:lnTo>
                    <a:pt x="168114" y="585034"/>
                  </a:lnTo>
                  <a:lnTo>
                    <a:pt x="178003" y="581030"/>
                  </a:lnTo>
                  <a:lnTo>
                    <a:pt x="187892" y="577029"/>
                  </a:lnTo>
                  <a:lnTo>
                    <a:pt x="197781" y="573029"/>
                  </a:lnTo>
                  <a:lnTo>
                    <a:pt x="207671" y="569031"/>
                  </a:lnTo>
                  <a:lnTo>
                    <a:pt x="217560" y="565036"/>
                  </a:lnTo>
                  <a:lnTo>
                    <a:pt x="227449" y="561042"/>
                  </a:lnTo>
                  <a:lnTo>
                    <a:pt x="237338" y="557050"/>
                  </a:lnTo>
                  <a:lnTo>
                    <a:pt x="247227" y="553061"/>
                  </a:lnTo>
                  <a:lnTo>
                    <a:pt x="257116" y="549074"/>
                  </a:lnTo>
                  <a:lnTo>
                    <a:pt x="267005" y="545090"/>
                  </a:lnTo>
                  <a:lnTo>
                    <a:pt x="276894" y="541109"/>
                  </a:lnTo>
                  <a:lnTo>
                    <a:pt x="286783" y="537130"/>
                  </a:lnTo>
                  <a:lnTo>
                    <a:pt x="296672" y="533154"/>
                  </a:lnTo>
                  <a:lnTo>
                    <a:pt x="306562" y="529182"/>
                  </a:lnTo>
                  <a:lnTo>
                    <a:pt x="316451" y="525213"/>
                  </a:lnTo>
                  <a:lnTo>
                    <a:pt x="326340" y="521247"/>
                  </a:lnTo>
                  <a:lnTo>
                    <a:pt x="336229" y="517285"/>
                  </a:lnTo>
                  <a:lnTo>
                    <a:pt x="346118" y="513326"/>
                  </a:lnTo>
                  <a:lnTo>
                    <a:pt x="356007" y="509372"/>
                  </a:lnTo>
                  <a:lnTo>
                    <a:pt x="365896" y="505422"/>
                  </a:lnTo>
                  <a:lnTo>
                    <a:pt x="375785" y="501477"/>
                  </a:lnTo>
                  <a:lnTo>
                    <a:pt x="385674" y="497536"/>
                  </a:lnTo>
                  <a:lnTo>
                    <a:pt x="395563" y="493600"/>
                  </a:lnTo>
                  <a:lnTo>
                    <a:pt x="405452" y="489670"/>
                  </a:lnTo>
                  <a:lnTo>
                    <a:pt x="415342" y="485745"/>
                  </a:lnTo>
                  <a:lnTo>
                    <a:pt x="425231" y="481825"/>
                  </a:lnTo>
                  <a:lnTo>
                    <a:pt x="435120" y="477912"/>
                  </a:lnTo>
                  <a:lnTo>
                    <a:pt x="445009" y="474005"/>
                  </a:lnTo>
                  <a:lnTo>
                    <a:pt x="454898" y="470105"/>
                  </a:lnTo>
                  <a:lnTo>
                    <a:pt x="464787" y="466212"/>
                  </a:lnTo>
                  <a:lnTo>
                    <a:pt x="474676" y="462327"/>
                  </a:lnTo>
                  <a:lnTo>
                    <a:pt x="484565" y="458449"/>
                  </a:lnTo>
                  <a:lnTo>
                    <a:pt x="494454" y="454580"/>
                  </a:lnTo>
                  <a:lnTo>
                    <a:pt x="504343" y="450719"/>
                  </a:lnTo>
                  <a:lnTo>
                    <a:pt x="514233" y="446867"/>
                  </a:lnTo>
                  <a:lnTo>
                    <a:pt x="524122" y="443025"/>
                  </a:lnTo>
                  <a:lnTo>
                    <a:pt x="534011" y="439193"/>
                  </a:lnTo>
                  <a:lnTo>
                    <a:pt x="543900" y="435372"/>
                  </a:lnTo>
                  <a:lnTo>
                    <a:pt x="553789" y="431562"/>
                  </a:lnTo>
                  <a:lnTo>
                    <a:pt x="563678" y="427763"/>
                  </a:lnTo>
                  <a:lnTo>
                    <a:pt x="573567" y="423977"/>
                  </a:lnTo>
                  <a:lnTo>
                    <a:pt x="583456" y="420204"/>
                  </a:lnTo>
                  <a:lnTo>
                    <a:pt x="593345" y="416444"/>
                  </a:lnTo>
                  <a:lnTo>
                    <a:pt x="603234" y="412699"/>
                  </a:lnTo>
                  <a:lnTo>
                    <a:pt x="613124" y="408968"/>
                  </a:lnTo>
                  <a:lnTo>
                    <a:pt x="623013" y="405253"/>
                  </a:lnTo>
                  <a:lnTo>
                    <a:pt x="632902" y="401555"/>
                  </a:lnTo>
                  <a:lnTo>
                    <a:pt x="642791" y="397873"/>
                  </a:lnTo>
                  <a:lnTo>
                    <a:pt x="652680" y="394210"/>
                  </a:lnTo>
                  <a:lnTo>
                    <a:pt x="662569" y="390565"/>
                  </a:lnTo>
                  <a:lnTo>
                    <a:pt x="672458" y="386939"/>
                  </a:lnTo>
                  <a:lnTo>
                    <a:pt x="682347" y="383334"/>
                  </a:lnTo>
                  <a:lnTo>
                    <a:pt x="692236" y="379750"/>
                  </a:lnTo>
                  <a:lnTo>
                    <a:pt x="702125" y="376188"/>
                  </a:lnTo>
                  <a:lnTo>
                    <a:pt x="712014" y="372648"/>
                  </a:lnTo>
                  <a:lnTo>
                    <a:pt x="721904" y="369133"/>
                  </a:lnTo>
                  <a:lnTo>
                    <a:pt x="731793" y="365642"/>
                  </a:lnTo>
                  <a:lnTo>
                    <a:pt x="741682" y="362176"/>
                  </a:lnTo>
                  <a:lnTo>
                    <a:pt x="751571" y="358736"/>
                  </a:lnTo>
                  <a:lnTo>
                    <a:pt x="761460" y="355323"/>
                  </a:lnTo>
                  <a:lnTo>
                    <a:pt x="771349" y="351937"/>
                  </a:lnTo>
                  <a:lnTo>
                    <a:pt x="781238" y="348580"/>
                  </a:lnTo>
                  <a:lnTo>
                    <a:pt x="791127" y="345251"/>
                  </a:lnTo>
                  <a:lnTo>
                    <a:pt x="801016" y="341952"/>
                  </a:lnTo>
                  <a:lnTo>
                    <a:pt x="810905" y="338683"/>
                  </a:lnTo>
                  <a:lnTo>
                    <a:pt x="820795" y="335444"/>
                  </a:lnTo>
                  <a:lnTo>
                    <a:pt x="830684" y="332236"/>
                  </a:lnTo>
                  <a:lnTo>
                    <a:pt x="840573" y="329058"/>
                  </a:lnTo>
                  <a:lnTo>
                    <a:pt x="850462" y="325911"/>
                  </a:lnTo>
                  <a:lnTo>
                    <a:pt x="860351" y="322795"/>
                  </a:lnTo>
                  <a:lnTo>
                    <a:pt x="870240" y="319709"/>
                  </a:lnTo>
                  <a:lnTo>
                    <a:pt x="880129" y="316653"/>
                  </a:lnTo>
                  <a:lnTo>
                    <a:pt x="890018" y="313627"/>
                  </a:lnTo>
                  <a:lnTo>
                    <a:pt x="899907" y="310629"/>
                  </a:lnTo>
                  <a:lnTo>
                    <a:pt x="909796" y="307659"/>
                  </a:lnTo>
                  <a:lnTo>
                    <a:pt x="919686" y="304717"/>
                  </a:lnTo>
                  <a:lnTo>
                    <a:pt x="929575" y="301799"/>
                  </a:lnTo>
                  <a:lnTo>
                    <a:pt x="939464" y="298906"/>
                  </a:lnTo>
                  <a:lnTo>
                    <a:pt x="949353" y="296036"/>
                  </a:lnTo>
                  <a:lnTo>
                    <a:pt x="959242" y="293186"/>
                  </a:lnTo>
                  <a:lnTo>
                    <a:pt x="969131" y="290355"/>
                  </a:lnTo>
                  <a:lnTo>
                    <a:pt x="979020" y="287541"/>
                  </a:lnTo>
                  <a:lnTo>
                    <a:pt x="988909" y="284741"/>
                  </a:lnTo>
                  <a:lnTo>
                    <a:pt x="998798" y="281954"/>
                  </a:lnTo>
                  <a:lnTo>
                    <a:pt x="1008687" y="279176"/>
                  </a:lnTo>
                  <a:lnTo>
                    <a:pt x="1018576" y="276406"/>
                  </a:lnTo>
                  <a:lnTo>
                    <a:pt x="1028466" y="273640"/>
                  </a:lnTo>
                  <a:lnTo>
                    <a:pt x="1038355" y="270876"/>
                  </a:lnTo>
                  <a:lnTo>
                    <a:pt x="1048244" y="268111"/>
                  </a:lnTo>
                  <a:lnTo>
                    <a:pt x="1058133" y="265343"/>
                  </a:lnTo>
                  <a:lnTo>
                    <a:pt x="1068022" y="262569"/>
                  </a:lnTo>
                  <a:lnTo>
                    <a:pt x="1077911" y="259786"/>
                  </a:lnTo>
                  <a:lnTo>
                    <a:pt x="1087800" y="256993"/>
                  </a:lnTo>
                  <a:lnTo>
                    <a:pt x="1097689" y="254186"/>
                  </a:lnTo>
                  <a:lnTo>
                    <a:pt x="1107578" y="251363"/>
                  </a:lnTo>
                  <a:lnTo>
                    <a:pt x="1117467" y="248522"/>
                  </a:lnTo>
                  <a:lnTo>
                    <a:pt x="1127357" y="245662"/>
                  </a:lnTo>
                  <a:lnTo>
                    <a:pt x="1137246" y="242780"/>
                  </a:lnTo>
                  <a:lnTo>
                    <a:pt x="1147135" y="239874"/>
                  </a:lnTo>
                  <a:lnTo>
                    <a:pt x="1157024" y="236943"/>
                  </a:lnTo>
                  <a:lnTo>
                    <a:pt x="1166913" y="233987"/>
                  </a:lnTo>
                  <a:lnTo>
                    <a:pt x="1176802" y="231002"/>
                  </a:lnTo>
                  <a:lnTo>
                    <a:pt x="1186691" y="227990"/>
                  </a:lnTo>
                  <a:lnTo>
                    <a:pt x="1196580" y="224948"/>
                  </a:lnTo>
                  <a:lnTo>
                    <a:pt x="1206469" y="221876"/>
                  </a:lnTo>
                  <a:lnTo>
                    <a:pt x="1216358" y="218774"/>
                  </a:lnTo>
                  <a:lnTo>
                    <a:pt x="1226248" y="215642"/>
                  </a:lnTo>
                  <a:lnTo>
                    <a:pt x="1236137" y="212478"/>
                  </a:lnTo>
                  <a:lnTo>
                    <a:pt x="1246026" y="209285"/>
                  </a:lnTo>
                  <a:lnTo>
                    <a:pt x="1255915" y="206060"/>
                  </a:lnTo>
                  <a:lnTo>
                    <a:pt x="1265804" y="202805"/>
                  </a:lnTo>
                  <a:lnTo>
                    <a:pt x="1275693" y="199520"/>
                  </a:lnTo>
                  <a:lnTo>
                    <a:pt x="1285582" y="196205"/>
                  </a:lnTo>
                  <a:lnTo>
                    <a:pt x="1295471" y="192861"/>
                  </a:lnTo>
                  <a:lnTo>
                    <a:pt x="1305360" y="189489"/>
                  </a:lnTo>
                  <a:lnTo>
                    <a:pt x="1315249" y="186089"/>
                  </a:lnTo>
                  <a:lnTo>
                    <a:pt x="1325139" y="182662"/>
                  </a:lnTo>
                  <a:lnTo>
                    <a:pt x="1335028" y="179208"/>
                  </a:lnTo>
                  <a:lnTo>
                    <a:pt x="1344917" y="175728"/>
                  </a:lnTo>
                  <a:lnTo>
                    <a:pt x="1354806" y="172224"/>
                  </a:lnTo>
                  <a:lnTo>
                    <a:pt x="1364695" y="168696"/>
                  </a:lnTo>
                  <a:lnTo>
                    <a:pt x="1374584" y="165144"/>
                  </a:lnTo>
                  <a:lnTo>
                    <a:pt x="1384473" y="161571"/>
                  </a:lnTo>
                  <a:lnTo>
                    <a:pt x="1394362" y="157975"/>
                  </a:lnTo>
                  <a:lnTo>
                    <a:pt x="1404251" y="154359"/>
                  </a:lnTo>
                  <a:lnTo>
                    <a:pt x="1414140" y="150723"/>
                  </a:lnTo>
                  <a:lnTo>
                    <a:pt x="1424029" y="147068"/>
                  </a:lnTo>
                  <a:lnTo>
                    <a:pt x="1433919" y="143395"/>
                  </a:lnTo>
                  <a:lnTo>
                    <a:pt x="1443808" y="139705"/>
                  </a:lnTo>
                  <a:lnTo>
                    <a:pt x="1453697" y="135997"/>
                  </a:lnTo>
                  <a:lnTo>
                    <a:pt x="1463586" y="132274"/>
                  </a:lnTo>
                  <a:lnTo>
                    <a:pt x="1473475" y="128535"/>
                  </a:lnTo>
                  <a:lnTo>
                    <a:pt x="1483364" y="124782"/>
                  </a:lnTo>
                  <a:lnTo>
                    <a:pt x="1493253" y="121015"/>
                  </a:lnTo>
                  <a:lnTo>
                    <a:pt x="1503142" y="117235"/>
                  </a:lnTo>
                  <a:lnTo>
                    <a:pt x="1513031" y="113443"/>
                  </a:lnTo>
                  <a:lnTo>
                    <a:pt x="1522920" y="109638"/>
                  </a:lnTo>
                  <a:lnTo>
                    <a:pt x="1532810" y="105822"/>
                  </a:lnTo>
                  <a:lnTo>
                    <a:pt x="1542699" y="101995"/>
                  </a:lnTo>
                  <a:lnTo>
                    <a:pt x="1552588" y="98158"/>
                  </a:lnTo>
                  <a:lnTo>
                    <a:pt x="1562477" y="94310"/>
                  </a:lnTo>
                  <a:lnTo>
                    <a:pt x="1572366" y="90454"/>
                  </a:lnTo>
                  <a:lnTo>
                    <a:pt x="1582255" y="86588"/>
                  </a:lnTo>
                  <a:lnTo>
                    <a:pt x="1592144" y="82715"/>
                  </a:lnTo>
                  <a:lnTo>
                    <a:pt x="1602033" y="78833"/>
                  </a:lnTo>
                  <a:lnTo>
                    <a:pt x="1611922" y="74943"/>
                  </a:lnTo>
                  <a:lnTo>
                    <a:pt x="1621811" y="71046"/>
                  </a:lnTo>
                  <a:lnTo>
                    <a:pt x="1631701" y="67143"/>
                  </a:lnTo>
                  <a:lnTo>
                    <a:pt x="1641590" y="63232"/>
                  </a:lnTo>
                  <a:lnTo>
                    <a:pt x="1651479" y="59316"/>
                  </a:lnTo>
                  <a:lnTo>
                    <a:pt x="1661368" y="55394"/>
                  </a:lnTo>
                  <a:lnTo>
                    <a:pt x="1671257" y="51466"/>
                  </a:lnTo>
                  <a:lnTo>
                    <a:pt x="1681146" y="47532"/>
                  </a:lnTo>
                  <a:lnTo>
                    <a:pt x="1691035" y="43594"/>
                  </a:lnTo>
                  <a:lnTo>
                    <a:pt x="1700924" y="39650"/>
                  </a:lnTo>
                  <a:lnTo>
                    <a:pt x="1710813" y="35703"/>
                  </a:lnTo>
                  <a:lnTo>
                    <a:pt x="1720702" y="31750"/>
                  </a:lnTo>
                  <a:lnTo>
                    <a:pt x="1730591" y="27794"/>
                  </a:lnTo>
                  <a:lnTo>
                    <a:pt x="1740481" y="23834"/>
                  </a:lnTo>
                  <a:lnTo>
                    <a:pt x="1750370" y="19870"/>
                  </a:lnTo>
                  <a:lnTo>
                    <a:pt x="1760259" y="15902"/>
                  </a:lnTo>
                  <a:lnTo>
                    <a:pt x="1770148" y="11931"/>
                  </a:lnTo>
                  <a:lnTo>
                    <a:pt x="1780037" y="7957"/>
                  </a:lnTo>
                  <a:lnTo>
                    <a:pt x="1789926" y="398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31585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277332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71410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27529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247674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2021-01-19T15:40:24Z</dcterms:modified>
</cp:coreProperties>
</file>