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082011" y="3562410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82011" y="2931009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082011" y="2299608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82011" y="1668207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04219" y="197897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798287" y="243675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292355" y="229593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786423" y="193881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280491" y="185569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774559" y="194287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268628" y="225751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762696" y="213916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7256764" y="293947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7750832" y="221044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329045" y="1507358"/>
              <a:ext cx="0" cy="945605"/>
            </a:xfrm>
            <a:custGeom>
              <a:avLst/>
              <a:pathLst>
                <a:path w="0" h="945605">
                  <a:moveTo>
                    <a:pt x="0" y="9456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23113" y="2043296"/>
              <a:ext cx="0" cy="799147"/>
            </a:xfrm>
            <a:custGeom>
              <a:avLst/>
              <a:pathLst>
                <a:path w="0" h="799147">
                  <a:moveTo>
                    <a:pt x="0" y="7991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317181" y="1881719"/>
              <a:ext cx="0" cy="838239"/>
            </a:xfrm>
            <a:custGeom>
              <a:avLst/>
              <a:pathLst>
                <a:path w="0" h="838239">
                  <a:moveTo>
                    <a:pt x="0" y="8382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811249" y="1493897"/>
              <a:ext cx="0" cy="897256"/>
            </a:xfrm>
            <a:custGeom>
              <a:avLst/>
              <a:pathLst>
                <a:path w="0" h="897256">
                  <a:moveTo>
                    <a:pt x="0" y="8972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305317" y="1408450"/>
              <a:ext cx="0" cy="902177"/>
            </a:xfrm>
            <a:custGeom>
              <a:avLst/>
              <a:pathLst>
                <a:path w="0" h="902177">
                  <a:moveTo>
                    <a:pt x="0" y="9021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799385" y="1493949"/>
              <a:ext cx="0" cy="904550"/>
            </a:xfrm>
            <a:custGeom>
              <a:avLst/>
              <a:pathLst>
                <a:path w="0" h="904550">
                  <a:moveTo>
                    <a:pt x="0" y="9045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293454" y="1782301"/>
              <a:ext cx="0" cy="949429"/>
            </a:xfrm>
            <a:custGeom>
              <a:avLst/>
              <a:pathLst>
                <a:path w="0" h="949429">
                  <a:moveTo>
                    <a:pt x="0" y="9494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787522" y="1505134"/>
              <a:ext cx="0" cy="1234462"/>
            </a:xfrm>
            <a:custGeom>
              <a:avLst/>
              <a:pathLst>
                <a:path w="0" h="1234462">
                  <a:moveTo>
                    <a:pt x="0" y="12344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281590" y="2181024"/>
              <a:ext cx="0" cy="1381386"/>
            </a:xfrm>
            <a:custGeom>
              <a:avLst/>
              <a:pathLst>
                <a:path w="0" h="1381386">
                  <a:moveTo>
                    <a:pt x="0" y="138138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775658" y="1820426"/>
              <a:ext cx="0" cy="794566"/>
            </a:xfrm>
            <a:custGeom>
              <a:avLst/>
              <a:pathLst>
                <a:path w="0" h="794566">
                  <a:moveTo>
                    <a:pt x="0" y="7945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329045" y="1880519"/>
              <a:ext cx="3952544" cy="1083786"/>
            </a:xfrm>
            <a:custGeom>
              <a:avLst/>
              <a:pathLst>
                <a:path w="3952544" h="1083786">
                  <a:moveTo>
                    <a:pt x="0" y="123285"/>
                  </a:moveTo>
                  <a:lnTo>
                    <a:pt x="494068" y="581058"/>
                  </a:lnTo>
                  <a:lnTo>
                    <a:pt x="988136" y="440242"/>
                  </a:lnTo>
                  <a:lnTo>
                    <a:pt x="1482204" y="83119"/>
                  </a:lnTo>
                  <a:lnTo>
                    <a:pt x="1976272" y="0"/>
                  </a:lnTo>
                  <a:lnTo>
                    <a:pt x="2470340" y="87181"/>
                  </a:lnTo>
                  <a:lnTo>
                    <a:pt x="2964408" y="401819"/>
                  </a:lnTo>
                  <a:lnTo>
                    <a:pt x="3458476" y="283471"/>
                  </a:lnTo>
                  <a:lnTo>
                    <a:pt x="3952544" y="1083786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082011" y="3562410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082011" y="6086595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082011" y="5455194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082011" y="4823793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082011" y="4192392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304219" y="456546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798287" y="501719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292355" y="487823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786423" y="452583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280491" y="444381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774559" y="452983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268628" y="484032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762696" y="472353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256764" y="551327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750832" y="479387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329045" y="4334186"/>
              <a:ext cx="0" cy="498853"/>
            </a:xfrm>
            <a:custGeom>
              <a:avLst/>
              <a:pathLst>
                <a:path w="0" h="498853">
                  <a:moveTo>
                    <a:pt x="0" y="4988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823113" y="4869368"/>
              <a:ext cx="0" cy="338484"/>
            </a:xfrm>
            <a:custGeom>
              <a:avLst/>
              <a:pathLst>
                <a:path w="0" h="338484">
                  <a:moveTo>
                    <a:pt x="0" y="3384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317181" y="4708409"/>
              <a:ext cx="0" cy="380949"/>
            </a:xfrm>
            <a:custGeom>
              <a:avLst/>
              <a:pathLst>
                <a:path w="0" h="380949">
                  <a:moveTo>
                    <a:pt x="0" y="3809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811249" y="4350247"/>
              <a:ext cx="0" cy="392612"/>
            </a:xfrm>
            <a:custGeom>
              <a:avLst/>
              <a:pathLst>
                <a:path w="0" h="392612">
                  <a:moveTo>
                    <a:pt x="0" y="3926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305317" y="4277884"/>
              <a:ext cx="0" cy="374176"/>
            </a:xfrm>
            <a:custGeom>
              <a:avLst/>
              <a:pathLst>
                <a:path w="0" h="374176">
                  <a:moveTo>
                    <a:pt x="0" y="3741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799385" y="4345499"/>
              <a:ext cx="0" cy="409399"/>
            </a:xfrm>
            <a:custGeom>
              <a:avLst/>
              <a:pathLst>
                <a:path w="0" h="409399">
                  <a:moveTo>
                    <a:pt x="0" y="4093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293454" y="4569576"/>
              <a:ext cx="0" cy="572450"/>
            </a:xfrm>
            <a:custGeom>
              <a:avLst/>
              <a:pathLst>
                <a:path w="0" h="572450">
                  <a:moveTo>
                    <a:pt x="0" y="5724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787522" y="4247329"/>
              <a:ext cx="0" cy="951821"/>
            </a:xfrm>
            <a:custGeom>
              <a:avLst/>
              <a:pathLst>
                <a:path w="0" h="951821">
                  <a:moveTo>
                    <a:pt x="0" y="9518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281590" y="4853379"/>
              <a:ext cx="0" cy="1233215"/>
            </a:xfrm>
            <a:custGeom>
              <a:avLst/>
              <a:pathLst>
                <a:path w="0" h="1233215">
                  <a:moveTo>
                    <a:pt x="0" y="123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775658" y="4700205"/>
              <a:ext cx="0" cy="233907"/>
            </a:xfrm>
            <a:custGeom>
              <a:avLst/>
              <a:pathLst>
                <a:path w="0" h="233907">
                  <a:moveTo>
                    <a:pt x="0" y="2339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329045" y="4468636"/>
              <a:ext cx="3952544" cy="1069466"/>
            </a:xfrm>
            <a:custGeom>
              <a:avLst/>
              <a:pathLst>
                <a:path w="3952544" h="1069466">
                  <a:moveTo>
                    <a:pt x="0" y="121656"/>
                  </a:moveTo>
                  <a:lnTo>
                    <a:pt x="494068" y="573381"/>
                  </a:lnTo>
                  <a:lnTo>
                    <a:pt x="988136" y="434425"/>
                  </a:lnTo>
                  <a:lnTo>
                    <a:pt x="1482204" y="82021"/>
                  </a:lnTo>
                  <a:lnTo>
                    <a:pt x="1976272" y="0"/>
                  </a:lnTo>
                  <a:lnTo>
                    <a:pt x="2470340" y="86029"/>
                  </a:lnTo>
                  <a:lnTo>
                    <a:pt x="2964408" y="396510"/>
                  </a:lnTo>
                  <a:lnTo>
                    <a:pt x="3458476" y="279726"/>
                  </a:lnTo>
                  <a:lnTo>
                    <a:pt x="3952544" y="1069466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082011" y="6086595"/>
              <a:ext cx="4940681" cy="0"/>
            </a:xfrm>
            <a:custGeom>
              <a:avLst/>
              <a:pathLst>
                <a:path w="4940681" h="0">
                  <a:moveTo>
                    <a:pt x="0" y="0"/>
                  </a:moveTo>
                  <a:lnTo>
                    <a:pt x="4940681" y="0"/>
                  </a:lnTo>
                  <a:lnTo>
                    <a:pt x="4940681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082011" y="3631999"/>
              <a:ext cx="4940681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5389801" y="3707732"/>
              <a:ext cx="325100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SGTF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3082011" y="1107814"/>
              <a:ext cx="4940681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5240527" y="1160865"/>
              <a:ext cx="62364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sequencing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332904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82311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31718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81124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30531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79938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293454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78752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28159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77565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240939" y="6147379"/>
              <a:ext cx="1762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0-9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667201" y="6147379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10-19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61269" y="6147379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20-29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655337" y="6147320"/>
              <a:ext cx="3118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30-39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149405" y="6147379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40-49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643473" y="6147379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50-59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137541" y="6147379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60-69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631609" y="6147379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70-79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178184" y="6147379"/>
              <a:ext cx="2068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80+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677372" y="6146189"/>
              <a:ext cx="196572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avg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849895" y="3516928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849895" y="2887015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849895" y="2255614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849895" y="1622725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3047216" y="3562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047216" y="2931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047216" y="22996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047216" y="1668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2849895" y="6041113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849895" y="5411200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849895" y="4779799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849895" y="4146910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3047216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047216" y="54551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047216" y="4823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047216" y="41923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4582215" y="6283437"/>
              <a:ext cx="1940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of person being infected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1594829" y="3648001"/>
              <a:ext cx="2236365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Odds ratio to be infected by VOC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2021-01-16T20:15:49Z</dcterms:modified>
</cp:coreProperties>
</file>