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605882" y="1038225"/>
            <a:ext cx="5486400" cy="5486400"/>
            <a:chOff x="2605882" y="1038225"/>
            <a:chExt cx="5486400" cy="5486400"/>
          </a:xfrm>
        </p:grpSpPr>
        <p:sp>
          <p:nvSpPr>
            <p:cNvPr id="3" name="rc3"/>
            <p:cNvSpPr/>
            <p:nvPr/>
          </p:nvSpPr>
          <p:spPr>
            <a:xfrm>
              <a:off x="2605881" y="1038225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605881" y="1038225"/>
              <a:ext cx="5486399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3082011" y="3512660"/>
              <a:ext cx="4940681" cy="0"/>
            </a:xfrm>
            <a:custGeom>
              <a:avLst/>
              <a:pathLst>
                <a:path w="4940681" h="0">
                  <a:moveTo>
                    <a:pt x="0" y="0"/>
                  </a:moveTo>
                  <a:lnTo>
                    <a:pt x="4940681" y="0"/>
                  </a:lnTo>
                  <a:lnTo>
                    <a:pt x="494068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082011" y="2741920"/>
              <a:ext cx="4940681" cy="0"/>
            </a:xfrm>
            <a:custGeom>
              <a:avLst/>
              <a:pathLst>
                <a:path w="4940681" h="0">
                  <a:moveTo>
                    <a:pt x="0" y="0"/>
                  </a:moveTo>
                  <a:lnTo>
                    <a:pt x="4940681" y="0"/>
                  </a:lnTo>
                  <a:lnTo>
                    <a:pt x="494068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082011" y="1971180"/>
              <a:ext cx="4940681" cy="0"/>
            </a:xfrm>
            <a:custGeom>
              <a:avLst/>
              <a:pathLst>
                <a:path w="4940681" h="0">
                  <a:moveTo>
                    <a:pt x="0" y="0"/>
                  </a:moveTo>
                  <a:lnTo>
                    <a:pt x="4940681" y="0"/>
                  </a:lnTo>
                  <a:lnTo>
                    <a:pt x="494068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3304219" y="182755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3798287" y="235516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4292355" y="231958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4786423" y="204925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5280491" y="201534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5774559" y="207894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6268628" y="233305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6762696" y="233087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7256764" y="291468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7750832" y="224211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329045" y="1352506"/>
              <a:ext cx="0" cy="963822"/>
            </a:xfrm>
            <a:custGeom>
              <a:avLst/>
              <a:pathLst>
                <a:path w="0" h="963822">
                  <a:moveTo>
                    <a:pt x="0" y="96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823113" y="1973371"/>
              <a:ext cx="0" cy="787943"/>
            </a:xfrm>
            <a:custGeom>
              <a:avLst/>
              <a:pathLst>
                <a:path w="0" h="787943">
                  <a:moveTo>
                    <a:pt x="0" y="78794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317181" y="1966686"/>
              <a:ext cx="0" cy="736482"/>
            </a:xfrm>
            <a:custGeom>
              <a:avLst/>
              <a:pathLst>
                <a:path w="0" h="736482">
                  <a:moveTo>
                    <a:pt x="0" y="73648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811249" y="1698510"/>
              <a:ext cx="0" cy="734743"/>
            </a:xfrm>
            <a:custGeom>
              <a:avLst/>
              <a:pathLst>
                <a:path w="0" h="734743">
                  <a:moveTo>
                    <a:pt x="0" y="73474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305317" y="1677502"/>
              <a:ext cx="0" cy="710969"/>
            </a:xfrm>
            <a:custGeom>
              <a:avLst/>
              <a:pathLst>
                <a:path w="0" h="710969">
                  <a:moveTo>
                    <a:pt x="0" y="71096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799385" y="1734211"/>
              <a:ext cx="0" cy="723750"/>
            </a:xfrm>
            <a:custGeom>
              <a:avLst/>
              <a:pathLst>
                <a:path w="0" h="723750">
                  <a:moveTo>
                    <a:pt x="0" y="72375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293454" y="1952659"/>
              <a:ext cx="0" cy="790280"/>
            </a:xfrm>
            <a:custGeom>
              <a:avLst/>
              <a:pathLst>
                <a:path w="0" h="790280">
                  <a:moveTo>
                    <a:pt x="0" y="79028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6787522" y="1886404"/>
              <a:ext cx="0" cy="916623"/>
            </a:xfrm>
            <a:custGeom>
              <a:avLst/>
              <a:pathLst>
                <a:path w="0" h="916623">
                  <a:moveTo>
                    <a:pt x="0" y="91662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7281590" y="2245733"/>
              <a:ext cx="0" cy="1316676"/>
            </a:xfrm>
            <a:custGeom>
              <a:avLst/>
              <a:pathLst>
                <a:path w="0" h="1316676">
                  <a:moveTo>
                    <a:pt x="0" y="13166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7775658" y="1911754"/>
              <a:ext cx="0" cy="693860"/>
            </a:xfrm>
            <a:custGeom>
              <a:avLst/>
              <a:pathLst>
                <a:path w="0" h="693860">
                  <a:moveTo>
                    <a:pt x="0" y="69386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3329045" y="1852378"/>
              <a:ext cx="3952544" cy="1087137"/>
            </a:xfrm>
            <a:custGeom>
              <a:avLst/>
              <a:pathLst>
                <a:path w="3952544" h="1087137">
                  <a:moveTo>
                    <a:pt x="0" y="0"/>
                  </a:moveTo>
                  <a:lnTo>
                    <a:pt x="494068" y="527614"/>
                  </a:lnTo>
                  <a:lnTo>
                    <a:pt x="988136" y="492028"/>
                  </a:lnTo>
                  <a:lnTo>
                    <a:pt x="1482204" y="221703"/>
                  </a:lnTo>
                  <a:lnTo>
                    <a:pt x="1976272" y="187791"/>
                  </a:lnTo>
                  <a:lnTo>
                    <a:pt x="2470340" y="251397"/>
                  </a:lnTo>
                  <a:lnTo>
                    <a:pt x="2964408" y="505497"/>
                  </a:lnTo>
                  <a:lnTo>
                    <a:pt x="3458476" y="503325"/>
                  </a:lnTo>
                  <a:lnTo>
                    <a:pt x="3952544" y="1087137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3082011" y="3512660"/>
              <a:ext cx="4940681" cy="0"/>
            </a:xfrm>
            <a:custGeom>
              <a:avLst/>
              <a:pathLst>
                <a:path w="4940681" h="0">
                  <a:moveTo>
                    <a:pt x="0" y="0"/>
                  </a:moveTo>
                  <a:lnTo>
                    <a:pt x="4940681" y="0"/>
                  </a:lnTo>
                  <a:lnTo>
                    <a:pt x="4940681" y="0"/>
                  </a:lnTo>
                </a:path>
              </a:pathLst>
            </a:custGeom>
            <a:ln w="13550" cap="flat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3082011" y="6036846"/>
              <a:ext cx="4940681" cy="0"/>
            </a:xfrm>
            <a:custGeom>
              <a:avLst/>
              <a:pathLst>
                <a:path w="4940681" h="0">
                  <a:moveTo>
                    <a:pt x="0" y="0"/>
                  </a:moveTo>
                  <a:lnTo>
                    <a:pt x="4940681" y="0"/>
                  </a:lnTo>
                  <a:lnTo>
                    <a:pt x="494068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3082011" y="5266105"/>
              <a:ext cx="4940681" cy="0"/>
            </a:xfrm>
            <a:custGeom>
              <a:avLst/>
              <a:pathLst>
                <a:path w="4940681" h="0">
                  <a:moveTo>
                    <a:pt x="0" y="0"/>
                  </a:moveTo>
                  <a:lnTo>
                    <a:pt x="4940681" y="0"/>
                  </a:lnTo>
                  <a:lnTo>
                    <a:pt x="494068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082011" y="4495365"/>
              <a:ext cx="4940681" cy="0"/>
            </a:xfrm>
            <a:custGeom>
              <a:avLst/>
              <a:pathLst>
                <a:path w="4940681" h="0">
                  <a:moveTo>
                    <a:pt x="0" y="0"/>
                  </a:moveTo>
                  <a:lnTo>
                    <a:pt x="4940681" y="0"/>
                  </a:lnTo>
                  <a:lnTo>
                    <a:pt x="494068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304219" y="441579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798287" y="493490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4292355" y="489606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4786423" y="464067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280491" y="457825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774559" y="465562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268628" y="491882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762696" y="483909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7256764" y="549106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7750832" y="481651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3329045" y="4180296"/>
              <a:ext cx="0" cy="510429"/>
            </a:xfrm>
            <a:custGeom>
              <a:avLst/>
              <a:pathLst>
                <a:path w="0" h="510429">
                  <a:moveTo>
                    <a:pt x="0" y="51042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823113" y="4789659"/>
              <a:ext cx="0" cy="335483"/>
            </a:xfrm>
            <a:custGeom>
              <a:avLst/>
              <a:pathLst>
                <a:path w="0" h="335483">
                  <a:moveTo>
                    <a:pt x="0" y="3354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4317181" y="4750485"/>
              <a:ext cx="0" cy="336794"/>
            </a:xfrm>
            <a:custGeom>
              <a:avLst/>
              <a:pathLst>
                <a:path w="0" h="336794">
                  <a:moveTo>
                    <a:pt x="0" y="336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4811249" y="4504146"/>
              <a:ext cx="0" cy="319616"/>
            </a:xfrm>
            <a:custGeom>
              <a:avLst/>
              <a:pathLst>
                <a:path w="0" h="319616">
                  <a:moveTo>
                    <a:pt x="0" y="31961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305317" y="4451404"/>
              <a:ext cx="0" cy="300696"/>
            </a:xfrm>
            <a:custGeom>
              <a:avLst/>
              <a:pathLst>
                <a:path w="0" h="300696">
                  <a:moveTo>
                    <a:pt x="0" y="3006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799385" y="4513908"/>
              <a:ext cx="0" cy="329837"/>
            </a:xfrm>
            <a:custGeom>
              <a:avLst/>
              <a:pathLst>
                <a:path w="0" h="329837">
                  <a:moveTo>
                    <a:pt x="0" y="32983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6293454" y="4703131"/>
              <a:ext cx="0" cy="473815"/>
            </a:xfrm>
            <a:custGeom>
              <a:avLst/>
              <a:pathLst>
                <a:path w="0" h="473815">
                  <a:moveTo>
                    <a:pt x="0" y="4738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6787522" y="4473900"/>
              <a:ext cx="0" cy="762489"/>
            </a:xfrm>
            <a:custGeom>
              <a:avLst/>
              <a:pathLst>
                <a:path w="0" h="762489">
                  <a:moveTo>
                    <a:pt x="0" y="76248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7281590" y="4911691"/>
              <a:ext cx="0" cy="1154116"/>
            </a:xfrm>
            <a:custGeom>
              <a:avLst/>
              <a:pathLst>
                <a:path w="0" h="1154116">
                  <a:moveTo>
                    <a:pt x="0" y="115411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7775658" y="4737529"/>
              <a:ext cx="0" cy="206146"/>
            </a:xfrm>
            <a:custGeom>
              <a:avLst/>
              <a:pathLst>
                <a:path w="0" h="206146">
                  <a:moveTo>
                    <a:pt x="0" y="20614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3329045" y="4440622"/>
              <a:ext cx="3952544" cy="1075271"/>
            </a:xfrm>
            <a:custGeom>
              <a:avLst/>
              <a:pathLst>
                <a:path w="3952544" h="1075271">
                  <a:moveTo>
                    <a:pt x="0" y="0"/>
                  </a:moveTo>
                  <a:lnTo>
                    <a:pt x="494068" y="519107"/>
                  </a:lnTo>
                  <a:lnTo>
                    <a:pt x="988136" y="480272"/>
                  </a:lnTo>
                  <a:lnTo>
                    <a:pt x="1482204" y="224878"/>
                  </a:lnTo>
                  <a:lnTo>
                    <a:pt x="1976272" y="162460"/>
                  </a:lnTo>
                  <a:lnTo>
                    <a:pt x="2470340" y="239825"/>
                  </a:lnTo>
                  <a:lnTo>
                    <a:pt x="2964408" y="503023"/>
                  </a:lnTo>
                  <a:lnTo>
                    <a:pt x="3458476" y="423297"/>
                  </a:lnTo>
                  <a:lnTo>
                    <a:pt x="3952544" y="1075271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3082011" y="6036846"/>
              <a:ext cx="4940681" cy="0"/>
            </a:xfrm>
            <a:custGeom>
              <a:avLst/>
              <a:pathLst>
                <a:path w="4940681" h="0">
                  <a:moveTo>
                    <a:pt x="0" y="0"/>
                  </a:moveTo>
                  <a:lnTo>
                    <a:pt x="4940681" y="0"/>
                  </a:lnTo>
                  <a:lnTo>
                    <a:pt x="4940681" y="0"/>
                  </a:lnTo>
                </a:path>
              </a:pathLst>
            </a:custGeom>
            <a:ln w="13550" cap="flat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3082011" y="3631999"/>
              <a:ext cx="4940681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5389801" y="3707732"/>
              <a:ext cx="325100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SGTF</a:t>
              </a:r>
            </a:p>
          </p:txBody>
        </p:sp>
        <p:sp>
          <p:nvSpPr>
            <p:cNvPr id="57" name="rc57"/>
            <p:cNvSpPr/>
            <p:nvPr/>
          </p:nvSpPr>
          <p:spPr>
            <a:xfrm>
              <a:off x="3082011" y="1107814"/>
              <a:ext cx="4940681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5240527" y="1160865"/>
              <a:ext cx="623649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sequencing</a:t>
              </a:r>
            </a:p>
          </p:txBody>
        </p:sp>
        <p:sp>
          <p:nvSpPr>
            <p:cNvPr id="59" name="pl59"/>
            <p:cNvSpPr/>
            <p:nvPr/>
          </p:nvSpPr>
          <p:spPr>
            <a:xfrm>
              <a:off x="3329045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3823113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317181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4811249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5305317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5799385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6293454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6787522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7281590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7775658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tx69"/>
            <p:cNvSpPr/>
            <p:nvPr/>
          </p:nvSpPr>
          <p:spPr>
            <a:xfrm>
              <a:off x="3240939" y="6147379"/>
              <a:ext cx="1762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0-9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667201" y="6147379"/>
              <a:ext cx="3118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10-19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161269" y="6147379"/>
              <a:ext cx="3118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20-29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655337" y="6147320"/>
              <a:ext cx="31182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30-39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5149405" y="6147379"/>
              <a:ext cx="3118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40-49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5643473" y="6147379"/>
              <a:ext cx="3118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50-59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6137541" y="6147379"/>
              <a:ext cx="3118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60-69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6631609" y="6147379"/>
              <a:ext cx="3118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70-79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7178184" y="6147379"/>
              <a:ext cx="2068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80+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7677372" y="6146189"/>
              <a:ext cx="196572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avg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2849895" y="3467179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2849895" y="2697927"/>
              <a:ext cx="16948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1.2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2849895" y="1927186"/>
              <a:ext cx="16948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1.4</a:t>
              </a:r>
            </a:p>
          </p:txBody>
        </p:sp>
        <p:sp>
          <p:nvSpPr>
            <p:cNvPr id="82" name="pl82"/>
            <p:cNvSpPr/>
            <p:nvPr/>
          </p:nvSpPr>
          <p:spPr>
            <a:xfrm>
              <a:off x="3047216" y="35126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3047216" y="27419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3047216" y="19711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tx85"/>
            <p:cNvSpPr/>
            <p:nvPr/>
          </p:nvSpPr>
          <p:spPr>
            <a:xfrm>
              <a:off x="2849895" y="5991364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2849895" y="5222112"/>
              <a:ext cx="16948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1.2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2849895" y="4451371"/>
              <a:ext cx="16948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1.4</a:t>
              </a:r>
            </a:p>
          </p:txBody>
        </p:sp>
        <p:sp>
          <p:nvSpPr>
            <p:cNvPr id="88" name="pl88"/>
            <p:cNvSpPr/>
            <p:nvPr/>
          </p:nvSpPr>
          <p:spPr>
            <a:xfrm>
              <a:off x="3047216" y="60368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3047216" y="52661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3047216" y="44953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1"/>
            <p:cNvSpPr/>
            <p:nvPr/>
          </p:nvSpPr>
          <p:spPr>
            <a:xfrm>
              <a:off x="4582215" y="6283437"/>
              <a:ext cx="194027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Age of person being infected</a:t>
              </a:r>
            </a:p>
          </p:txBody>
        </p:sp>
        <p:sp>
          <p:nvSpPr>
            <p:cNvPr id="92" name="tx92"/>
            <p:cNvSpPr/>
            <p:nvPr/>
          </p:nvSpPr>
          <p:spPr>
            <a:xfrm rot="-5400000">
              <a:off x="1014809" y="3648001"/>
              <a:ext cx="3396406" cy="143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Increased risk to be infected by VOC (relative risk)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2021-01-16T20:16:00Z</dcterms:modified>
</cp:coreProperties>
</file>