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1486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1486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1486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1486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148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20114" y="1848652"/>
              <a:ext cx="1825820" cy="151454"/>
            </a:xfrm>
            <a:custGeom>
              <a:avLst/>
              <a:pathLst>
                <a:path w="1825820" h="151454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1987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7711"/>
                  </a:lnTo>
                  <a:lnTo>
                    <a:pt x="578918" y="0"/>
                  </a:lnTo>
                  <a:lnTo>
                    <a:pt x="534386" y="0"/>
                  </a:lnTo>
                  <a:lnTo>
                    <a:pt x="489854" y="0"/>
                  </a:lnTo>
                  <a:lnTo>
                    <a:pt x="445322" y="22909"/>
                  </a:lnTo>
                  <a:lnTo>
                    <a:pt x="400789" y="11288"/>
                  </a:lnTo>
                  <a:lnTo>
                    <a:pt x="356257" y="0"/>
                  </a:lnTo>
                  <a:lnTo>
                    <a:pt x="311725" y="3994"/>
                  </a:lnTo>
                  <a:lnTo>
                    <a:pt x="267193" y="21809"/>
                  </a:lnTo>
                  <a:lnTo>
                    <a:pt x="222661" y="25749"/>
                  </a:lnTo>
                  <a:lnTo>
                    <a:pt x="178128" y="25478"/>
                  </a:lnTo>
                  <a:lnTo>
                    <a:pt x="133596" y="73309"/>
                  </a:lnTo>
                  <a:lnTo>
                    <a:pt x="89064" y="89609"/>
                  </a:lnTo>
                  <a:lnTo>
                    <a:pt x="44532" y="146045"/>
                  </a:lnTo>
                  <a:lnTo>
                    <a:pt x="0" y="151454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20114" y="1848652"/>
              <a:ext cx="1825820" cy="0"/>
            </a:xfrm>
            <a:custGeom>
              <a:avLst/>
              <a:pathLst>
                <a:path w="1825820" h="0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20114" y="1848652"/>
              <a:ext cx="1825820" cy="194727"/>
            </a:xfrm>
            <a:custGeom>
              <a:avLst/>
              <a:pathLst>
                <a:path w="1825820" h="194727">
                  <a:moveTo>
                    <a:pt x="0" y="151454"/>
                  </a:moveTo>
                  <a:lnTo>
                    <a:pt x="44532" y="146045"/>
                  </a:lnTo>
                  <a:lnTo>
                    <a:pt x="89064" y="89609"/>
                  </a:lnTo>
                  <a:lnTo>
                    <a:pt x="133596" y="73309"/>
                  </a:lnTo>
                  <a:lnTo>
                    <a:pt x="178128" y="25478"/>
                  </a:lnTo>
                  <a:lnTo>
                    <a:pt x="222661" y="25749"/>
                  </a:lnTo>
                  <a:lnTo>
                    <a:pt x="267193" y="21809"/>
                  </a:lnTo>
                  <a:lnTo>
                    <a:pt x="311725" y="3994"/>
                  </a:lnTo>
                  <a:lnTo>
                    <a:pt x="356257" y="0"/>
                  </a:lnTo>
                  <a:lnTo>
                    <a:pt x="400789" y="11288"/>
                  </a:lnTo>
                  <a:lnTo>
                    <a:pt x="445322" y="22909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7711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987"/>
                  </a:lnTo>
                  <a:lnTo>
                    <a:pt x="1825820" y="0"/>
                  </a:lnTo>
                  <a:lnTo>
                    <a:pt x="1781288" y="1987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7711"/>
                  </a:lnTo>
                  <a:lnTo>
                    <a:pt x="578918" y="0"/>
                  </a:lnTo>
                  <a:lnTo>
                    <a:pt x="534386" y="0"/>
                  </a:lnTo>
                  <a:lnTo>
                    <a:pt x="489854" y="0"/>
                  </a:lnTo>
                  <a:lnTo>
                    <a:pt x="445322" y="22909"/>
                  </a:lnTo>
                  <a:lnTo>
                    <a:pt x="400789" y="11288"/>
                  </a:lnTo>
                  <a:lnTo>
                    <a:pt x="356257" y="0"/>
                  </a:lnTo>
                  <a:lnTo>
                    <a:pt x="311725" y="3994"/>
                  </a:lnTo>
                  <a:lnTo>
                    <a:pt x="267193" y="24925"/>
                  </a:lnTo>
                  <a:lnTo>
                    <a:pt x="222661" y="28967"/>
                  </a:lnTo>
                  <a:lnTo>
                    <a:pt x="178128" y="29118"/>
                  </a:lnTo>
                  <a:lnTo>
                    <a:pt x="133596" y="73309"/>
                  </a:lnTo>
                  <a:lnTo>
                    <a:pt x="89064" y="96502"/>
                  </a:lnTo>
                  <a:lnTo>
                    <a:pt x="44532" y="146045"/>
                  </a:lnTo>
                  <a:lnTo>
                    <a:pt x="0" y="19472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20114" y="1848652"/>
              <a:ext cx="1825820" cy="151454"/>
            </a:xfrm>
            <a:custGeom>
              <a:avLst/>
              <a:pathLst>
                <a:path w="1825820" h="151454">
                  <a:moveTo>
                    <a:pt x="0" y="151454"/>
                  </a:moveTo>
                  <a:lnTo>
                    <a:pt x="44532" y="146045"/>
                  </a:lnTo>
                  <a:lnTo>
                    <a:pt x="89064" y="89609"/>
                  </a:lnTo>
                  <a:lnTo>
                    <a:pt x="133596" y="73309"/>
                  </a:lnTo>
                  <a:lnTo>
                    <a:pt x="178128" y="25478"/>
                  </a:lnTo>
                  <a:lnTo>
                    <a:pt x="222661" y="25749"/>
                  </a:lnTo>
                  <a:lnTo>
                    <a:pt x="267193" y="21809"/>
                  </a:lnTo>
                  <a:lnTo>
                    <a:pt x="311725" y="3994"/>
                  </a:lnTo>
                  <a:lnTo>
                    <a:pt x="356257" y="0"/>
                  </a:lnTo>
                  <a:lnTo>
                    <a:pt x="400789" y="11288"/>
                  </a:lnTo>
                  <a:lnTo>
                    <a:pt x="445322" y="22909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7711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987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20114" y="1848652"/>
              <a:ext cx="1825820" cy="367818"/>
            </a:xfrm>
            <a:custGeom>
              <a:avLst/>
              <a:pathLst>
                <a:path w="1825820" h="367818">
                  <a:moveTo>
                    <a:pt x="0" y="194727"/>
                  </a:moveTo>
                  <a:lnTo>
                    <a:pt x="44532" y="146045"/>
                  </a:lnTo>
                  <a:lnTo>
                    <a:pt x="89064" y="96502"/>
                  </a:lnTo>
                  <a:lnTo>
                    <a:pt x="133596" y="73309"/>
                  </a:lnTo>
                  <a:lnTo>
                    <a:pt x="178128" y="29118"/>
                  </a:lnTo>
                  <a:lnTo>
                    <a:pt x="222661" y="28967"/>
                  </a:lnTo>
                  <a:lnTo>
                    <a:pt x="267193" y="24925"/>
                  </a:lnTo>
                  <a:lnTo>
                    <a:pt x="311725" y="3994"/>
                  </a:lnTo>
                  <a:lnTo>
                    <a:pt x="356257" y="0"/>
                  </a:lnTo>
                  <a:lnTo>
                    <a:pt x="400789" y="11288"/>
                  </a:lnTo>
                  <a:lnTo>
                    <a:pt x="445322" y="22909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7711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987"/>
                  </a:lnTo>
                  <a:lnTo>
                    <a:pt x="1825820" y="0"/>
                  </a:lnTo>
                  <a:lnTo>
                    <a:pt x="1781288" y="1987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16227"/>
                  </a:lnTo>
                  <a:lnTo>
                    <a:pt x="623450" y="7711"/>
                  </a:lnTo>
                  <a:lnTo>
                    <a:pt x="578918" y="0"/>
                  </a:lnTo>
                  <a:lnTo>
                    <a:pt x="534386" y="0"/>
                  </a:lnTo>
                  <a:lnTo>
                    <a:pt x="489854" y="0"/>
                  </a:lnTo>
                  <a:lnTo>
                    <a:pt x="445322" y="22909"/>
                  </a:lnTo>
                  <a:lnTo>
                    <a:pt x="400789" y="22577"/>
                  </a:lnTo>
                  <a:lnTo>
                    <a:pt x="356257" y="29958"/>
                  </a:lnTo>
                  <a:lnTo>
                    <a:pt x="311725" y="39944"/>
                  </a:lnTo>
                  <a:lnTo>
                    <a:pt x="267193" y="65428"/>
                  </a:lnTo>
                  <a:lnTo>
                    <a:pt x="222661" y="64372"/>
                  </a:lnTo>
                  <a:lnTo>
                    <a:pt x="178128" y="83714"/>
                  </a:lnTo>
                  <a:lnTo>
                    <a:pt x="133596" y="242836"/>
                  </a:lnTo>
                  <a:lnTo>
                    <a:pt x="89064" y="310185"/>
                  </a:lnTo>
                  <a:lnTo>
                    <a:pt x="44532" y="316432"/>
                  </a:lnTo>
                  <a:lnTo>
                    <a:pt x="0" y="367818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20114" y="1848652"/>
              <a:ext cx="1825820" cy="194727"/>
            </a:xfrm>
            <a:custGeom>
              <a:avLst/>
              <a:pathLst>
                <a:path w="1825820" h="194727">
                  <a:moveTo>
                    <a:pt x="0" y="194727"/>
                  </a:moveTo>
                  <a:lnTo>
                    <a:pt x="44532" y="146045"/>
                  </a:lnTo>
                  <a:lnTo>
                    <a:pt x="89064" y="96502"/>
                  </a:lnTo>
                  <a:lnTo>
                    <a:pt x="133596" y="73309"/>
                  </a:lnTo>
                  <a:lnTo>
                    <a:pt x="178128" y="29118"/>
                  </a:lnTo>
                  <a:lnTo>
                    <a:pt x="222661" y="28967"/>
                  </a:lnTo>
                  <a:lnTo>
                    <a:pt x="267193" y="24925"/>
                  </a:lnTo>
                  <a:lnTo>
                    <a:pt x="311725" y="3994"/>
                  </a:lnTo>
                  <a:lnTo>
                    <a:pt x="356257" y="0"/>
                  </a:lnTo>
                  <a:lnTo>
                    <a:pt x="400789" y="11288"/>
                  </a:lnTo>
                  <a:lnTo>
                    <a:pt x="445322" y="22909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7711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987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20114" y="1848652"/>
              <a:ext cx="1825820" cy="476000"/>
            </a:xfrm>
            <a:custGeom>
              <a:avLst/>
              <a:pathLst>
                <a:path w="1825820" h="476000">
                  <a:moveTo>
                    <a:pt x="0" y="367818"/>
                  </a:moveTo>
                  <a:lnTo>
                    <a:pt x="44532" y="316432"/>
                  </a:lnTo>
                  <a:lnTo>
                    <a:pt x="89064" y="310185"/>
                  </a:lnTo>
                  <a:lnTo>
                    <a:pt x="133596" y="242836"/>
                  </a:lnTo>
                  <a:lnTo>
                    <a:pt x="178128" y="83714"/>
                  </a:lnTo>
                  <a:lnTo>
                    <a:pt x="222661" y="64372"/>
                  </a:lnTo>
                  <a:lnTo>
                    <a:pt x="267193" y="65428"/>
                  </a:lnTo>
                  <a:lnTo>
                    <a:pt x="311725" y="39944"/>
                  </a:lnTo>
                  <a:lnTo>
                    <a:pt x="356257" y="29958"/>
                  </a:lnTo>
                  <a:lnTo>
                    <a:pt x="400789" y="22577"/>
                  </a:lnTo>
                  <a:lnTo>
                    <a:pt x="445322" y="22909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7711"/>
                  </a:lnTo>
                  <a:lnTo>
                    <a:pt x="667983" y="16227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987"/>
                  </a:lnTo>
                  <a:lnTo>
                    <a:pt x="1825820" y="0"/>
                  </a:lnTo>
                  <a:lnTo>
                    <a:pt x="1781288" y="3974"/>
                  </a:lnTo>
                  <a:lnTo>
                    <a:pt x="1736755" y="0"/>
                  </a:lnTo>
                  <a:lnTo>
                    <a:pt x="1692223" y="3461"/>
                  </a:lnTo>
                  <a:lnTo>
                    <a:pt x="1647691" y="9163"/>
                  </a:lnTo>
                  <a:lnTo>
                    <a:pt x="1603159" y="8305"/>
                  </a:lnTo>
                  <a:lnTo>
                    <a:pt x="1558627" y="8708"/>
                  </a:lnTo>
                  <a:lnTo>
                    <a:pt x="1514094" y="16467"/>
                  </a:lnTo>
                  <a:lnTo>
                    <a:pt x="1469562" y="14005"/>
                  </a:lnTo>
                  <a:lnTo>
                    <a:pt x="1425030" y="5141"/>
                  </a:lnTo>
                  <a:lnTo>
                    <a:pt x="1380498" y="6893"/>
                  </a:lnTo>
                  <a:lnTo>
                    <a:pt x="1335966" y="0"/>
                  </a:lnTo>
                  <a:lnTo>
                    <a:pt x="1291433" y="21437"/>
                  </a:lnTo>
                  <a:lnTo>
                    <a:pt x="1246901" y="29282"/>
                  </a:lnTo>
                  <a:lnTo>
                    <a:pt x="1202369" y="12234"/>
                  </a:lnTo>
                  <a:lnTo>
                    <a:pt x="1157837" y="33865"/>
                  </a:lnTo>
                  <a:lnTo>
                    <a:pt x="1113305" y="32145"/>
                  </a:lnTo>
                  <a:lnTo>
                    <a:pt x="1068772" y="13909"/>
                  </a:lnTo>
                  <a:lnTo>
                    <a:pt x="1024240" y="111272"/>
                  </a:lnTo>
                  <a:lnTo>
                    <a:pt x="979708" y="103854"/>
                  </a:lnTo>
                  <a:lnTo>
                    <a:pt x="935176" y="0"/>
                  </a:lnTo>
                  <a:lnTo>
                    <a:pt x="890644" y="59916"/>
                  </a:lnTo>
                  <a:lnTo>
                    <a:pt x="846111" y="149487"/>
                  </a:lnTo>
                  <a:lnTo>
                    <a:pt x="801579" y="0"/>
                  </a:lnTo>
                  <a:lnTo>
                    <a:pt x="757047" y="45818"/>
                  </a:lnTo>
                  <a:lnTo>
                    <a:pt x="712515" y="119832"/>
                  </a:lnTo>
                  <a:lnTo>
                    <a:pt x="667983" y="178500"/>
                  </a:lnTo>
                  <a:lnTo>
                    <a:pt x="623450" y="161951"/>
                  </a:lnTo>
                  <a:lnTo>
                    <a:pt x="578918" y="137454"/>
                  </a:lnTo>
                  <a:lnTo>
                    <a:pt x="534386" y="40995"/>
                  </a:lnTo>
                  <a:lnTo>
                    <a:pt x="489854" y="389454"/>
                  </a:lnTo>
                  <a:lnTo>
                    <a:pt x="445322" y="412364"/>
                  </a:lnTo>
                  <a:lnTo>
                    <a:pt x="400789" y="327367"/>
                  </a:lnTo>
                  <a:lnTo>
                    <a:pt x="356257" y="254643"/>
                  </a:lnTo>
                  <a:lnTo>
                    <a:pt x="311725" y="271619"/>
                  </a:lnTo>
                  <a:lnTo>
                    <a:pt x="267193" y="246135"/>
                  </a:lnTo>
                  <a:lnTo>
                    <a:pt x="222661" y="305770"/>
                  </a:lnTo>
                  <a:lnTo>
                    <a:pt x="178128" y="313019"/>
                  </a:lnTo>
                  <a:lnTo>
                    <a:pt x="133596" y="407782"/>
                  </a:lnTo>
                  <a:lnTo>
                    <a:pt x="89064" y="413580"/>
                  </a:lnTo>
                  <a:lnTo>
                    <a:pt x="44532" y="340773"/>
                  </a:lnTo>
                  <a:lnTo>
                    <a:pt x="0" y="476000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20114" y="1848652"/>
              <a:ext cx="1825820" cy="367818"/>
            </a:xfrm>
            <a:custGeom>
              <a:avLst/>
              <a:pathLst>
                <a:path w="1825820" h="367818">
                  <a:moveTo>
                    <a:pt x="0" y="367818"/>
                  </a:moveTo>
                  <a:lnTo>
                    <a:pt x="44532" y="316432"/>
                  </a:lnTo>
                  <a:lnTo>
                    <a:pt x="89064" y="310185"/>
                  </a:lnTo>
                  <a:lnTo>
                    <a:pt x="133596" y="242836"/>
                  </a:lnTo>
                  <a:lnTo>
                    <a:pt x="178128" y="83714"/>
                  </a:lnTo>
                  <a:lnTo>
                    <a:pt x="222661" y="64372"/>
                  </a:lnTo>
                  <a:lnTo>
                    <a:pt x="267193" y="65428"/>
                  </a:lnTo>
                  <a:lnTo>
                    <a:pt x="311725" y="39944"/>
                  </a:lnTo>
                  <a:lnTo>
                    <a:pt x="356257" y="29958"/>
                  </a:lnTo>
                  <a:lnTo>
                    <a:pt x="400789" y="22577"/>
                  </a:lnTo>
                  <a:lnTo>
                    <a:pt x="445322" y="22909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7711"/>
                  </a:lnTo>
                  <a:lnTo>
                    <a:pt x="667983" y="16227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987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720114" y="1848652"/>
              <a:ext cx="1825820" cy="497636"/>
            </a:xfrm>
            <a:custGeom>
              <a:avLst/>
              <a:pathLst>
                <a:path w="1825820" h="497636">
                  <a:moveTo>
                    <a:pt x="0" y="476000"/>
                  </a:moveTo>
                  <a:lnTo>
                    <a:pt x="44532" y="340773"/>
                  </a:lnTo>
                  <a:lnTo>
                    <a:pt x="89064" y="413580"/>
                  </a:lnTo>
                  <a:lnTo>
                    <a:pt x="133596" y="407782"/>
                  </a:lnTo>
                  <a:lnTo>
                    <a:pt x="178128" y="313019"/>
                  </a:lnTo>
                  <a:lnTo>
                    <a:pt x="222661" y="305770"/>
                  </a:lnTo>
                  <a:lnTo>
                    <a:pt x="267193" y="246135"/>
                  </a:lnTo>
                  <a:lnTo>
                    <a:pt x="311725" y="271619"/>
                  </a:lnTo>
                  <a:lnTo>
                    <a:pt x="356257" y="254643"/>
                  </a:lnTo>
                  <a:lnTo>
                    <a:pt x="400789" y="327367"/>
                  </a:lnTo>
                  <a:lnTo>
                    <a:pt x="445322" y="412364"/>
                  </a:lnTo>
                  <a:lnTo>
                    <a:pt x="489854" y="389454"/>
                  </a:lnTo>
                  <a:lnTo>
                    <a:pt x="534386" y="40995"/>
                  </a:lnTo>
                  <a:lnTo>
                    <a:pt x="578918" y="137454"/>
                  </a:lnTo>
                  <a:lnTo>
                    <a:pt x="623450" y="161951"/>
                  </a:lnTo>
                  <a:lnTo>
                    <a:pt x="667983" y="178500"/>
                  </a:lnTo>
                  <a:lnTo>
                    <a:pt x="712515" y="119832"/>
                  </a:lnTo>
                  <a:lnTo>
                    <a:pt x="757047" y="45818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0"/>
                  </a:lnTo>
                  <a:lnTo>
                    <a:pt x="979708" y="103854"/>
                  </a:lnTo>
                  <a:lnTo>
                    <a:pt x="1024240" y="111272"/>
                  </a:lnTo>
                  <a:lnTo>
                    <a:pt x="1068772" y="13909"/>
                  </a:lnTo>
                  <a:lnTo>
                    <a:pt x="1113305" y="32145"/>
                  </a:lnTo>
                  <a:lnTo>
                    <a:pt x="1157837" y="33865"/>
                  </a:lnTo>
                  <a:lnTo>
                    <a:pt x="1202369" y="12234"/>
                  </a:lnTo>
                  <a:lnTo>
                    <a:pt x="1246901" y="29282"/>
                  </a:lnTo>
                  <a:lnTo>
                    <a:pt x="1291433" y="21437"/>
                  </a:lnTo>
                  <a:lnTo>
                    <a:pt x="1335966" y="0"/>
                  </a:lnTo>
                  <a:lnTo>
                    <a:pt x="1380498" y="6893"/>
                  </a:lnTo>
                  <a:lnTo>
                    <a:pt x="1425030" y="5141"/>
                  </a:lnTo>
                  <a:lnTo>
                    <a:pt x="1469562" y="14005"/>
                  </a:lnTo>
                  <a:lnTo>
                    <a:pt x="1514094" y="16467"/>
                  </a:lnTo>
                  <a:lnTo>
                    <a:pt x="1558627" y="8708"/>
                  </a:lnTo>
                  <a:lnTo>
                    <a:pt x="1603159" y="8305"/>
                  </a:lnTo>
                  <a:lnTo>
                    <a:pt x="1647691" y="9163"/>
                  </a:lnTo>
                  <a:lnTo>
                    <a:pt x="1692223" y="3461"/>
                  </a:lnTo>
                  <a:lnTo>
                    <a:pt x="1736755" y="0"/>
                  </a:lnTo>
                  <a:lnTo>
                    <a:pt x="1781288" y="3974"/>
                  </a:lnTo>
                  <a:lnTo>
                    <a:pt x="1825820" y="0"/>
                  </a:lnTo>
                  <a:lnTo>
                    <a:pt x="1781288" y="3974"/>
                  </a:lnTo>
                  <a:lnTo>
                    <a:pt x="1736755" y="0"/>
                  </a:lnTo>
                  <a:lnTo>
                    <a:pt x="1692223" y="3461"/>
                  </a:lnTo>
                  <a:lnTo>
                    <a:pt x="1647691" y="9163"/>
                  </a:lnTo>
                  <a:lnTo>
                    <a:pt x="1603159" y="8305"/>
                  </a:lnTo>
                  <a:lnTo>
                    <a:pt x="1558627" y="8708"/>
                  </a:lnTo>
                  <a:lnTo>
                    <a:pt x="1514094" y="16467"/>
                  </a:lnTo>
                  <a:lnTo>
                    <a:pt x="1469562" y="14005"/>
                  </a:lnTo>
                  <a:lnTo>
                    <a:pt x="1425030" y="5141"/>
                  </a:lnTo>
                  <a:lnTo>
                    <a:pt x="1380498" y="6893"/>
                  </a:lnTo>
                  <a:lnTo>
                    <a:pt x="1335966" y="0"/>
                  </a:lnTo>
                  <a:lnTo>
                    <a:pt x="1291433" y="25010"/>
                  </a:lnTo>
                  <a:lnTo>
                    <a:pt x="1246901" y="29282"/>
                  </a:lnTo>
                  <a:lnTo>
                    <a:pt x="1202369" y="12234"/>
                  </a:lnTo>
                  <a:lnTo>
                    <a:pt x="1157837" y="33865"/>
                  </a:lnTo>
                  <a:lnTo>
                    <a:pt x="1113305" y="32145"/>
                  </a:lnTo>
                  <a:lnTo>
                    <a:pt x="1068772" y="13909"/>
                  </a:lnTo>
                  <a:lnTo>
                    <a:pt x="1024240" y="111272"/>
                  </a:lnTo>
                  <a:lnTo>
                    <a:pt x="979708" y="103854"/>
                  </a:lnTo>
                  <a:lnTo>
                    <a:pt x="935176" y="0"/>
                  </a:lnTo>
                  <a:lnTo>
                    <a:pt x="890644" y="59916"/>
                  </a:lnTo>
                  <a:lnTo>
                    <a:pt x="846111" y="149487"/>
                  </a:lnTo>
                  <a:lnTo>
                    <a:pt x="801579" y="0"/>
                  </a:lnTo>
                  <a:lnTo>
                    <a:pt x="757047" y="45818"/>
                  </a:lnTo>
                  <a:lnTo>
                    <a:pt x="712515" y="119832"/>
                  </a:lnTo>
                  <a:lnTo>
                    <a:pt x="667983" y="178500"/>
                  </a:lnTo>
                  <a:lnTo>
                    <a:pt x="623450" y="161951"/>
                  </a:lnTo>
                  <a:lnTo>
                    <a:pt x="578918" y="183272"/>
                  </a:lnTo>
                  <a:lnTo>
                    <a:pt x="534386" y="40995"/>
                  </a:lnTo>
                  <a:lnTo>
                    <a:pt x="489854" y="389454"/>
                  </a:lnTo>
                  <a:lnTo>
                    <a:pt x="445322" y="412364"/>
                  </a:lnTo>
                  <a:lnTo>
                    <a:pt x="400789" y="338656"/>
                  </a:lnTo>
                  <a:lnTo>
                    <a:pt x="356257" y="262133"/>
                  </a:lnTo>
                  <a:lnTo>
                    <a:pt x="311725" y="275614"/>
                  </a:lnTo>
                  <a:lnTo>
                    <a:pt x="267193" y="246135"/>
                  </a:lnTo>
                  <a:lnTo>
                    <a:pt x="222661" y="308989"/>
                  </a:lnTo>
                  <a:lnTo>
                    <a:pt x="178128" y="334858"/>
                  </a:lnTo>
                  <a:lnTo>
                    <a:pt x="133596" y="407782"/>
                  </a:lnTo>
                  <a:lnTo>
                    <a:pt x="89064" y="420473"/>
                  </a:lnTo>
                  <a:lnTo>
                    <a:pt x="44532" y="340773"/>
                  </a:lnTo>
                  <a:lnTo>
                    <a:pt x="0" y="497636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20114" y="1848652"/>
              <a:ext cx="1825820" cy="476000"/>
            </a:xfrm>
            <a:custGeom>
              <a:avLst/>
              <a:pathLst>
                <a:path w="1825820" h="476000">
                  <a:moveTo>
                    <a:pt x="0" y="476000"/>
                  </a:moveTo>
                  <a:lnTo>
                    <a:pt x="44532" y="340773"/>
                  </a:lnTo>
                  <a:lnTo>
                    <a:pt x="89064" y="413580"/>
                  </a:lnTo>
                  <a:lnTo>
                    <a:pt x="133596" y="407782"/>
                  </a:lnTo>
                  <a:lnTo>
                    <a:pt x="178128" y="313019"/>
                  </a:lnTo>
                  <a:lnTo>
                    <a:pt x="222661" y="305770"/>
                  </a:lnTo>
                  <a:lnTo>
                    <a:pt x="267193" y="246135"/>
                  </a:lnTo>
                  <a:lnTo>
                    <a:pt x="311725" y="271619"/>
                  </a:lnTo>
                  <a:lnTo>
                    <a:pt x="356257" y="254643"/>
                  </a:lnTo>
                  <a:lnTo>
                    <a:pt x="400789" y="327367"/>
                  </a:lnTo>
                  <a:lnTo>
                    <a:pt x="445322" y="412364"/>
                  </a:lnTo>
                  <a:lnTo>
                    <a:pt x="489854" y="389454"/>
                  </a:lnTo>
                  <a:lnTo>
                    <a:pt x="534386" y="40995"/>
                  </a:lnTo>
                  <a:lnTo>
                    <a:pt x="578918" y="137454"/>
                  </a:lnTo>
                  <a:lnTo>
                    <a:pt x="623450" y="161951"/>
                  </a:lnTo>
                  <a:lnTo>
                    <a:pt x="667983" y="178500"/>
                  </a:lnTo>
                  <a:lnTo>
                    <a:pt x="712515" y="119832"/>
                  </a:lnTo>
                  <a:lnTo>
                    <a:pt x="757047" y="45818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0"/>
                  </a:lnTo>
                  <a:lnTo>
                    <a:pt x="979708" y="103854"/>
                  </a:lnTo>
                  <a:lnTo>
                    <a:pt x="1024240" y="111272"/>
                  </a:lnTo>
                  <a:lnTo>
                    <a:pt x="1068772" y="13909"/>
                  </a:lnTo>
                  <a:lnTo>
                    <a:pt x="1113305" y="32145"/>
                  </a:lnTo>
                  <a:lnTo>
                    <a:pt x="1157837" y="33865"/>
                  </a:lnTo>
                  <a:lnTo>
                    <a:pt x="1202369" y="12234"/>
                  </a:lnTo>
                  <a:lnTo>
                    <a:pt x="1246901" y="29282"/>
                  </a:lnTo>
                  <a:lnTo>
                    <a:pt x="1291433" y="21437"/>
                  </a:lnTo>
                  <a:lnTo>
                    <a:pt x="1335966" y="0"/>
                  </a:lnTo>
                  <a:lnTo>
                    <a:pt x="1380498" y="6893"/>
                  </a:lnTo>
                  <a:lnTo>
                    <a:pt x="1425030" y="5141"/>
                  </a:lnTo>
                  <a:lnTo>
                    <a:pt x="1469562" y="14005"/>
                  </a:lnTo>
                  <a:lnTo>
                    <a:pt x="1514094" y="16467"/>
                  </a:lnTo>
                  <a:lnTo>
                    <a:pt x="1558627" y="8708"/>
                  </a:lnTo>
                  <a:lnTo>
                    <a:pt x="1603159" y="8305"/>
                  </a:lnTo>
                  <a:lnTo>
                    <a:pt x="1647691" y="9163"/>
                  </a:lnTo>
                  <a:lnTo>
                    <a:pt x="1692223" y="3461"/>
                  </a:lnTo>
                  <a:lnTo>
                    <a:pt x="1736755" y="0"/>
                  </a:lnTo>
                  <a:lnTo>
                    <a:pt x="1781288" y="3974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720114" y="1848652"/>
              <a:ext cx="1825820" cy="497636"/>
            </a:xfrm>
            <a:custGeom>
              <a:avLst/>
              <a:pathLst>
                <a:path w="1825820" h="497636">
                  <a:moveTo>
                    <a:pt x="0" y="497636"/>
                  </a:moveTo>
                  <a:lnTo>
                    <a:pt x="44532" y="340773"/>
                  </a:lnTo>
                  <a:lnTo>
                    <a:pt x="89064" y="420473"/>
                  </a:lnTo>
                  <a:lnTo>
                    <a:pt x="133596" y="407782"/>
                  </a:lnTo>
                  <a:lnTo>
                    <a:pt x="178128" y="334858"/>
                  </a:lnTo>
                  <a:lnTo>
                    <a:pt x="222661" y="308989"/>
                  </a:lnTo>
                  <a:lnTo>
                    <a:pt x="267193" y="246135"/>
                  </a:lnTo>
                  <a:lnTo>
                    <a:pt x="311725" y="275614"/>
                  </a:lnTo>
                  <a:lnTo>
                    <a:pt x="356257" y="262133"/>
                  </a:lnTo>
                  <a:lnTo>
                    <a:pt x="400789" y="338656"/>
                  </a:lnTo>
                  <a:lnTo>
                    <a:pt x="445322" y="412364"/>
                  </a:lnTo>
                  <a:lnTo>
                    <a:pt x="489854" y="389454"/>
                  </a:lnTo>
                  <a:lnTo>
                    <a:pt x="534386" y="40995"/>
                  </a:lnTo>
                  <a:lnTo>
                    <a:pt x="578918" y="183272"/>
                  </a:lnTo>
                  <a:lnTo>
                    <a:pt x="623450" y="161951"/>
                  </a:lnTo>
                  <a:lnTo>
                    <a:pt x="667983" y="178500"/>
                  </a:lnTo>
                  <a:lnTo>
                    <a:pt x="712515" y="119832"/>
                  </a:lnTo>
                  <a:lnTo>
                    <a:pt x="757047" y="45818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0"/>
                  </a:lnTo>
                  <a:lnTo>
                    <a:pt x="979708" y="103854"/>
                  </a:lnTo>
                  <a:lnTo>
                    <a:pt x="1024240" y="111272"/>
                  </a:lnTo>
                  <a:lnTo>
                    <a:pt x="1068772" y="13909"/>
                  </a:lnTo>
                  <a:lnTo>
                    <a:pt x="1113305" y="32145"/>
                  </a:lnTo>
                  <a:lnTo>
                    <a:pt x="1157837" y="33865"/>
                  </a:lnTo>
                  <a:lnTo>
                    <a:pt x="1202369" y="12234"/>
                  </a:lnTo>
                  <a:lnTo>
                    <a:pt x="1246901" y="29282"/>
                  </a:lnTo>
                  <a:lnTo>
                    <a:pt x="1291433" y="25010"/>
                  </a:lnTo>
                  <a:lnTo>
                    <a:pt x="1335966" y="0"/>
                  </a:lnTo>
                  <a:lnTo>
                    <a:pt x="1380498" y="6893"/>
                  </a:lnTo>
                  <a:lnTo>
                    <a:pt x="1425030" y="5141"/>
                  </a:lnTo>
                  <a:lnTo>
                    <a:pt x="1469562" y="14005"/>
                  </a:lnTo>
                  <a:lnTo>
                    <a:pt x="1514094" y="16467"/>
                  </a:lnTo>
                  <a:lnTo>
                    <a:pt x="1558627" y="8708"/>
                  </a:lnTo>
                  <a:lnTo>
                    <a:pt x="1603159" y="8305"/>
                  </a:lnTo>
                  <a:lnTo>
                    <a:pt x="1647691" y="9163"/>
                  </a:lnTo>
                  <a:lnTo>
                    <a:pt x="1692223" y="3461"/>
                  </a:lnTo>
                  <a:lnTo>
                    <a:pt x="1736755" y="0"/>
                  </a:lnTo>
                  <a:lnTo>
                    <a:pt x="1781288" y="3974"/>
                  </a:lnTo>
                  <a:lnTo>
                    <a:pt x="1825820" y="0"/>
                  </a:lnTo>
                  <a:lnTo>
                    <a:pt x="1781288" y="9935"/>
                  </a:lnTo>
                  <a:lnTo>
                    <a:pt x="1736755" y="10525"/>
                  </a:lnTo>
                  <a:lnTo>
                    <a:pt x="1692223" y="3461"/>
                  </a:lnTo>
                  <a:lnTo>
                    <a:pt x="1647691" y="9163"/>
                  </a:lnTo>
                  <a:lnTo>
                    <a:pt x="1603159" y="11074"/>
                  </a:lnTo>
                  <a:lnTo>
                    <a:pt x="1558627" y="11611"/>
                  </a:lnTo>
                  <a:lnTo>
                    <a:pt x="1514094" y="21407"/>
                  </a:lnTo>
                  <a:lnTo>
                    <a:pt x="1469562" y="20469"/>
                  </a:lnTo>
                  <a:lnTo>
                    <a:pt x="1425030" y="25706"/>
                  </a:lnTo>
                  <a:lnTo>
                    <a:pt x="1380498" y="15509"/>
                  </a:lnTo>
                  <a:lnTo>
                    <a:pt x="1335966" y="8952"/>
                  </a:lnTo>
                  <a:lnTo>
                    <a:pt x="1291433" y="60740"/>
                  </a:lnTo>
                  <a:lnTo>
                    <a:pt x="1246901" y="35138"/>
                  </a:lnTo>
                  <a:lnTo>
                    <a:pt x="1202369" y="40780"/>
                  </a:lnTo>
                  <a:lnTo>
                    <a:pt x="1157837" y="71494"/>
                  </a:lnTo>
                  <a:lnTo>
                    <a:pt x="1113305" y="76654"/>
                  </a:lnTo>
                  <a:lnTo>
                    <a:pt x="1068772" y="41727"/>
                  </a:lnTo>
                  <a:lnTo>
                    <a:pt x="1024240" y="200291"/>
                  </a:lnTo>
                  <a:lnTo>
                    <a:pt x="979708" y="103854"/>
                  </a:lnTo>
                  <a:lnTo>
                    <a:pt x="935176" y="38945"/>
                  </a:lnTo>
                  <a:lnTo>
                    <a:pt x="890644" y="59916"/>
                  </a:lnTo>
                  <a:lnTo>
                    <a:pt x="846111" y="149487"/>
                  </a:lnTo>
                  <a:lnTo>
                    <a:pt x="801579" y="0"/>
                  </a:lnTo>
                  <a:lnTo>
                    <a:pt x="757047" y="103091"/>
                  </a:lnTo>
                  <a:lnTo>
                    <a:pt x="712515" y="179748"/>
                  </a:lnTo>
                  <a:lnTo>
                    <a:pt x="667983" y="421909"/>
                  </a:lnTo>
                  <a:lnTo>
                    <a:pt x="623450" y="285343"/>
                  </a:lnTo>
                  <a:lnTo>
                    <a:pt x="578918" y="229091"/>
                  </a:lnTo>
                  <a:lnTo>
                    <a:pt x="534386" y="163981"/>
                  </a:lnTo>
                  <a:lnTo>
                    <a:pt x="489854" y="467345"/>
                  </a:lnTo>
                  <a:lnTo>
                    <a:pt x="445322" y="412364"/>
                  </a:lnTo>
                  <a:lnTo>
                    <a:pt x="400789" y="361233"/>
                  </a:lnTo>
                  <a:lnTo>
                    <a:pt x="356257" y="322049"/>
                  </a:lnTo>
                  <a:lnTo>
                    <a:pt x="311725" y="323547"/>
                  </a:lnTo>
                  <a:lnTo>
                    <a:pt x="267193" y="292870"/>
                  </a:lnTo>
                  <a:lnTo>
                    <a:pt x="222661" y="360487"/>
                  </a:lnTo>
                  <a:lnTo>
                    <a:pt x="178128" y="367616"/>
                  </a:lnTo>
                  <a:lnTo>
                    <a:pt x="133596" y="430691"/>
                  </a:lnTo>
                  <a:lnTo>
                    <a:pt x="89064" y="434259"/>
                  </a:lnTo>
                  <a:lnTo>
                    <a:pt x="44532" y="389454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720114" y="1848652"/>
              <a:ext cx="1825820" cy="497636"/>
            </a:xfrm>
            <a:custGeom>
              <a:avLst/>
              <a:pathLst>
                <a:path w="1825820" h="497636">
                  <a:moveTo>
                    <a:pt x="0" y="497636"/>
                  </a:moveTo>
                  <a:lnTo>
                    <a:pt x="44532" y="340773"/>
                  </a:lnTo>
                  <a:lnTo>
                    <a:pt x="89064" y="420473"/>
                  </a:lnTo>
                  <a:lnTo>
                    <a:pt x="133596" y="407782"/>
                  </a:lnTo>
                  <a:lnTo>
                    <a:pt x="178128" y="334858"/>
                  </a:lnTo>
                  <a:lnTo>
                    <a:pt x="222661" y="308989"/>
                  </a:lnTo>
                  <a:lnTo>
                    <a:pt x="267193" y="246135"/>
                  </a:lnTo>
                  <a:lnTo>
                    <a:pt x="311725" y="275614"/>
                  </a:lnTo>
                  <a:lnTo>
                    <a:pt x="356257" y="262133"/>
                  </a:lnTo>
                  <a:lnTo>
                    <a:pt x="400789" y="338656"/>
                  </a:lnTo>
                  <a:lnTo>
                    <a:pt x="445322" y="412364"/>
                  </a:lnTo>
                  <a:lnTo>
                    <a:pt x="489854" y="389454"/>
                  </a:lnTo>
                  <a:lnTo>
                    <a:pt x="534386" y="40995"/>
                  </a:lnTo>
                  <a:lnTo>
                    <a:pt x="578918" y="183272"/>
                  </a:lnTo>
                  <a:lnTo>
                    <a:pt x="623450" y="161951"/>
                  </a:lnTo>
                  <a:lnTo>
                    <a:pt x="667983" y="178500"/>
                  </a:lnTo>
                  <a:lnTo>
                    <a:pt x="712515" y="119832"/>
                  </a:lnTo>
                  <a:lnTo>
                    <a:pt x="757047" y="45818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0"/>
                  </a:lnTo>
                  <a:lnTo>
                    <a:pt x="979708" y="103854"/>
                  </a:lnTo>
                  <a:lnTo>
                    <a:pt x="1024240" y="111272"/>
                  </a:lnTo>
                  <a:lnTo>
                    <a:pt x="1068772" y="13909"/>
                  </a:lnTo>
                  <a:lnTo>
                    <a:pt x="1113305" y="32145"/>
                  </a:lnTo>
                  <a:lnTo>
                    <a:pt x="1157837" y="33865"/>
                  </a:lnTo>
                  <a:lnTo>
                    <a:pt x="1202369" y="12234"/>
                  </a:lnTo>
                  <a:lnTo>
                    <a:pt x="1246901" y="29282"/>
                  </a:lnTo>
                  <a:lnTo>
                    <a:pt x="1291433" y="25010"/>
                  </a:lnTo>
                  <a:lnTo>
                    <a:pt x="1335966" y="0"/>
                  </a:lnTo>
                  <a:lnTo>
                    <a:pt x="1380498" y="6893"/>
                  </a:lnTo>
                  <a:lnTo>
                    <a:pt x="1425030" y="5141"/>
                  </a:lnTo>
                  <a:lnTo>
                    <a:pt x="1469562" y="14005"/>
                  </a:lnTo>
                  <a:lnTo>
                    <a:pt x="1514094" y="16467"/>
                  </a:lnTo>
                  <a:lnTo>
                    <a:pt x="1558627" y="8708"/>
                  </a:lnTo>
                  <a:lnTo>
                    <a:pt x="1603159" y="8305"/>
                  </a:lnTo>
                  <a:lnTo>
                    <a:pt x="1647691" y="9163"/>
                  </a:lnTo>
                  <a:lnTo>
                    <a:pt x="1692223" y="3461"/>
                  </a:lnTo>
                  <a:lnTo>
                    <a:pt x="1736755" y="0"/>
                  </a:lnTo>
                  <a:lnTo>
                    <a:pt x="1781288" y="3974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720114" y="1848652"/>
              <a:ext cx="1825820" cy="497636"/>
            </a:xfrm>
            <a:custGeom>
              <a:avLst/>
              <a:pathLst>
                <a:path w="1825820" h="497636">
                  <a:moveTo>
                    <a:pt x="0" y="497636"/>
                  </a:moveTo>
                  <a:lnTo>
                    <a:pt x="44532" y="389454"/>
                  </a:lnTo>
                  <a:lnTo>
                    <a:pt x="89064" y="434259"/>
                  </a:lnTo>
                  <a:lnTo>
                    <a:pt x="133596" y="430691"/>
                  </a:lnTo>
                  <a:lnTo>
                    <a:pt x="178128" y="367616"/>
                  </a:lnTo>
                  <a:lnTo>
                    <a:pt x="222661" y="360487"/>
                  </a:lnTo>
                  <a:lnTo>
                    <a:pt x="267193" y="292870"/>
                  </a:lnTo>
                  <a:lnTo>
                    <a:pt x="311725" y="323547"/>
                  </a:lnTo>
                  <a:lnTo>
                    <a:pt x="356257" y="322049"/>
                  </a:lnTo>
                  <a:lnTo>
                    <a:pt x="400789" y="361233"/>
                  </a:lnTo>
                  <a:lnTo>
                    <a:pt x="445322" y="412364"/>
                  </a:lnTo>
                  <a:lnTo>
                    <a:pt x="489854" y="467345"/>
                  </a:lnTo>
                  <a:lnTo>
                    <a:pt x="534386" y="163981"/>
                  </a:lnTo>
                  <a:lnTo>
                    <a:pt x="578918" y="229091"/>
                  </a:lnTo>
                  <a:lnTo>
                    <a:pt x="623450" y="285343"/>
                  </a:lnTo>
                  <a:lnTo>
                    <a:pt x="667983" y="421909"/>
                  </a:lnTo>
                  <a:lnTo>
                    <a:pt x="712515" y="179748"/>
                  </a:lnTo>
                  <a:lnTo>
                    <a:pt x="757047" y="103091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38945"/>
                  </a:lnTo>
                  <a:lnTo>
                    <a:pt x="979708" y="103854"/>
                  </a:lnTo>
                  <a:lnTo>
                    <a:pt x="1024240" y="200291"/>
                  </a:lnTo>
                  <a:lnTo>
                    <a:pt x="1068772" y="41727"/>
                  </a:lnTo>
                  <a:lnTo>
                    <a:pt x="1113305" y="76654"/>
                  </a:lnTo>
                  <a:lnTo>
                    <a:pt x="1157837" y="71494"/>
                  </a:lnTo>
                  <a:lnTo>
                    <a:pt x="1202369" y="40780"/>
                  </a:lnTo>
                  <a:lnTo>
                    <a:pt x="1246901" y="35138"/>
                  </a:lnTo>
                  <a:lnTo>
                    <a:pt x="1291433" y="60740"/>
                  </a:lnTo>
                  <a:lnTo>
                    <a:pt x="1335966" y="8952"/>
                  </a:lnTo>
                  <a:lnTo>
                    <a:pt x="1380498" y="15509"/>
                  </a:lnTo>
                  <a:lnTo>
                    <a:pt x="1425030" y="25706"/>
                  </a:lnTo>
                  <a:lnTo>
                    <a:pt x="1469562" y="20469"/>
                  </a:lnTo>
                  <a:lnTo>
                    <a:pt x="1514094" y="21407"/>
                  </a:lnTo>
                  <a:lnTo>
                    <a:pt x="1558627" y="11611"/>
                  </a:lnTo>
                  <a:lnTo>
                    <a:pt x="1603159" y="11074"/>
                  </a:lnTo>
                  <a:lnTo>
                    <a:pt x="1647691" y="9163"/>
                  </a:lnTo>
                  <a:lnTo>
                    <a:pt x="1692223" y="3461"/>
                  </a:lnTo>
                  <a:lnTo>
                    <a:pt x="1736755" y="10525"/>
                  </a:lnTo>
                  <a:lnTo>
                    <a:pt x="1781288" y="9935"/>
                  </a:lnTo>
                  <a:lnTo>
                    <a:pt x="1825820" y="0"/>
                  </a:lnTo>
                  <a:lnTo>
                    <a:pt x="1781288" y="9935"/>
                  </a:lnTo>
                  <a:lnTo>
                    <a:pt x="1736755" y="10525"/>
                  </a:lnTo>
                  <a:lnTo>
                    <a:pt x="1692223" y="3461"/>
                  </a:lnTo>
                  <a:lnTo>
                    <a:pt x="1647691" y="13745"/>
                  </a:lnTo>
                  <a:lnTo>
                    <a:pt x="1603159" y="24917"/>
                  </a:lnTo>
                  <a:lnTo>
                    <a:pt x="1558627" y="32898"/>
                  </a:lnTo>
                  <a:lnTo>
                    <a:pt x="1514094" y="49402"/>
                  </a:lnTo>
                  <a:lnTo>
                    <a:pt x="1469562" y="48479"/>
                  </a:lnTo>
                  <a:lnTo>
                    <a:pt x="1425030" y="46271"/>
                  </a:lnTo>
                  <a:lnTo>
                    <a:pt x="1380498" y="49974"/>
                  </a:lnTo>
                  <a:lnTo>
                    <a:pt x="1335966" y="40288"/>
                  </a:lnTo>
                  <a:lnTo>
                    <a:pt x="1291433" y="96470"/>
                  </a:lnTo>
                  <a:lnTo>
                    <a:pt x="1246901" y="64421"/>
                  </a:lnTo>
                  <a:lnTo>
                    <a:pt x="1202369" y="110107"/>
                  </a:lnTo>
                  <a:lnTo>
                    <a:pt x="1157837" y="173091"/>
                  </a:lnTo>
                  <a:lnTo>
                    <a:pt x="1113305" y="180509"/>
                  </a:lnTo>
                  <a:lnTo>
                    <a:pt x="1068772" y="51000"/>
                  </a:lnTo>
                  <a:lnTo>
                    <a:pt x="1024240" y="200291"/>
                  </a:lnTo>
                  <a:lnTo>
                    <a:pt x="979708" y="103854"/>
                  </a:lnTo>
                  <a:lnTo>
                    <a:pt x="935176" y="38945"/>
                  </a:lnTo>
                  <a:lnTo>
                    <a:pt x="890644" y="59916"/>
                  </a:lnTo>
                  <a:lnTo>
                    <a:pt x="846111" y="149487"/>
                  </a:lnTo>
                  <a:lnTo>
                    <a:pt x="801579" y="0"/>
                  </a:lnTo>
                  <a:lnTo>
                    <a:pt x="757047" y="103091"/>
                  </a:lnTo>
                  <a:lnTo>
                    <a:pt x="712515" y="179748"/>
                  </a:lnTo>
                  <a:lnTo>
                    <a:pt x="667983" y="421909"/>
                  </a:lnTo>
                  <a:lnTo>
                    <a:pt x="623450" y="285343"/>
                  </a:lnTo>
                  <a:lnTo>
                    <a:pt x="578918" y="229091"/>
                  </a:lnTo>
                  <a:lnTo>
                    <a:pt x="534386" y="163981"/>
                  </a:lnTo>
                  <a:lnTo>
                    <a:pt x="489854" y="467345"/>
                  </a:lnTo>
                  <a:lnTo>
                    <a:pt x="445322" y="412364"/>
                  </a:lnTo>
                  <a:lnTo>
                    <a:pt x="400789" y="361233"/>
                  </a:lnTo>
                  <a:lnTo>
                    <a:pt x="356257" y="322049"/>
                  </a:lnTo>
                  <a:lnTo>
                    <a:pt x="311725" y="323547"/>
                  </a:lnTo>
                  <a:lnTo>
                    <a:pt x="267193" y="292870"/>
                  </a:lnTo>
                  <a:lnTo>
                    <a:pt x="222661" y="360487"/>
                  </a:lnTo>
                  <a:lnTo>
                    <a:pt x="178128" y="367616"/>
                  </a:lnTo>
                  <a:lnTo>
                    <a:pt x="133596" y="430691"/>
                  </a:lnTo>
                  <a:lnTo>
                    <a:pt x="89064" y="434259"/>
                  </a:lnTo>
                  <a:lnTo>
                    <a:pt x="44532" y="389454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720114" y="1848652"/>
              <a:ext cx="1825820" cy="497636"/>
            </a:xfrm>
            <a:custGeom>
              <a:avLst/>
              <a:pathLst>
                <a:path w="1825820" h="497636">
                  <a:moveTo>
                    <a:pt x="0" y="497636"/>
                  </a:moveTo>
                  <a:lnTo>
                    <a:pt x="44532" y="389454"/>
                  </a:lnTo>
                  <a:lnTo>
                    <a:pt x="89064" y="434259"/>
                  </a:lnTo>
                  <a:lnTo>
                    <a:pt x="133596" y="430691"/>
                  </a:lnTo>
                  <a:lnTo>
                    <a:pt x="178128" y="367616"/>
                  </a:lnTo>
                  <a:lnTo>
                    <a:pt x="222661" y="360487"/>
                  </a:lnTo>
                  <a:lnTo>
                    <a:pt x="267193" y="292870"/>
                  </a:lnTo>
                  <a:lnTo>
                    <a:pt x="311725" y="323547"/>
                  </a:lnTo>
                  <a:lnTo>
                    <a:pt x="356257" y="322049"/>
                  </a:lnTo>
                  <a:lnTo>
                    <a:pt x="400789" y="361233"/>
                  </a:lnTo>
                  <a:lnTo>
                    <a:pt x="445322" y="412364"/>
                  </a:lnTo>
                  <a:lnTo>
                    <a:pt x="489854" y="467345"/>
                  </a:lnTo>
                  <a:lnTo>
                    <a:pt x="534386" y="163981"/>
                  </a:lnTo>
                  <a:lnTo>
                    <a:pt x="578918" y="229091"/>
                  </a:lnTo>
                  <a:lnTo>
                    <a:pt x="623450" y="285343"/>
                  </a:lnTo>
                  <a:lnTo>
                    <a:pt x="667983" y="421909"/>
                  </a:lnTo>
                  <a:lnTo>
                    <a:pt x="712515" y="179748"/>
                  </a:lnTo>
                  <a:lnTo>
                    <a:pt x="757047" y="103091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38945"/>
                  </a:lnTo>
                  <a:lnTo>
                    <a:pt x="979708" y="103854"/>
                  </a:lnTo>
                  <a:lnTo>
                    <a:pt x="1024240" y="200291"/>
                  </a:lnTo>
                  <a:lnTo>
                    <a:pt x="1068772" y="41727"/>
                  </a:lnTo>
                  <a:lnTo>
                    <a:pt x="1113305" y="76654"/>
                  </a:lnTo>
                  <a:lnTo>
                    <a:pt x="1157837" y="71494"/>
                  </a:lnTo>
                  <a:lnTo>
                    <a:pt x="1202369" y="40780"/>
                  </a:lnTo>
                  <a:lnTo>
                    <a:pt x="1246901" y="35138"/>
                  </a:lnTo>
                  <a:lnTo>
                    <a:pt x="1291433" y="60740"/>
                  </a:lnTo>
                  <a:lnTo>
                    <a:pt x="1335966" y="8952"/>
                  </a:lnTo>
                  <a:lnTo>
                    <a:pt x="1380498" y="15509"/>
                  </a:lnTo>
                  <a:lnTo>
                    <a:pt x="1425030" y="25706"/>
                  </a:lnTo>
                  <a:lnTo>
                    <a:pt x="1469562" y="20469"/>
                  </a:lnTo>
                  <a:lnTo>
                    <a:pt x="1514094" y="21407"/>
                  </a:lnTo>
                  <a:lnTo>
                    <a:pt x="1558627" y="11611"/>
                  </a:lnTo>
                  <a:lnTo>
                    <a:pt x="1603159" y="11074"/>
                  </a:lnTo>
                  <a:lnTo>
                    <a:pt x="1647691" y="9163"/>
                  </a:lnTo>
                  <a:lnTo>
                    <a:pt x="1692223" y="3461"/>
                  </a:lnTo>
                  <a:lnTo>
                    <a:pt x="1736755" y="10525"/>
                  </a:lnTo>
                  <a:lnTo>
                    <a:pt x="1781288" y="9935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720114" y="1848652"/>
              <a:ext cx="1825820" cy="497636"/>
            </a:xfrm>
            <a:custGeom>
              <a:avLst/>
              <a:pathLst>
                <a:path w="1825820" h="497636">
                  <a:moveTo>
                    <a:pt x="0" y="497636"/>
                  </a:moveTo>
                  <a:lnTo>
                    <a:pt x="44532" y="389454"/>
                  </a:lnTo>
                  <a:lnTo>
                    <a:pt x="89064" y="434259"/>
                  </a:lnTo>
                  <a:lnTo>
                    <a:pt x="133596" y="430691"/>
                  </a:lnTo>
                  <a:lnTo>
                    <a:pt x="178128" y="367616"/>
                  </a:lnTo>
                  <a:lnTo>
                    <a:pt x="222661" y="360487"/>
                  </a:lnTo>
                  <a:lnTo>
                    <a:pt x="267193" y="292870"/>
                  </a:lnTo>
                  <a:lnTo>
                    <a:pt x="311725" y="323547"/>
                  </a:lnTo>
                  <a:lnTo>
                    <a:pt x="356257" y="322049"/>
                  </a:lnTo>
                  <a:lnTo>
                    <a:pt x="400789" y="361233"/>
                  </a:lnTo>
                  <a:lnTo>
                    <a:pt x="445322" y="412364"/>
                  </a:lnTo>
                  <a:lnTo>
                    <a:pt x="489854" y="467345"/>
                  </a:lnTo>
                  <a:lnTo>
                    <a:pt x="534386" y="163981"/>
                  </a:lnTo>
                  <a:lnTo>
                    <a:pt x="578918" y="229091"/>
                  </a:lnTo>
                  <a:lnTo>
                    <a:pt x="623450" y="285343"/>
                  </a:lnTo>
                  <a:lnTo>
                    <a:pt x="667983" y="421909"/>
                  </a:lnTo>
                  <a:lnTo>
                    <a:pt x="712515" y="179748"/>
                  </a:lnTo>
                  <a:lnTo>
                    <a:pt x="757047" y="103091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38945"/>
                  </a:lnTo>
                  <a:lnTo>
                    <a:pt x="979708" y="103854"/>
                  </a:lnTo>
                  <a:lnTo>
                    <a:pt x="1024240" y="200291"/>
                  </a:lnTo>
                  <a:lnTo>
                    <a:pt x="1068772" y="51000"/>
                  </a:lnTo>
                  <a:lnTo>
                    <a:pt x="1113305" y="180509"/>
                  </a:lnTo>
                  <a:lnTo>
                    <a:pt x="1157837" y="173091"/>
                  </a:lnTo>
                  <a:lnTo>
                    <a:pt x="1202369" y="110107"/>
                  </a:lnTo>
                  <a:lnTo>
                    <a:pt x="1246901" y="64421"/>
                  </a:lnTo>
                  <a:lnTo>
                    <a:pt x="1291433" y="96470"/>
                  </a:lnTo>
                  <a:lnTo>
                    <a:pt x="1335966" y="40288"/>
                  </a:lnTo>
                  <a:lnTo>
                    <a:pt x="1380498" y="49974"/>
                  </a:lnTo>
                  <a:lnTo>
                    <a:pt x="1425030" y="46271"/>
                  </a:lnTo>
                  <a:lnTo>
                    <a:pt x="1469562" y="48479"/>
                  </a:lnTo>
                  <a:lnTo>
                    <a:pt x="1514094" y="49402"/>
                  </a:lnTo>
                  <a:lnTo>
                    <a:pt x="1558627" y="32898"/>
                  </a:lnTo>
                  <a:lnTo>
                    <a:pt x="1603159" y="24917"/>
                  </a:lnTo>
                  <a:lnTo>
                    <a:pt x="1647691" y="13745"/>
                  </a:lnTo>
                  <a:lnTo>
                    <a:pt x="1692223" y="3461"/>
                  </a:lnTo>
                  <a:lnTo>
                    <a:pt x="1736755" y="10525"/>
                  </a:lnTo>
                  <a:lnTo>
                    <a:pt x="1781288" y="9935"/>
                  </a:lnTo>
                  <a:lnTo>
                    <a:pt x="1825820" y="0"/>
                  </a:lnTo>
                  <a:lnTo>
                    <a:pt x="1825820" y="222545"/>
                  </a:lnTo>
                  <a:lnTo>
                    <a:pt x="1781288" y="141078"/>
                  </a:lnTo>
                  <a:lnTo>
                    <a:pt x="1736755" y="142098"/>
                  </a:lnTo>
                  <a:lnTo>
                    <a:pt x="1692223" y="141934"/>
                  </a:lnTo>
                  <a:lnTo>
                    <a:pt x="1647691" y="256582"/>
                  </a:lnTo>
                  <a:lnTo>
                    <a:pt x="1603159" y="334082"/>
                  </a:lnTo>
                  <a:lnTo>
                    <a:pt x="1558627" y="372522"/>
                  </a:lnTo>
                  <a:lnTo>
                    <a:pt x="1514094" y="363930"/>
                  </a:lnTo>
                  <a:lnTo>
                    <a:pt x="1469562" y="387838"/>
                  </a:lnTo>
                  <a:lnTo>
                    <a:pt x="1425030" y="370175"/>
                  </a:lnTo>
                  <a:lnTo>
                    <a:pt x="1380498" y="372222"/>
                  </a:lnTo>
                  <a:lnTo>
                    <a:pt x="1335966" y="353643"/>
                  </a:lnTo>
                  <a:lnTo>
                    <a:pt x="1291433" y="375163"/>
                  </a:lnTo>
                  <a:lnTo>
                    <a:pt x="1246901" y="292823"/>
                  </a:lnTo>
                  <a:lnTo>
                    <a:pt x="1202369" y="297698"/>
                  </a:lnTo>
                  <a:lnTo>
                    <a:pt x="1157837" y="331130"/>
                  </a:lnTo>
                  <a:lnTo>
                    <a:pt x="1113305" y="274473"/>
                  </a:lnTo>
                  <a:lnTo>
                    <a:pt x="1068772" y="217909"/>
                  </a:lnTo>
                  <a:lnTo>
                    <a:pt x="1024240" y="289309"/>
                  </a:lnTo>
                  <a:lnTo>
                    <a:pt x="979708" y="103854"/>
                  </a:lnTo>
                  <a:lnTo>
                    <a:pt x="935176" y="38945"/>
                  </a:lnTo>
                  <a:lnTo>
                    <a:pt x="890644" y="59916"/>
                  </a:lnTo>
                  <a:lnTo>
                    <a:pt x="846111" y="149487"/>
                  </a:lnTo>
                  <a:lnTo>
                    <a:pt x="801579" y="0"/>
                  </a:lnTo>
                  <a:lnTo>
                    <a:pt x="757047" y="103091"/>
                  </a:lnTo>
                  <a:lnTo>
                    <a:pt x="712515" y="179748"/>
                  </a:lnTo>
                  <a:lnTo>
                    <a:pt x="667983" y="421909"/>
                  </a:lnTo>
                  <a:lnTo>
                    <a:pt x="623450" y="285343"/>
                  </a:lnTo>
                  <a:lnTo>
                    <a:pt x="578918" y="229091"/>
                  </a:lnTo>
                  <a:lnTo>
                    <a:pt x="534386" y="163981"/>
                  </a:lnTo>
                  <a:lnTo>
                    <a:pt x="489854" y="467345"/>
                  </a:lnTo>
                  <a:lnTo>
                    <a:pt x="445322" y="412364"/>
                  </a:lnTo>
                  <a:lnTo>
                    <a:pt x="400789" y="361233"/>
                  </a:lnTo>
                  <a:lnTo>
                    <a:pt x="356257" y="322049"/>
                  </a:lnTo>
                  <a:lnTo>
                    <a:pt x="311725" y="323547"/>
                  </a:lnTo>
                  <a:lnTo>
                    <a:pt x="267193" y="292870"/>
                  </a:lnTo>
                  <a:lnTo>
                    <a:pt x="222661" y="360487"/>
                  </a:lnTo>
                  <a:lnTo>
                    <a:pt x="178128" y="367616"/>
                  </a:lnTo>
                  <a:lnTo>
                    <a:pt x="133596" y="430691"/>
                  </a:lnTo>
                  <a:lnTo>
                    <a:pt x="89064" y="434259"/>
                  </a:lnTo>
                  <a:lnTo>
                    <a:pt x="44532" y="389454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720114" y="1848652"/>
              <a:ext cx="1825820" cy="497636"/>
            </a:xfrm>
            <a:custGeom>
              <a:avLst/>
              <a:pathLst>
                <a:path w="1825820" h="497636">
                  <a:moveTo>
                    <a:pt x="0" y="497636"/>
                  </a:moveTo>
                  <a:lnTo>
                    <a:pt x="44532" y="389454"/>
                  </a:lnTo>
                  <a:lnTo>
                    <a:pt x="89064" y="434259"/>
                  </a:lnTo>
                  <a:lnTo>
                    <a:pt x="133596" y="430691"/>
                  </a:lnTo>
                  <a:lnTo>
                    <a:pt x="178128" y="367616"/>
                  </a:lnTo>
                  <a:lnTo>
                    <a:pt x="222661" y="360487"/>
                  </a:lnTo>
                  <a:lnTo>
                    <a:pt x="267193" y="292870"/>
                  </a:lnTo>
                  <a:lnTo>
                    <a:pt x="311725" y="323547"/>
                  </a:lnTo>
                  <a:lnTo>
                    <a:pt x="356257" y="322049"/>
                  </a:lnTo>
                  <a:lnTo>
                    <a:pt x="400789" y="361233"/>
                  </a:lnTo>
                  <a:lnTo>
                    <a:pt x="445322" y="412364"/>
                  </a:lnTo>
                  <a:lnTo>
                    <a:pt x="489854" y="467345"/>
                  </a:lnTo>
                  <a:lnTo>
                    <a:pt x="534386" y="163981"/>
                  </a:lnTo>
                  <a:lnTo>
                    <a:pt x="578918" y="229091"/>
                  </a:lnTo>
                  <a:lnTo>
                    <a:pt x="623450" y="285343"/>
                  </a:lnTo>
                  <a:lnTo>
                    <a:pt x="667983" y="421909"/>
                  </a:lnTo>
                  <a:lnTo>
                    <a:pt x="712515" y="179748"/>
                  </a:lnTo>
                  <a:lnTo>
                    <a:pt x="757047" y="103091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38945"/>
                  </a:lnTo>
                  <a:lnTo>
                    <a:pt x="979708" y="103854"/>
                  </a:lnTo>
                  <a:lnTo>
                    <a:pt x="1024240" y="200291"/>
                  </a:lnTo>
                  <a:lnTo>
                    <a:pt x="1068772" y="51000"/>
                  </a:lnTo>
                  <a:lnTo>
                    <a:pt x="1113305" y="180509"/>
                  </a:lnTo>
                  <a:lnTo>
                    <a:pt x="1157837" y="173091"/>
                  </a:lnTo>
                  <a:lnTo>
                    <a:pt x="1202369" y="110107"/>
                  </a:lnTo>
                  <a:lnTo>
                    <a:pt x="1246901" y="64421"/>
                  </a:lnTo>
                  <a:lnTo>
                    <a:pt x="1291433" y="96470"/>
                  </a:lnTo>
                  <a:lnTo>
                    <a:pt x="1335966" y="40288"/>
                  </a:lnTo>
                  <a:lnTo>
                    <a:pt x="1380498" y="49974"/>
                  </a:lnTo>
                  <a:lnTo>
                    <a:pt x="1425030" y="46271"/>
                  </a:lnTo>
                  <a:lnTo>
                    <a:pt x="1469562" y="48479"/>
                  </a:lnTo>
                  <a:lnTo>
                    <a:pt x="1514094" y="49402"/>
                  </a:lnTo>
                  <a:lnTo>
                    <a:pt x="1558627" y="32898"/>
                  </a:lnTo>
                  <a:lnTo>
                    <a:pt x="1603159" y="24917"/>
                  </a:lnTo>
                  <a:lnTo>
                    <a:pt x="1647691" y="13745"/>
                  </a:lnTo>
                  <a:lnTo>
                    <a:pt x="1692223" y="3461"/>
                  </a:lnTo>
                  <a:lnTo>
                    <a:pt x="1736755" y="10525"/>
                  </a:lnTo>
                  <a:lnTo>
                    <a:pt x="1781288" y="9935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720114" y="1848652"/>
              <a:ext cx="1825820" cy="778909"/>
            </a:xfrm>
            <a:custGeom>
              <a:avLst/>
              <a:pathLst>
                <a:path w="1825820" h="778909">
                  <a:moveTo>
                    <a:pt x="0" y="497636"/>
                  </a:moveTo>
                  <a:lnTo>
                    <a:pt x="44532" y="389454"/>
                  </a:lnTo>
                  <a:lnTo>
                    <a:pt x="89064" y="434259"/>
                  </a:lnTo>
                  <a:lnTo>
                    <a:pt x="133596" y="430691"/>
                  </a:lnTo>
                  <a:lnTo>
                    <a:pt x="178128" y="367616"/>
                  </a:lnTo>
                  <a:lnTo>
                    <a:pt x="222661" y="360487"/>
                  </a:lnTo>
                  <a:lnTo>
                    <a:pt x="267193" y="292870"/>
                  </a:lnTo>
                  <a:lnTo>
                    <a:pt x="311725" y="323547"/>
                  </a:lnTo>
                  <a:lnTo>
                    <a:pt x="356257" y="322049"/>
                  </a:lnTo>
                  <a:lnTo>
                    <a:pt x="400789" y="361233"/>
                  </a:lnTo>
                  <a:lnTo>
                    <a:pt x="445322" y="412364"/>
                  </a:lnTo>
                  <a:lnTo>
                    <a:pt x="489854" y="467345"/>
                  </a:lnTo>
                  <a:lnTo>
                    <a:pt x="534386" y="163981"/>
                  </a:lnTo>
                  <a:lnTo>
                    <a:pt x="578918" y="229091"/>
                  </a:lnTo>
                  <a:lnTo>
                    <a:pt x="623450" y="285343"/>
                  </a:lnTo>
                  <a:lnTo>
                    <a:pt x="667983" y="421909"/>
                  </a:lnTo>
                  <a:lnTo>
                    <a:pt x="712515" y="179748"/>
                  </a:lnTo>
                  <a:lnTo>
                    <a:pt x="757047" y="103091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38945"/>
                  </a:lnTo>
                  <a:lnTo>
                    <a:pt x="979708" y="103854"/>
                  </a:lnTo>
                  <a:lnTo>
                    <a:pt x="1024240" y="289309"/>
                  </a:lnTo>
                  <a:lnTo>
                    <a:pt x="1068772" y="217909"/>
                  </a:lnTo>
                  <a:lnTo>
                    <a:pt x="1113305" y="274473"/>
                  </a:lnTo>
                  <a:lnTo>
                    <a:pt x="1157837" y="331130"/>
                  </a:lnTo>
                  <a:lnTo>
                    <a:pt x="1202369" y="297698"/>
                  </a:lnTo>
                  <a:lnTo>
                    <a:pt x="1246901" y="292823"/>
                  </a:lnTo>
                  <a:lnTo>
                    <a:pt x="1291433" y="375163"/>
                  </a:lnTo>
                  <a:lnTo>
                    <a:pt x="1335966" y="353643"/>
                  </a:lnTo>
                  <a:lnTo>
                    <a:pt x="1380498" y="372222"/>
                  </a:lnTo>
                  <a:lnTo>
                    <a:pt x="1425030" y="370175"/>
                  </a:lnTo>
                  <a:lnTo>
                    <a:pt x="1469562" y="387838"/>
                  </a:lnTo>
                  <a:lnTo>
                    <a:pt x="1514094" y="363930"/>
                  </a:lnTo>
                  <a:lnTo>
                    <a:pt x="1558627" y="372522"/>
                  </a:lnTo>
                  <a:lnTo>
                    <a:pt x="1603159" y="334082"/>
                  </a:lnTo>
                  <a:lnTo>
                    <a:pt x="1647691" y="256582"/>
                  </a:lnTo>
                  <a:lnTo>
                    <a:pt x="1692223" y="141934"/>
                  </a:lnTo>
                  <a:lnTo>
                    <a:pt x="1736755" y="142098"/>
                  </a:lnTo>
                  <a:lnTo>
                    <a:pt x="1781288" y="141078"/>
                  </a:lnTo>
                  <a:lnTo>
                    <a:pt x="1825820" y="222545"/>
                  </a:lnTo>
                  <a:lnTo>
                    <a:pt x="1825820" y="778909"/>
                  </a:lnTo>
                  <a:lnTo>
                    <a:pt x="1781288" y="691481"/>
                  </a:lnTo>
                  <a:lnTo>
                    <a:pt x="1736755" y="673651"/>
                  </a:lnTo>
                  <a:lnTo>
                    <a:pt x="1692223" y="623127"/>
                  </a:lnTo>
                  <a:lnTo>
                    <a:pt x="1647691" y="568146"/>
                  </a:lnTo>
                  <a:lnTo>
                    <a:pt x="1603159" y="527886"/>
                  </a:lnTo>
                  <a:lnTo>
                    <a:pt x="1558627" y="492503"/>
                  </a:lnTo>
                  <a:lnTo>
                    <a:pt x="1514094" y="400158"/>
                  </a:lnTo>
                  <a:lnTo>
                    <a:pt x="1469562" y="418004"/>
                  </a:lnTo>
                  <a:lnTo>
                    <a:pt x="1425030" y="375316"/>
                  </a:lnTo>
                  <a:lnTo>
                    <a:pt x="1380498" y="377392"/>
                  </a:lnTo>
                  <a:lnTo>
                    <a:pt x="1335966" y="362596"/>
                  </a:lnTo>
                  <a:lnTo>
                    <a:pt x="1291433" y="375163"/>
                  </a:lnTo>
                  <a:lnTo>
                    <a:pt x="1246901" y="298679"/>
                  </a:lnTo>
                  <a:lnTo>
                    <a:pt x="1202369" y="297698"/>
                  </a:lnTo>
                  <a:lnTo>
                    <a:pt x="1157837" y="331130"/>
                  </a:lnTo>
                  <a:lnTo>
                    <a:pt x="1113305" y="274473"/>
                  </a:lnTo>
                  <a:lnTo>
                    <a:pt x="1068772" y="217909"/>
                  </a:lnTo>
                  <a:lnTo>
                    <a:pt x="1024240" y="289309"/>
                  </a:lnTo>
                  <a:lnTo>
                    <a:pt x="979708" y="103854"/>
                  </a:lnTo>
                  <a:lnTo>
                    <a:pt x="935176" y="38945"/>
                  </a:lnTo>
                  <a:lnTo>
                    <a:pt x="890644" y="59916"/>
                  </a:lnTo>
                  <a:lnTo>
                    <a:pt x="846111" y="149487"/>
                  </a:lnTo>
                  <a:lnTo>
                    <a:pt x="801579" y="0"/>
                  </a:lnTo>
                  <a:lnTo>
                    <a:pt x="757047" y="103091"/>
                  </a:lnTo>
                  <a:lnTo>
                    <a:pt x="712515" y="179748"/>
                  </a:lnTo>
                  <a:lnTo>
                    <a:pt x="667983" y="421909"/>
                  </a:lnTo>
                  <a:lnTo>
                    <a:pt x="623450" y="285343"/>
                  </a:lnTo>
                  <a:lnTo>
                    <a:pt x="578918" y="229091"/>
                  </a:lnTo>
                  <a:lnTo>
                    <a:pt x="534386" y="163981"/>
                  </a:lnTo>
                  <a:lnTo>
                    <a:pt x="489854" y="467345"/>
                  </a:lnTo>
                  <a:lnTo>
                    <a:pt x="445322" y="412364"/>
                  </a:lnTo>
                  <a:lnTo>
                    <a:pt x="400789" y="361233"/>
                  </a:lnTo>
                  <a:lnTo>
                    <a:pt x="356257" y="322049"/>
                  </a:lnTo>
                  <a:lnTo>
                    <a:pt x="311725" y="323547"/>
                  </a:lnTo>
                  <a:lnTo>
                    <a:pt x="267193" y="292870"/>
                  </a:lnTo>
                  <a:lnTo>
                    <a:pt x="222661" y="360487"/>
                  </a:lnTo>
                  <a:lnTo>
                    <a:pt x="178128" y="367616"/>
                  </a:lnTo>
                  <a:lnTo>
                    <a:pt x="133596" y="430691"/>
                  </a:lnTo>
                  <a:lnTo>
                    <a:pt x="89064" y="434259"/>
                  </a:lnTo>
                  <a:lnTo>
                    <a:pt x="44532" y="389454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720114" y="1848652"/>
              <a:ext cx="1825820" cy="497636"/>
            </a:xfrm>
            <a:custGeom>
              <a:avLst/>
              <a:pathLst>
                <a:path w="1825820" h="497636">
                  <a:moveTo>
                    <a:pt x="0" y="497636"/>
                  </a:moveTo>
                  <a:lnTo>
                    <a:pt x="44532" y="389454"/>
                  </a:lnTo>
                  <a:lnTo>
                    <a:pt x="89064" y="434259"/>
                  </a:lnTo>
                  <a:lnTo>
                    <a:pt x="133596" y="430691"/>
                  </a:lnTo>
                  <a:lnTo>
                    <a:pt x="178128" y="367616"/>
                  </a:lnTo>
                  <a:lnTo>
                    <a:pt x="222661" y="360487"/>
                  </a:lnTo>
                  <a:lnTo>
                    <a:pt x="267193" y="292870"/>
                  </a:lnTo>
                  <a:lnTo>
                    <a:pt x="311725" y="323547"/>
                  </a:lnTo>
                  <a:lnTo>
                    <a:pt x="356257" y="322049"/>
                  </a:lnTo>
                  <a:lnTo>
                    <a:pt x="400789" y="361233"/>
                  </a:lnTo>
                  <a:lnTo>
                    <a:pt x="445322" y="412364"/>
                  </a:lnTo>
                  <a:lnTo>
                    <a:pt x="489854" y="467345"/>
                  </a:lnTo>
                  <a:lnTo>
                    <a:pt x="534386" y="163981"/>
                  </a:lnTo>
                  <a:lnTo>
                    <a:pt x="578918" y="229091"/>
                  </a:lnTo>
                  <a:lnTo>
                    <a:pt x="623450" y="285343"/>
                  </a:lnTo>
                  <a:lnTo>
                    <a:pt x="667983" y="421909"/>
                  </a:lnTo>
                  <a:lnTo>
                    <a:pt x="712515" y="179748"/>
                  </a:lnTo>
                  <a:lnTo>
                    <a:pt x="757047" y="103091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38945"/>
                  </a:lnTo>
                  <a:lnTo>
                    <a:pt x="979708" y="103854"/>
                  </a:lnTo>
                  <a:lnTo>
                    <a:pt x="1024240" y="289309"/>
                  </a:lnTo>
                  <a:lnTo>
                    <a:pt x="1068772" y="217909"/>
                  </a:lnTo>
                  <a:lnTo>
                    <a:pt x="1113305" y="274473"/>
                  </a:lnTo>
                  <a:lnTo>
                    <a:pt x="1157837" y="331130"/>
                  </a:lnTo>
                  <a:lnTo>
                    <a:pt x="1202369" y="297698"/>
                  </a:lnTo>
                  <a:lnTo>
                    <a:pt x="1246901" y="292823"/>
                  </a:lnTo>
                  <a:lnTo>
                    <a:pt x="1291433" y="375163"/>
                  </a:lnTo>
                  <a:lnTo>
                    <a:pt x="1335966" y="353643"/>
                  </a:lnTo>
                  <a:lnTo>
                    <a:pt x="1380498" y="372222"/>
                  </a:lnTo>
                  <a:lnTo>
                    <a:pt x="1425030" y="370175"/>
                  </a:lnTo>
                  <a:lnTo>
                    <a:pt x="1469562" y="387838"/>
                  </a:lnTo>
                  <a:lnTo>
                    <a:pt x="1514094" y="363930"/>
                  </a:lnTo>
                  <a:lnTo>
                    <a:pt x="1558627" y="372522"/>
                  </a:lnTo>
                  <a:lnTo>
                    <a:pt x="1603159" y="334082"/>
                  </a:lnTo>
                  <a:lnTo>
                    <a:pt x="1647691" y="256582"/>
                  </a:lnTo>
                  <a:lnTo>
                    <a:pt x="1692223" y="141934"/>
                  </a:lnTo>
                  <a:lnTo>
                    <a:pt x="1736755" y="142098"/>
                  </a:lnTo>
                  <a:lnTo>
                    <a:pt x="1781288" y="141078"/>
                  </a:lnTo>
                  <a:lnTo>
                    <a:pt x="1825820" y="2225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720114" y="1848652"/>
              <a:ext cx="1825820" cy="778909"/>
            </a:xfrm>
            <a:custGeom>
              <a:avLst/>
              <a:pathLst>
                <a:path w="1825820" h="778909">
                  <a:moveTo>
                    <a:pt x="0" y="497636"/>
                  </a:moveTo>
                  <a:lnTo>
                    <a:pt x="44532" y="389454"/>
                  </a:lnTo>
                  <a:lnTo>
                    <a:pt x="89064" y="434259"/>
                  </a:lnTo>
                  <a:lnTo>
                    <a:pt x="133596" y="430691"/>
                  </a:lnTo>
                  <a:lnTo>
                    <a:pt x="178128" y="367616"/>
                  </a:lnTo>
                  <a:lnTo>
                    <a:pt x="222661" y="360487"/>
                  </a:lnTo>
                  <a:lnTo>
                    <a:pt x="267193" y="292870"/>
                  </a:lnTo>
                  <a:lnTo>
                    <a:pt x="311725" y="323547"/>
                  </a:lnTo>
                  <a:lnTo>
                    <a:pt x="356257" y="322049"/>
                  </a:lnTo>
                  <a:lnTo>
                    <a:pt x="400789" y="361233"/>
                  </a:lnTo>
                  <a:lnTo>
                    <a:pt x="445322" y="412364"/>
                  </a:lnTo>
                  <a:lnTo>
                    <a:pt x="489854" y="467345"/>
                  </a:lnTo>
                  <a:lnTo>
                    <a:pt x="534386" y="163981"/>
                  </a:lnTo>
                  <a:lnTo>
                    <a:pt x="578918" y="229091"/>
                  </a:lnTo>
                  <a:lnTo>
                    <a:pt x="623450" y="285343"/>
                  </a:lnTo>
                  <a:lnTo>
                    <a:pt x="667983" y="421909"/>
                  </a:lnTo>
                  <a:lnTo>
                    <a:pt x="712515" y="179748"/>
                  </a:lnTo>
                  <a:lnTo>
                    <a:pt x="757047" y="103091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38945"/>
                  </a:lnTo>
                  <a:lnTo>
                    <a:pt x="979708" y="103854"/>
                  </a:lnTo>
                  <a:lnTo>
                    <a:pt x="1024240" y="289309"/>
                  </a:lnTo>
                  <a:lnTo>
                    <a:pt x="1068772" y="217909"/>
                  </a:lnTo>
                  <a:lnTo>
                    <a:pt x="1113305" y="274473"/>
                  </a:lnTo>
                  <a:lnTo>
                    <a:pt x="1157837" y="331130"/>
                  </a:lnTo>
                  <a:lnTo>
                    <a:pt x="1202369" y="297698"/>
                  </a:lnTo>
                  <a:lnTo>
                    <a:pt x="1246901" y="298679"/>
                  </a:lnTo>
                  <a:lnTo>
                    <a:pt x="1291433" y="375163"/>
                  </a:lnTo>
                  <a:lnTo>
                    <a:pt x="1335966" y="362596"/>
                  </a:lnTo>
                  <a:lnTo>
                    <a:pt x="1380498" y="377392"/>
                  </a:lnTo>
                  <a:lnTo>
                    <a:pt x="1425030" y="375316"/>
                  </a:lnTo>
                  <a:lnTo>
                    <a:pt x="1469562" y="418004"/>
                  </a:lnTo>
                  <a:lnTo>
                    <a:pt x="1514094" y="400158"/>
                  </a:lnTo>
                  <a:lnTo>
                    <a:pt x="1558627" y="492503"/>
                  </a:lnTo>
                  <a:lnTo>
                    <a:pt x="1603159" y="527886"/>
                  </a:lnTo>
                  <a:lnTo>
                    <a:pt x="1647691" y="568146"/>
                  </a:lnTo>
                  <a:lnTo>
                    <a:pt x="1692223" y="623127"/>
                  </a:lnTo>
                  <a:lnTo>
                    <a:pt x="1736755" y="673651"/>
                  </a:lnTo>
                  <a:lnTo>
                    <a:pt x="1781288" y="691481"/>
                  </a:lnTo>
                  <a:lnTo>
                    <a:pt x="1825820" y="778909"/>
                  </a:lnTo>
                  <a:lnTo>
                    <a:pt x="1781288" y="778909"/>
                  </a:lnTo>
                  <a:lnTo>
                    <a:pt x="1736755" y="778909"/>
                  </a:lnTo>
                  <a:lnTo>
                    <a:pt x="1692223" y="778909"/>
                  </a:lnTo>
                  <a:lnTo>
                    <a:pt x="1647691" y="778909"/>
                  </a:lnTo>
                  <a:lnTo>
                    <a:pt x="1603159" y="778909"/>
                  </a:lnTo>
                  <a:lnTo>
                    <a:pt x="1558627" y="778909"/>
                  </a:lnTo>
                  <a:lnTo>
                    <a:pt x="1514094" y="778909"/>
                  </a:lnTo>
                  <a:lnTo>
                    <a:pt x="1469562" y="778909"/>
                  </a:lnTo>
                  <a:lnTo>
                    <a:pt x="1425030" y="778909"/>
                  </a:lnTo>
                  <a:lnTo>
                    <a:pt x="1380498" y="778909"/>
                  </a:lnTo>
                  <a:lnTo>
                    <a:pt x="1335966" y="778909"/>
                  </a:lnTo>
                  <a:lnTo>
                    <a:pt x="1291433" y="778909"/>
                  </a:lnTo>
                  <a:lnTo>
                    <a:pt x="1246901" y="778909"/>
                  </a:lnTo>
                  <a:lnTo>
                    <a:pt x="1202369" y="778909"/>
                  </a:lnTo>
                  <a:lnTo>
                    <a:pt x="1157837" y="778909"/>
                  </a:lnTo>
                  <a:lnTo>
                    <a:pt x="1113305" y="778909"/>
                  </a:lnTo>
                  <a:lnTo>
                    <a:pt x="1068772" y="778909"/>
                  </a:lnTo>
                  <a:lnTo>
                    <a:pt x="1024240" y="778909"/>
                  </a:lnTo>
                  <a:lnTo>
                    <a:pt x="979708" y="778909"/>
                  </a:lnTo>
                  <a:lnTo>
                    <a:pt x="935176" y="778909"/>
                  </a:lnTo>
                  <a:lnTo>
                    <a:pt x="890644" y="778909"/>
                  </a:lnTo>
                  <a:lnTo>
                    <a:pt x="846111" y="778909"/>
                  </a:lnTo>
                  <a:lnTo>
                    <a:pt x="801579" y="778909"/>
                  </a:lnTo>
                  <a:lnTo>
                    <a:pt x="757047" y="778909"/>
                  </a:lnTo>
                  <a:lnTo>
                    <a:pt x="712515" y="778909"/>
                  </a:lnTo>
                  <a:lnTo>
                    <a:pt x="667983" y="778909"/>
                  </a:lnTo>
                  <a:lnTo>
                    <a:pt x="623450" y="778909"/>
                  </a:lnTo>
                  <a:lnTo>
                    <a:pt x="578918" y="778909"/>
                  </a:lnTo>
                  <a:lnTo>
                    <a:pt x="534386" y="778909"/>
                  </a:lnTo>
                  <a:lnTo>
                    <a:pt x="489854" y="778909"/>
                  </a:lnTo>
                  <a:lnTo>
                    <a:pt x="445322" y="778909"/>
                  </a:lnTo>
                  <a:lnTo>
                    <a:pt x="400789" y="778909"/>
                  </a:lnTo>
                  <a:lnTo>
                    <a:pt x="356257" y="778909"/>
                  </a:lnTo>
                  <a:lnTo>
                    <a:pt x="311725" y="778909"/>
                  </a:lnTo>
                  <a:lnTo>
                    <a:pt x="267193" y="778909"/>
                  </a:lnTo>
                  <a:lnTo>
                    <a:pt x="222661" y="778909"/>
                  </a:lnTo>
                  <a:lnTo>
                    <a:pt x="178128" y="778909"/>
                  </a:lnTo>
                  <a:lnTo>
                    <a:pt x="133596" y="778909"/>
                  </a:lnTo>
                  <a:lnTo>
                    <a:pt x="89064" y="778909"/>
                  </a:lnTo>
                  <a:lnTo>
                    <a:pt x="44532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720114" y="1848652"/>
              <a:ext cx="1825820" cy="778909"/>
            </a:xfrm>
            <a:custGeom>
              <a:avLst/>
              <a:pathLst>
                <a:path w="1825820" h="778909">
                  <a:moveTo>
                    <a:pt x="0" y="497636"/>
                  </a:moveTo>
                  <a:lnTo>
                    <a:pt x="44532" y="389454"/>
                  </a:lnTo>
                  <a:lnTo>
                    <a:pt x="89064" y="434259"/>
                  </a:lnTo>
                  <a:lnTo>
                    <a:pt x="133596" y="430691"/>
                  </a:lnTo>
                  <a:lnTo>
                    <a:pt x="178128" y="367616"/>
                  </a:lnTo>
                  <a:lnTo>
                    <a:pt x="222661" y="360487"/>
                  </a:lnTo>
                  <a:lnTo>
                    <a:pt x="267193" y="292870"/>
                  </a:lnTo>
                  <a:lnTo>
                    <a:pt x="311725" y="323547"/>
                  </a:lnTo>
                  <a:lnTo>
                    <a:pt x="356257" y="322049"/>
                  </a:lnTo>
                  <a:lnTo>
                    <a:pt x="400789" y="361233"/>
                  </a:lnTo>
                  <a:lnTo>
                    <a:pt x="445322" y="412364"/>
                  </a:lnTo>
                  <a:lnTo>
                    <a:pt x="489854" y="467345"/>
                  </a:lnTo>
                  <a:lnTo>
                    <a:pt x="534386" y="163981"/>
                  </a:lnTo>
                  <a:lnTo>
                    <a:pt x="578918" y="229091"/>
                  </a:lnTo>
                  <a:lnTo>
                    <a:pt x="623450" y="285343"/>
                  </a:lnTo>
                  <a:lnTo>
                    <a:pt x="667983" y="421909"/>
                  </a:lnTo>
                  <a:lnTo>
                    <a:pt x="712515" y="179748"/>
                  </a:lnTo>
                  <a:lnTo>
                    <a:pt x="757047" y="103091"/>
                  </a:lnTo>
                  <a:lnTo>
                    <a:pt x="801579" y="0"/>
                  </a:lnTo>
                  <a:lnTo>
                    <a:pt x="846111" y="149487"/>
                  </a:lnTo>
                  <a:lnTo>
                    <a:pt x="890644" y="59916"/>
                  </a:lnTo>
                  <a:lnTo>
                    <a:pt x="935176" y="38945"/>
                  </a:lnTo>
                  <a:lnTo>
                    <a:pt x="979708" y="103854"/>
                  </a:lnTo>
                  <a:lnTo>
                    <a:pt x="1024240" y="289309"/>
                  </a:lnTo>
                  <a:lnTo>
                    <a:pt x="1068772" y="217909"/>
                  </a:lnTo>
                  <a:lnTo>
                    <a:pt x="1113305" y="274473"/>
                  </a:lnTo>
                  <a:lnTo>
                    <a:pt x="1157837" y="331130"/>
                  </a:lnTo>
                  <a:lnTo>
                    <a:pt x="1202369" y="297698"/>
                  </a:lnTo>
                  <a:lnTo>
                    <a:pt x="1246901" y="298679"/>
                  </a:lnTo>
                  <a:lnTo>
                    <a:pt x="1291433" y="375163"/>
                  </a:lnTo>
                  <a:lnTo>
                    <a:pt x="1335966" y="362596"/>
                  </a:lnTo>
                  <a:lnTo>
                    <a:pt x="1380498" y="377392"/>
                  </a:lnTo>
                  <a:lnTo>
                    <a:pt x="1425030" y="375316"/>
                  </a:lnTo>
                  <a:lnTo>
                    <a:pt x="1469562" y="418004"/>
                  </a:lnTo>
                  <a:lnTo>
                    <a:pt x="1514094" y="400158"/>
                  </a:lnTo>
                  <a:lnTo>
                    <a:pt x="1558627" y="492503"/>
                  </a:lnTo>
                  <a:lnTo>
                    <a:pt x="1603159" y="527886"/>
                  </a:lnTo>
                  <a:lnTo>
                    <a:pt x="1647691" y="568146"/>
                  </a:lnTo>
                  <a:lnTo>
                    <a:pt x="1692223" y="623127"/>
                  </a:lnTo>
                  <a:lnTo>
                    <a:pt x="1736755" y="673651"/>
                  </a:lnTo>
                  <a:lnTo>
                    <a:pt x="1781288" y="691481"/>
                  </a:lnTo>
                  <a:lnTo>
                    <a:pt x="1825820" y="7789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691486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91486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691486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691486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69148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720114" y="3019734"/>
              <a:ext cx="1781288" cy="188445"/>
            </a:xfrm>
            <a:custGeom>
              <a:avLst/>
              <a:pathLst>
                <a:path w="1781288" h="188445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0"/>
                  </a:lnTo>
                  <a:lnTo>
                    <a:pt x="534386" y="0"/>
                  </a:lnTo>
                  <a:lnTo>
                    <a:pt x="489854" y="0"/>
                  </a:lnTo>
                  <a:lnTo>
                    <a:pt x="445322" y="0"/>
                  </a:lnTo>
                  <a:lnTo>
                    <a:pt x="400789" y="12107"/>
                  </a:lnTo>
                  <a:lnTo>
                    <a:pt x="356257" y="17373"/>
                  </a:lnTo>
                  <a:lnTo>
                    <a:pt x="311725" y="15942"/>
                  </a:lnTo>
                  <a:lnTo>
                    <a:pt x="267193" y="15788"/>
                  </a:lnTo>
                  <a:lnTo>
                    <a:pt x="222661" y="25867"/>
                  </a:lnTo>
                  <a:lnTo>
                    <a:pt x="178128" y="46641"/>
                  </a:lnTo>
                  <a:lnTo>
                    <a:pt x="133596" y="58194"/>
                  </a:lnTo>
                  <a:lnTo>
                    <a:pt x="89064" y="146751"/>
                  </a:lnTo>
                  <a:lnTo>
                    <a:pt x="44532" y="188445"/>
                  </a:lnTo>
                  <a:lnTo>
                    <a:pt x="0" y="51927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720114" y="3019734"/>
              <a:ext cx="1781288" cy="0"/>
            </a:xfrm>
            <a:custGeom>
              <a:avLst/>
              <a:pathLst>
                <a:path w="1781288" h="0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720114" y="3019734"/>
              <a:ext cx="1781288" cy="311563"/>
            </a:xfrm>
            <a:custGeom>
              <a:avLst/>
              <a:pathLst>
                <a:path w="1781288" h="311563">
                  <a:moveTo>
                    <a:pt x="0" y="51927"/>
                  </a:moveTo>
                  <a:lnTo>
                    <a:pt x="44532" y="188445"/>
                  </a:lnTo>
                  <a:lnTo>
                    <a:pt x="89064" y="146751"/>
                  </a:lnTo>
                  <a:lnTo>
                    <a:pt x="133596" y="58194"/>
                  </a:lnTo>
                  <a:lnTo>
                    <a:pt x="178128" y="46641"/>
                  </a:lnTo>
                  <a:lnTo>
                    <a:pt x="222661" y="25867"/>
                  </a:lnTo>
                  <a:lnTo>
                    <a:pt x="267193" y="15788"/>
                  </a:lnTo>
                  <a:lnTo>
                    <a:pt x="311725" y="15942"/>
                  </a:lnTo>
                  <a:lnTo>
                    <a:pt x="356257" y="17373"/>
                  </a:lnTo>
                  <a:lnTo>
                    <a:pt x="400789" y="12107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0"/>
                  </a:lnTo>
                  <a:lnTo>
                    <a:pt x="534386" y="0"/>
                  </a:lnTo>
                  <a:lnTo>
                    <a:pt x="489854" y="0"/>
                  </a:lnTo>
                  <a:lnTo>
                    <a:pt x="445322" y="0"/>
                  </a:lnTo>
                  <a:lnTo>
                    <a:pt x="400789" y="16143"/>
                  </a:lnTo>
                  <a:lnTo>
                    <a:pt x="356257" y="26060"/>
                  </a:lnTo>
                  <a:lnTo>
                    <a:pt x="311725" y="31885"/>
                  </a:lnTo>
                  <a:lnTo>
                    <a:pt x="267193" y="24560"/>
                  </a:lnTo>
                  <a:lnTo>
                    <a:pt x="222661" y="28742"/>
                  </a:lnTo>
                  <a:lnTo>
                    <a:pt x="178128" y="48196"/>
                  </a:lnTo>
                  <a:lnTo>
                    <a:pt x="133596" y="60432"/>
                  </a:lnTo>
                  <a:lnTo>
                    <a:pt x="89064" y="158039"/>
                  </a:lnTo>
                  <a:lnTo>
                    <a:pt x="44532" y="201009"/>
                  </a:lnTo>
                  <a:lnTo>
                    <a:pt x="0" y="311563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720114" y="3019734"/>
              <a:ext cx="1781288" cy="188445"/>
            </a:xfrm>
            <a:custGeom>
              <a:avLst/>
              <a:pathLst>
                <a:path w="1781288" h="188445">
                  <a:moveTo>
                    <a:pt x="0" y="51927"/>
                  </a:moveTo>
                  <a:lnTo>
                    <a:pt x="44532" y="188445"/>
                  </a:lnTo>
                  <a:lnTo>
                    <a:pt x="89064" y="146751"/>
                  </a:lnTo>
                  <a:lnTo>
                    <a:pt x="133596" y="58194"/>
                  </a:lnTo>
                  <a:lnTo>
                    <a:pt x="178128" y="46641"/>
                  </a:lnTo>
                  <a:lnTo>
                    <a:pt x="222661" y="25867"/>
                  </a:lnTo>
                  <a:lnTo>
                    <a:pt x="267193" y="15788"/>
                  </a:lnTo>
                  <a:lnTo>
                    <a:pt x="311725" y="15942"/>
                  </a:lnTo>
                  <a:lnTo>
                    <a:pt x="356257" y="17373"/>
                  </a:lnTo>
                  <a:lnTo>
                    <a:pt x="400789" y="12107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720114" y="3019734"/>
              <a:ext cx="1781288" cy="311563"/>
            </a:xfrm>
            <a:custGeom>
              <a:avLst/>
              <a:pathLst>
                <a:path w="1781288" h="311563">
                  <a:moveTo>
                    <a:pt x="0" y="311563"/>
                  </a:moveTo>
                  <a:lnTo>
                    <a:pt x="44532" y="201009"/>
                  </a:lnTo>
                  <a:lnTo>
                    <a:pt x="89064" y="158039"/>
                  </a:lnTo>
                  <a:lnTo>
                    <a:pt x="133596" y="60432"/>
                  </a:lnTo>
                  <a:lnTo>
                    <a:pt x="178128" y="48196"/>
                  </a:lnTo>
                  <a:lnTo>
                    <a:pt x="222661" y="28742"/>
                  </a:lnTo>
                  <a:lnTo>
                    <a:pt x="267193" y="24560"/>
                  </a:lnTo>
                  <a:lnTo>
                    <a:pt x="311725" y="31885"/>
                  </a:lnTo>
                  <a:lnTo>
                    <a:pt x="356257" y="26060"/>
                  </a:lnTo>
                  <a:lnTo>
                    <a:pt x="400789" y="16143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18997"/>
                  </a:lnTo>
                  <a:lnTo>
                    <a:pt x="578918" y="0"/>
                  </a:lnTo>
                  <a:lnTo>
                    <a:pt x="534386" y="0"/>
                  </a:lnTo>
                  <a:lnTo>
                    <a:pt x="489854" y="0"/>
                  </a:lnTo>
                  <a:lnTo>
                    <a:pt x="445322" y="0"/>
                  </a:lnTo>
                  <a:lnTo>
                    <a:pt x="400789" y="16143"/>
                  </a:lnTo>
                  <a:lnTo>
                    <a:pt x="356257" y="31851"/>
                  </a:lnTo>
                  <a:lnTo>
                    <a:pt x="311725" y="47827"/>
                  </a:lnTo>
                  <a:lnTo>
                    <a:pt x="267193" y="64909"/>
                  </a:lnTo>
                  <a:lnTo>
                    <a:pt x="222661" y="57484"/>
                  </a:lnTo>
                  <a:lnTo>
                    <a:pt x="178128" y="88618"/>
                  </a:lnTo>
                  <a:lnTo>
                    <a:pt x="133596" y="143247"/>
                  </a:lnTo>
                  <a:lnTo>
                    <a:pt x="89064" y="282213"/>
                  </a:lnTo>
                  <a:lnTo>
                    <a:pt x="44532" y="276387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720114" y="3019734"/>
              <a:ext cx="1781288" cy="311563"/>
            </a:xfrm>
            <a:custGeom>
              <a:avLst/>
              <a:pathLst>
                <a:path w="1781288" h="311563">
                  <a:moveTo>
                    <a:pt x="0" y="311563"/>
                  </a:moveTo>
                  <a:lnTo>
                    <a:pt x="44532" y="201009"/>
                  </a:lnTo>
                  <a:lnTo>
                    <a:pt x="89064" y="158039"/>
                  </a:lnTo>
                  <a:lnTo>
                    <a:pt x="133596" y="60432"/>
                  </a:lnTo>
                  <a:lnTo>
                    <a:pt x="178128" y="48196"/>
                  </a:lnTo>
                  <a:lnTo>
                    <a:pt x="222661" y="28742"/>
                  </a:lnTo>
                  <a:lnTo>
                    <a:pt x="267193" y="24560"/>
                  </a:lnTo>
                  <a:lnTo>
                    <a:pt x="311725" y="31885"/>
                  </a:lnTo>
                  <a:lnTo>
                    <a:pt x="356257" y="26060"/>
                  </a:lnTo>
                  <a:lnTo>
                    <a:pt x="400789" y="16143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311563"/>
                  </a:moveTo>
                  <a:lnTo>
                    <a:pt x="44532" y="276387"/>
                  </a:lnTo>
                  <a:lnTo>
                    <a:pt x="89064" y="282213"/>
                  </a:lnTo>
                  <a:lnTo>
                    <a:pt x="133596" y="143247"/>
                  </a:lnTo>
                  <a:lnTo>
                    <a:pt x="178128" y="88618"/>
                  </a:lnTo>
                  <a:lnTo>
                    <a:pt x="222661" y="57484"/>
                  </a:lnTo>
                  <a:lnTo>
                    <a:pt x="267193" y="64909"/>
                  </a:lnTo>
                  <a:lnTo>
                    <a:pt x="311725" y="47827"/>
                  </a:lnTo>
                  <a:lnTo>
                    <a:pt x="356257" y="31851"/>
                  </a:lnTo>
                  <a:lnTo>
                    <a:pt x="400789" y="16143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18997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781288" y="12363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5158"/>
                  </a:lnTo>
                  <a:lnTo>
                    <a:pt x="1603159" y="2360"/>
                  </a:lnTo>
                  <a:lnTo>
                    <a:pt x="1558627" y="12298"/>
                  </a:lnTo>
                  <a:lnTo>
                    <a:pt x="1514094" y="8466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4413"/>
                  </a:lnTo>
                  <a:lnTo>
                    <a:pt x="1335966" y="17702"/>
                  </a:lnTo>
                  <a:lnTo>
                    <a:pt x="1291433" y="10597"/>
                  </a:lnTo>
                  <a:lnTo>
                    <a:pt x="1246901" y="16059"/>
                  </a:lnTo>
                  <a:lnTo>
                    <a:pt x="1202369" y="0"/>
                  </a:lnTo>
                  <a:lnTo>
                    <a:pt x="1157837" y="6085"/>
                  </a:lnTo>
                  <a:lnTo>
                    <a:pt x="1113305" y="23251"/>
                  </a:lnTo>
                  <a:lnTo>
                    <a:pt x="1068772" y="11454"/>
                  </a:lnTo>
                  <a:lnTo>
                    <a:pt x="1024240" y="43272"/>
                  </a:lnTo>
                  <a:lnTo>
                    <a:pt x="979708" y="0"/>
                  </a:lnTo>
                  <a:lnTo>
                    <a:pt x="935176" y="38945"/>
                  </a:lnTo>
                  <a:lnTo>
                    <a:pt x="890644" y="0"/>
                  </a:lnTo>
                  <a:lnTo>
                    <a:pt x="846111" y="141619"/>
                  </a:lnTo>
                  <a:lnTo>
                    <a:pt x="801579" y="389454"/>
                  </a:lnTo>
                  <a:lnTo>
                    <a:pt x="757047" y="91636"/>
                  </a:lnTo>
                  <a:lnTo>
                    <a:pt x="712515" y="0"/>
                  </a:lnTo>
                  <a:lnTo>
                    <a:pt x="667983" y="111272"/>
                  </a:lnTo>
                  <a:lnTo>
                    <a:pt x="623450" y="170980"/>
                  </a:lnTo>
                  <a:lnTo>
                    <a:pt x="578918" y="67731"/>
                  </a:lnTo>
                  <a:lnTo>
                    <a:pt x="534386" y="70809"/>
                  </a:lnTo>
                  <a:lnTo>
                    <a:pt x="489854" y="58418"/>
                  </a:lnTo>
                  <a:lnTo>
                    <a:pt x="445322" y="110148"/>
                  </a:lnTo>
                  <a:lnTo>
                    <a:pt x="400789" y="185646"/>
                  </a:lnTo>
                  <a:lnTo>
                    <a:pt x="356257" y="295348"/>
                  </a:lnTo>
                  <a:lnTo>
                    <a:pt x="311725" y="275579"/>
                  </a:lnTo>
                  <a:lnTo>
                    <a:pt x="267193" y="324545"/>
                  </a:lnTo>
                  <a:lnTo>
                    <a:pt x="222661" y="300354"/>
                  </a:lnTo>
                  <a:lnTo>
                    <a:pt x="178128" y="357583"/>
                  </a:lnTo>
                  <a:lnTo>
                    <a:pt x="133596" y="335737"/>
                  </a:lnTo>
                  <a:lnTo>
                    <a:pt x="89064" y="400743"/>
                  </a:lnTo>
                  <a:lnTo>
                    <a:pt x="44532" y="439707"/>
                  </a:lnTo>
                  <a:lnTo>
                    <a:pt x="0" y="571200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720114" y="3019734"/>
              <a:ext cx="1781288" cy="311563"/>
            </a:xfrm>
            <a:custGeom>
              <a:avLst/>
              <a:pathLst>
                <a:path w="1781288" h="311563">
                  <a:moveTo>
                    <a:pt x="0" y="311563"/>
                  </a:moveTo>
                  <a:lnTo>
                    <a:pt x="44532" y="276387"/>
                  </a:lnTo>
                  <a:lnTo>
                    <a:pt x="89064" y="282213"/>
                  </a:lnTo>
                  <a:lnTo>
                    <a:pt x="133596" y="143247"/>
                  </a:lnTo>
                  <a:lnTo>
                    <a:pt x="178128" y="88618"/>
                  </a:lnTo>
                  <a:lnTo>
                    <a:pt x="222661" y="57484"/>
                  </a:lnTo>
                  <a:lnTo>
                    <a:pt x="267193" y="64909"/>
                  </a:lnTo>
                  <a:lnTo>
                    <a:pt x="311725" y="47827"/>
                  </a:lnTo>
                  <a:lnTo>
                    <a:pt x="356257" y="31851"/>
                  </a:lnTo>
                  <a:lnTo>
                    <a:pt x="400789" y="16143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18997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439707"/>
                  </a:lnTo>
                  <a:lnTo>
                    <a:pt x="89064" y="400743"/>
                  </a:lnTo>
                  <a:lnTo>
                    <a:pt x="133596" y="335737"/>
                  </a:lnTo>
                  <a:lnTo>
                    <a:pt x="178128" y="357583"/>
                  </a:lnTo>
                  <a:lnTo>
                    <a:pt x="222661" y="300354"/>
                  </a:lnTo>
                  <a:lnTo>
                    <a:pt x="267193" y="324545"/>
                  </a:lnTo>
                  <a:lnTo>
                    <a:pt x="311725" y="275579"/>
                  </a:lnTo>
                  <a:lnTo>
                    <a:pt x="356257" y="295348"/>
                  </a:lnTo>
                  <a:lnTo>
                    <a:pt x="400789" y="185646"/>
                  </a:lnTo>
                  <a:lnTo>
                    <a:pt x="445322" y="110148"/>
                  </a:lnTo>
                  <a:lnTo>
                    <a:pt x="489854" y="58418"/>
                  </a:lnTo>
                  <a:lnTo>
                    <a:pt x="534386" y="70809"/>
                  </a:lnTo>
                  <a:lnTo>
                    <a:pt x="578918" y="67731"/>
                  </a:lnTo>
                  <a:lnTo>
                    <a:pt x="623450" y="170980"/>
                  </a:lnTo>
                  <a:lnTo>
                    <a:pt x="667983" y="111272"/>
                  </a:lnTo>
                  <a:lnTo>
                    <a:pt x="712515" y="0"/>
                  </a:lnTo>
                  <a:lnTo>
                    <a:pt x="757047" y="91636"/>
                  </a:lnTo>
                  <a:lnTo>
                    <a:pt x="801579" y="389454"/>
                  </a:lnTo>
                  <a:lnTo>
                    <a:pt x="846111" y="141619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43272"/>
                  </a:lnTo>
                  <a:lnTo>
                    <a:pt x="1068772" y="11454"/>
                  </a:lnTo>
                  <a:lnTo>
                    <a:pt x="1113305" y="23251"/>
                  </a:lnTo>
                  <a:lnTo>
                    <a:pt x="1157837" y="6085"/>
                  </a:lnTo>
                  <a:lnTo>
                    <a:pt x="1202369" y="0"/>
                  </a:lnTo>
                  <a:lnTo>
                    <a:pt x="1246901" y="16059"/>
                  </a:lnTo>
                  <a:lnTo>
                    <a:pt x="1291433" y="10597"/>
                  </a:lnTo>
                  <a:lnTo>
                    <a:pt x="1335966" y="17702"/>
                  </a:lnTo>
                  <a:lnTo>
                    <a:pt x="1380498" y="4413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8466"/>
                  </a:lnTo>
                  <a:lnTo>
                    <a:pt x="1558627" y="12298"/>
                  </a:lnTo>
                  <a:lnTo>
                    <a:pt x="1603159" y="2360"/>
                  </a:lnTo>
                  <a:lnTo>
                    <a:pt x="1647691" y="5158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2363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5158"/>
                  </a:lnTo>
                  <a:lnTo>
                    <a:pt x="1603159" y="2360"/>
                  </a:lnTo>
                  <a:lnTo>
                    <a:pt x="1558627" y="12298"/>
                  </a:lnTo>
                  <a:lnTo>
                    <a:pt x="1514094" y="8466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4413"/>
                  </a:lnTo>
                  <a:lnTo>
                    <a:pt x="1335966" y="17702"/>
                  </a:lnTo>
                  <a:lnTo>
                    <a:pt x="1291433" y="10597"/>
                  </a:lnTo>
                  <a:lnTo>
                    <a:pt x="1246901" y="16059"/>
                  </a:lnTo>
                  <a:lnTo>
                    <a:pt x="1202369" y="0"/>
                  </a:lnTo>
                  <a:lnTo>
                    <a:pt x="1157837" y="12170"/>
                  </a:lnTo>
                  <a:lnTo>
                    <a:pt x="1113305" y="23251"/>
                  </a:lnTo>
                  <a:lnTo>
                    <a:pt x="1068772" y="11454"/>
                  </a:lnTo>
                  <a:lnTo>
                    <a:pt x="1024240" y="43272"/>
                  </a:lnTo>
                  <a:lnTo>
                    <a:pt x="979708" y="0"/>
                  </a:lnTo>
                  <a:lnTo>
                    <a:pt x="935176" y="38945"/>
                  </a:lnTo>
                  <a:lnTo>
                    <a:pt x="890644" y="0"/>
                  </a:lnTo>
                  <a:lnTo>
                    <a:pt x="846111" y="141619"/>
                  </a:lnTo>
                  <a:lnTo>
                    <a:pt x="801579" y="389454"/>
                  </a:lnTo>
                  <a:lnTo>
                    <a:pt x="757047" y="137454"/>
                  </a:lnTo>
                  <a:lnTo>
                    <a:pt x="712515" y="0"/>
                  </a:lnTo>
                  <a:lnTo>
                    <a:pt x="667983" y="111272"/>
                  </a:lnTo>
                  <a:lnTo>
                    <a:pt x="623450" y="170980"/>
                  </a:lnTo>
                  <a:lnTo>
                    <a:pt x="578918" y="67731"/>
                  </a:lnTo>
                  <a:lnTo>
                    <a:pt x="534386" y="70809"/>
                  </a:lnTo>
                  <a:lnTo>
                    <a:pt x="489854" y="58418"/>
                  </a:lnTo>
                  <a:lnTo>
                    <a:pt x="445322" y="110148"/>
                  </a:lnTo>
                  <a:lnTo>
                    <a:pt x="400789" y="189682"/>
                  </a:lnTo>
                  <a:lnTo>
                    <a:pt x="356257" y="301139"/>
                  </a:lnTo>
                  <a:lnTo>
                    <a:pt x="311725" y="275579"/>
                  </a:lnTo>
                  <a:lnTo>
                    <a:pt x="267193" y="326300"/>
                  </a:lnTo>
                  <a:lnTo>
                    <a:pt x="222661" y="303228"/>
                  </a:lnTo>
                  <a:lnTo>
                    <a:pt x="178128" y="357583"/>
                  </a:lnTo>
                  <a:lnTo>
                    <a:pt x="133596" y="337975"/>
                  </a:lnTo>
                  <a:lnTo>
                    <a:pt x="89064" y="400743"/>
                  </a:lnTo>
                  <a:lnTo>
                    <a:pt x="44532" y="452270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439707"/>
                  </a:lnTo>
                  <a:lnTo>
                    <a:pt x="89064" y="400743"/>
                  </a:lnTo>
                  <a:lnTo>
                    <a:pt x="133596" y="335737"/>
                  </a:lnTo>
                  <a:lnTo>
                    <a:pt x="178128" y="357583"/>
                  </a:lnTo>
                  <a:lnTo>
                    <a:pt x="222661" y="300354"/>
                  </a:lnTo>
                  <a:lnTo>
                    <a:pt x="267193" y="324545"/>
                  </a:lnTo>
                  <a:lnTo>
                    <a:pt x="311725" y="275579"/>
                  </a:lnTo>
                  <a:lnTo>
                    <a:pt x="356257" y="295348"/>
                  </a:lnTo>
                  <a:lnTo>
                    <a:pt x="400789" y="185646"/>
                  </a:lnTo>
                  <a:lnTo>
                    <a:pt x="445322" y="110148"/>
                  </a:lnTo>
                  <a:lnTo>
                    <a:pt x="489854" y="58418"/>
                  </a:lnTo>
                  <a:lnTo>
                    <a:pt x="534386" y="70809"/>
                  </a:lnTo>
                  <a:lnTo>
                    <a:pt x="578918" y="67731"/>
                  </a:lnTo>
                  <a:lnTo>
                    <a:pt x="623450" y="170980"/>
                  </a:lnTo>
                  <a:lnTo>
                    <a:pt x="667983" y="111272"/>
                  </a:lnTo>
                  <a:lnTo>
                    <a:pt x="712515" y="0"/>
                  </a:lnTo>
                  <a:lnTo>
                    <a:pt x="757047" y="91636"/>
                  </a:lnTo>
                  <a:lnTo>
                    <a:pt x="801579" y="389454"/>
                  </a:lnTo>
                  <a:lnTo>
                    <a:pt x="846111" y="141619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43272"/>
                  </a:lnTo>
                  <a:lnTo>
                    <a:pt x="1068772" y="11454"/>
                  </a:lnTo>
                  <a:lnTo>
                    <a:pt x="1113305" y="23251"/>
                  </a:lnTo>
                  <a:lnTo>
                    <a:pt x="1157837" y="6085"/>
                  </a:lnTo>
                  <a:lnTo>
                    <a:pt x="1202369" y="0"/>
                  </a:lnTo>
                  <a:lnTo>
                    <a:pt x="1246901" y="16059"/>
                  </a:lnTo>
                  <a:lnTo>
                    <a:pt x="1291433" y="10597"/>
                  </a:lnTo>
                  <a:lnTo>
                    <a:pt x="1335966" y="17702"/>
                  </a:lnTo>
                  <a:lnTo>
                    <a:pt x="1380498" y="4413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8466"/>
                  </a:lnTo>
                  <a:lnTo>
                    <a:pt x="1558627" y="12298"/>
                  </a:lnTo>
                  <a:lnTo>
                    <a:pt x="1603159" y="2360"/>
                  </a:lnTo>
                  <a:lnTo>
                    <a:pt x="1647691" y="5158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23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452270"/>
                  </a:lnTo>
                  <a:lnTo>
                    <a:pt x="89064" y="400743"/>
                  </a:lnTo>
                  <a:lnTo>
                    <a:pt x="133596" y="337975"/>
                  </a:lnTo>
                  <a:lnTo>
                    <a:pt x="178128" y="357583"/>
                  </a:lnTo>
                  <a:lnTo>
                    <a:pt x="222661" y="303228"/>
                  </a:lnTo>
                  <a:lnTo>
                    <a:pt x="267193" y="326300"/>
                  </a:lnTo>
                  <a:lnTo>
                    <a:pt x="311725" y="275579"/>
                  </a:lnTo>
                  <a:lnTo>
                    <a:pt x="356257" y="301139"/>
                  </a:lnTo>
                  <a:lnTo>
                    <a:pt x="400789" y="189682"/>
                  </a:lnTo>
                  <a:lnTo>
                    <a:pt x="445322" y="110148"/>
                  </a:lnTo>
                  <a:lnTo>
                    <a:pt x="489854" y="58418"/>
                  </a:lnTo>
                  <a:lnTo>
                    <a:pt x="534386" y="70809"/>
                  </a:lnTo>
                  <a:lnTo>
                    <a:pt x="578918" y="67731"/>
                  </a:lnTo>
                  <a:lnTo>
                    <a:pt x="623450" y="170980"/>
                  </a:lnTo>
                  <a:lnTo>
                    <a:pt x="667983" y="111272"/>
                  </a:lnTo>
                  <a:lnTo>
                    <a:pt x="712515" y="0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41619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43272"/>
                  </a:lnTo>
                  <a:lnTo>
                    <a:pt x="1068772" y="11454"/>
                  </a:lnTo>
                  <a:lnTo>
                    <a:pt x="1113305" y="23251"/>
                  </a:lnTo>
                  <a:lnTo>
                    <a:pt x="1157837" y="12170"/>
                  </a:lnTo>
                  <a:lnTo>
                    <a:pt x="1202369" y="0"/>
                  </a:lnTo>
                  <a:lnTo>
                    <a:pt x="1246901" y="16059"/>
                  </a:lnTo>
                  <a:lnTo>
                    <a:pt x="1291433" y="10597"/>
                  </a:lnTo>
                  <a:lnTo>
                    <a:pt x="1335966" y="17702"/>
                  </a:lnTo>
                  <a:lnTo>
                    <a:pt x="1380498" y="4413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8466"/>
                  </a:lnTo>
                  <a:lnTo>
                    <a:pt x="1558627" y="12298"/>
                  </a:lnTo>
                  <a:lnTo>
                    <a:pt x="1603159" y="2360"/>
                  </a:lnTo>
                  <a:lnTo>
                    <a:pt x="1647691" y="5158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2363"/>
                  </a:lnTo>
                  <a:lnTo>
                    <a:pt x="1736755" y="48681"/>
                  </a:lnTo>
                  <a:lnTo>
                    <a:pt x="1692223" y="0"/>
                  </a:lnTo>
                  <a:lnTo>
                    <a:pt x="1647691" y="25791"/>
                  </a:lnTo>
                  <a:lnTo>
                    <a:pt x="1603159" y="2360"/>
                  </a:lnTo>
                  <a:lnTo>
                    <a:pt x="1558627" y="20497"/>
                  </a:lnTo>
                  <a:lnTo>
                    <a:pt x="1514094" y="8466"/>
                  </a:lnTo>
                  <a:lnTo>
                    <a:pt x="1469562" y="2917"/>
                  </a:lnTo>
                  <a:lnTo>
                    <a:pt x="1425030" y="11288"/>
                  </a:lnTo>
                  <a:lnTo>
                    <a:pt x="1380498" y="4413"/>
                  </a:lnTo>
                  <a:lnTo>
                    <a:pt x="1335966" y="17702"/>
                  </a:lnTo>
                  <a:lnTo>
                    <a:pt x="1291433" y="37090"/>
                  </a:lnTo>
                  <a:lnTo>
                    <a:pt x="1246901" y="24089"/>
                  </a:lnTo>
                  <a:lnTo>
                    <a:pt x="1202369" y="7348"/>
                  </a:lnTo>
                  <a:lnTo>
                    <a:pt x="1157837" y="42596"/>
                  </a:lnTo>
                  <a:lnTo>
                    <a:pt x="1113305" y="46502"/>
                  </a:lnTo>
                  <a:lnTo>
                    <a:pt x="1068772" y="17181"/>
                  </a:lnTo>
                  <a:lnTo>
                    <a:pt x="1024240" y="43272"/>
                  </a:lnTo>
                  <a:lnTo>
                    <a:pt x="979708" y="0"/>
                  </a:lnTo>
                  <a:lnTo>
                    <a:pt x="935176" y="38945"/>
                  </a:lnTo>
                  <a:lnTo>
                    <a:pt x="890644" y="0"/>
                  </a:lnTo>
                  <a:lnTo>
                    <a:pt x="846111" y="177024"/>
                  </a:lnTo>
                  <a:lnTo>
                    <a:pt x="801579" y="389454"/>
                  </a:lnTo>
                  <a:lnTo>
                    <a:pt x="757047" y="137454"/>
                  </a:lnTo>
                  <a:lnTo>
                    <a:pt x="712515" y="129818"/>
                  </a:lnTo>
                  <a:lnTo>
                    <a:pt x="667983" y="222545"/>
                  </a:lnTo>
                  <a:lnTo>
                    <a:pt x="623450" y="265969"/>
                  </a:lnTo>
                  <a:lnTo>
                    <a:pt x="578918" y="237059"/>
                  </a:lnTo>
                  <a:lnTo>
                    <a:pt x="534386" y="531074"/>
                  </a:lnTo>
                  <a:lnTo>
                    <a:pt x="489854" y="535500"/>
                  </a:lnTo>
                  <a:lnTo>
                    <a:pt x="445322" y="472066"/>
                  </a:lnTo>
                  <a:lnTo>
                    <a:pt x="400789" y="399544"/>
                  </a:lnTo>
                  <a:lnTo>
                    <a:pt x="356257" y="437231"/>
                  </a:lnTo>
                  <a:lnTo>
                    <a:pt x="311725" y="380344"/>
                  </a:lnTo>
                  <a:lnTo>
                    <a:pt x="267193" y="412260"/>
                  </a:lnTo>
                  <a:lnTo>
                    <a:pt x="222661" y="375083"/>
                  </a:lnTo>
                  <a:lnTo>
                    <a:pt x="178128" y="424435"/>
                  </a:lnTo>
                  <a:lnTo>
                    <a:pt x="133596" y="396169"/>
                  </a:lnTo>
                  <a:lnTo>
                    <a:pt x="89064" y="423320"/>
                  </a:lnTo>
                  <a:lnTo>
                    <a:pt x="44532" y="515085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452270"/>
                  </a:lnTo>
                  <a:lnTo>
                    <a:pt x="89064" y="400743"/>
                  </a:lnTo>
                  <a:lnTo>
                    <a:pt x="133596" y="337975"/>
                  </a:lnTo>
                  <a:lnTo>
                    <a:pt x="178128" y="357583"/>
                  </a:lnTo>
                  <a:lnTo>
                    <a:pt x="222661" y="303228"/>
                  </a:lnTo>
                  <a:lnTo>
                    <a:pt x="267193" y="326300"/>
                  </a:lnTo>
                  <a:lnTo>
                    <a:pt x="311725" y="275579"/>
                  </a:lnTo>
                  <a:lnTo>
                    <a:pt x="356257" y="301139"/>
                  </a:lnTo>
                  <a:lnTo>
                    <a:pt x="400789" y="189682"/>
                  </a:lnTo>
                  <a:lnTo>
                    <a:pt x="445322" y="110148"/>
                  </a:lnTo>
                  <a:lnTo>
                    <a:pt x="489854" y="58418"/>
                  </a:lnTo>
                  <a:lnTo>
                    <a:pt x="534386" y="70809"/>
                  </a:lnTo>
                  <a:lnTo>
                    <a:pt x="578918" y="67731"/>
                  </a:lnTo>
                  <a:lnTo>
                    <a:pt x="623450" y="170980"/>
                  </a:lnTo>
                  <a:lnTo>
                    <a:pt x="667983" y="111272"/>
                  </a:lnTo>
                  <a:lnTo>
                    <a:pt x="712515" y="0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41619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43272"/>
                  </a:lnTo>
                  <a:lnTo>
                    <a:pt x="1068772" y="11454"/>
                  </a:lnTo>
                  <a:lnTo>
                    <a:pt x="1113305" y="23251"/>
                  </a:lnTo>
                  <a:lnTo>
                    <a:pt x="1157837" y="12170"/>
                  </a:lnTo>
                  <a:lnTo>
                    <a:pt x="1202369" y="0"/>
                  </a:lnTo>
                  <a:lnTo>
                    <a:pt x="1246901" y="16059"/>
                  </a:lnTo>
                  <a:lnTo>
                    <a:pt x="1291433" y="10597"/>
                  </a:lnTo>
                  <a:lnTo>
                    <a:pt x="1335966" y="17702"/>
                  </a:lnTo>
                  <a:lnTo>
                    <a:pt x="1380498" y="4413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8466"/>
                  </a:lnTo>
                  <a:lnTo>
                    <a:pt x="1558627" y="12298"/>
                  </a:lnTo>
                  <a:lnTo>
                    <a:pt x="1603159" y="2360"/>
                  </a:lnTo>
                  <a:lnTo>
                    <a:pt x="1647691" y="5158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23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515085"/>
                  </a:lnTo>
                  <a:lnTo>
                    <a:pt x="89064" y="423320"/>
                  </a:lnTo>
                  <a:lnTo>
                    <a:pt x="133596" y="396169"/>
                  </a:lnTo>
                  <a:lnTo>
                    <a:pt x="178128" y="424435"/>
                  </a:lnTo>
                  <a:lnTo>
                    <a:pt x="222661" y="375083"/>
                  </a:lnTo>
                  <a:lnTo>
                    <a:pt x="267193" y="412260"/>
                  </a:lnTo>
                  <a:lnTo>
                    <a:pt x="311725" y="380344"/>
                  </a:lnTo>
                  <a:lnTo>
                    <a:pt x="356257" y="437231"/>
                  </a:lnTo>
                  <a:lnTo>
                    <a:pt x="400789" y="399544"/>
                  </a:lnTo>
                  <a:lnTo>
                    <a:pt x="445322" y="472066"/>
                  </a:lnTo>
                  <a:lnTo>
                    <a:pt x="489854" y="535500"/>
                  </a:lnTo>
                  <a:lnTo>
                    <a:pt x="534386" y="531074"/>
                  </a:lnTo>
                  <a:lnTo>
                    <a:pt x="578918" y="237059"/>
                  </a:lnTo>
                  <a:lnTo>
                    <a:pt x="623450" y="265969"/>
                  </a:lnTo>
                  <a:lnTo>
                    <a:pt x="667983" y="222545"/>
                  </a:lnTo>
                  <a:lnTo>
                    <a:pt x="712515" y="129818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77024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43272"/>
                  </a:lnTo>
                  <a:lnTo>
                    <a:pt x="1068772" y="17181"/>
                  </a:lnTo>
                  <a:lnTo>
                    <a:pt x="1113305" y="46502"/>
                  </a:lnTo>
                  <a:lnTo>
                    <a:pt x="1157837" y="42596"/>
                  </a:lnTo>
                  <a:lnTo>
                    <a:pt x="1202369" y="7348"/>
                  </a:lnTo>
                  <a:lnTo>
                    <a:pt x="1246901" y="24089"/>
                  </a:lnTo>
                  <a:lnTo>
                    <a:pt x="1291433" y="37090"/>
                  </a:lnTo>
                  <a:lnTo>
                    <a:pt x="1335966" y="17702"/>
                  </a:lnTo>
                  <a:lnTo>
                    <a:pt x="1380498" y="4413"/>
                  </a:lnTo>
                  <a:lnTo>
                    <a:pt x="1425030" y="11288"/>
                  </a:lnTo>
                  <a:lnTo>
                    <a:pt x="1469562" y="2917"/>
                  </a:lnTo>
                  <a:lnTo>
                    <a:pt x="1514094" y="8466"/>
                  </a:lnTo>
                  <a:lnTo>
                    <a:pt x="1558627" y="20497"/>
                  </a:lnTo>
                  <a:lnTo>
                    <a:pt x="1603159" y="2360"/>
                  </a:lnTo>
                  <a:lnTo>
                    <a:pt x="1647691" y="25791"/>
                  </a:lnTo>
                  <a:lnTo>
                    <a:pt x="1692223" y="0"/>
                  </a:lnTo>
                  <a:lnTo>
                    <a:pt x="1736755" y="48681"/>
                  </a:lnTo>
                  <a:lnTo>
                    <a:pt x="1781288" y="12363"/>
                  </a:lnTo>
                  <a:lnTo>
                    <a:pt x="1736755" y="60852"/>
                  </a:lnTo>
                  <a:lnTo>
                    <a:pt x="1692223" y="0"/>
                  </a:lnTo>
                  <a:lnTo>
                    <a:pt x="1647691" y="36108"/>
                  </a:lnTo>
                  <a:lnTo>
                    <a:pt x="1603159" y="16522"/>
                  </a:lnTo>
                  <a:lnTo>
                    <a:pt x="1558627" y="32796"/>
                  </a:lnTo>
                  <a:lnTo>
                    <a:pt x="1514094" y="38098"/>
                  </a:lnTo>
                  <a:lnTo>
                    <a:pt x="1469562" y="29172"/>
                  </a:lnTo>
                  <a:lnTo>
                    <a:pt x="1425030" y="33865"/>
                  </a:lnTo>
                  <a:lnTo>
                    <a:pt x="1380498" y="61783"/>
                  </a:lnTo>
                  <a:lnTo>
                    <a:pt x="1335966" y="70809"/>
                  </a:lnTo>
                  <a:lnTo>
                    <a:pt x="1291433" y="90078"/>
                  </a:lnTo>
                  <a:lnTo>
                    <a:pt x="1246901" y="48179"/>
                  </a:lnTo>
                  <a:lnTo>
                    <a:pt x="1202369" y="80830"/>
                  </a:lnTo>
                  <a:lnTo>
                    <a:pt x="1157837" y="121704"/>
                  </a:lnTo>
                  <a:lnTo>
                    <a:pt x="1113305" y="186008"/>
                  </a:lnTo>
                  <a:lnTo>
                    <a:pt x="1068772" y="45818"/>
                  </a:lnTo>
                  <a:lnTo>
                    <a:pt x="1024240" y="43272"/>
                  </a:lnTo>
                  <a:lnTo>
                    <a:pt x="979708" y="0"/>
                  </a:lnTo>
                  <a:lnTo>
                    <a:pt x="935176" y="38945"/>
                  </a:lnTo>
                  <a:lnTo>
                    <a:pt x="890644" y="0"/>
                  </a:lnTo>
                  <a:lnTo>
                    <a:pt x="846111" y="177024"/>
                  </a:lnTo>
                  <a:lnTo>
                    <a:pt x="801579" y="389454"/>
                  </a:lnTo>
                  <a:lnTo>
                    <a:pt x="757047" y="137454"/>
                  </a:lnTo>
                  <a:lnTo>
                    <a:pt x="712515" y="129818"/>
                  </a:lnTo>
                  <a:lnTo>
                    <a:pt x="667983" y="222545"/>
                  </a:lnTo>
                  <a:lnTo>
                    <a:pt x="623450" y="265969"/>
                  </a:lnTo>
                  <a:lnTo>
                    <a:pt x="578918" y="237059"/>
                  </a:lnTo>
                  <a:lnTo>
                    <a:pt x="534386" y="531074"/>
                  </a:lnTo>
                  <a:lnTo>
                    <a:pt x="489854" y="535500"/>
                  </a:lnTo>
                  <a:lnTo>
                    <a:pt x="445322" y="472066"/>
                  </a:lnTo>
                  <a:lnTo>
                    <a:pt x="400789" y="399544"/>
                  </a:lnTo>
                  <a:lnTo>
                    <a:pt x="356257" y="437231"/>
                  </a:lnTo>
                  <a:lnTo>
                    <a:pt x="311725" y="380344"/>
                  </a:lnTo>
                  <a:lnTo>
                    <a:pt x="267193" y="412260"/>
                  </a:lnTo>
                  <a:lnTo>
                    <a:pt x="222661" y="375083"/>
                  </a:lnTo>
                  <a:lnTo>
                    <a:pt x="178128" y="424435"/>
                  </a:lnTo>
                  <a:lnTo>
                    <a:pt x="133596" y="396169"/>
                  </a:lnTo>
                  <a:lnTo>
                    <a:pt x="89064" y="423320"/>
                  </a:lnTo>
                  <a:lnTo>
                    <a:pt x="44532" y="515085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515085"/>
                  </a:lnTo>
                  <a:lnTo>
                    <a:pt x="89064" y="423320"/>
                  </a:lnTo>
                  <a:lnTo>
                    <a:pt x="133596" y="396169"/>
                  </a:lnTo>
                  <a:lnTo>
                    <a:pt x="178128" y="424435"/>
                  </a:lnTo>
                  <a:lnTo>
                    <a:pt x="222661" y="375083"/>
                  </a:lnTo>
                  <a:lnTo>
                    <a:pt x="267193" y="412260"/>
                  </a:lnTo>
                  <a:lnTo>
                    <a:pt x="311725" y="380344"/>
                  </a:lnTo>
                  <a:lnTo>
                    <a:pt x="356257" y="437231"/>
                  </a:lnTo>
                  <a:lnTo>
                    <a:pt x="400789" y="399544"/>
                  </a:lnTo>
                  <a:lnTo>
                    <a:pt x="445322" y="472066"/>
                  </a:lnTo>
                  <a:lnTo>
                    <a:pt x="489854" y="535500"/>
                  </a:lnTo>
                  <a:lnTo>
                    <a:pt x="534386" y="531074"/>
                  </a:lnTo>
                  <a:lnTo>
                    <a:pt x="578918" y="237059"/>
                  </a:lnTo>
                  <a:lnTo>
                    <a:pt x="623450" y="265969"/>
                  </a:lnTo>
                  <a:lnTo>
                    <a:pt x="667983" y="222545"/>
                  </a:lnTo>
                  <a:lnTo>
                    <a:pt x="712515" y="129818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77024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43272"/>
                  </a:lnTo>
                  <a:lnTo>
                    <a:pt x="1068772" y="17181"/>
                  </a:lnTo>
                  <a:lnTo>
                    <a:pt x="1113305" y="46502"/>
                  </a:lnTo>
                  <a:lnTo>
                    <a:pt x="1157837" y="42596"/>
                  </a:lnTo>
                  <a:lnTo>
                    <a:pt x="1202369" y="7348"/>
                  </a:lnTo>
                  <a:lnTo>
                    <a:pt x="1246901" y="24089"/>
                  </a:lnTo>
                  <a:lnTo>
                    <a:pt x="1291433" y="37090"/>
                  </a:lnTo>
                  <a:lnTo>
                    <a:pt x="1335966" y="17702"/>
                  </a:lnTo>
                  <a:lnTo>
                    <a:pt x="1380498" y="4413"/>
                  </a:lnTo>
                  <a:lnTo>
                    <a:pt x="1425030" y="11288"/>
                  </a:lnTo>
                  <a:lnTo>
                    <a:pt x="1469562" y="2917"/>
                  </a:lnTo>
                  <a:lnTo>
                    <a:pt x="1514094" y="8466"/>
                  </a:lnTo>
                  <a:lnTo>
                    <a:pt x="1558627" y="20497"/>
                  </a:lnTo>
                  <a:lnTo>
                    <a:pt x="1603159" y="2360"/>
                  </a:lnTo>
                  <a:lnTo>
                    <a:pt x="1647691" y="25791"/>
                  </a:lnTo>
                  <a:lnTo>
                    <a:pt x="1692223" y="0"/>
                  </a:lnTo>
                  <a:lnTo>
                    <a:pt x="1736755" y="48681"/>
                  </a:lnTo>
                  <a:lnTo>
                    <a:pt x="1781288" y="123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515085"/>
                  </a:lnTo>
                  <a:lnTo>
                    <a:pt x="89064" y="423320"/>
                  </a:lnTo>
                  <a:lnTo>
                    <a:pt x="133596" y="396169"/>
                  </a:lnTo>
                  <a:lnTo>
                    <a:pt x="178128" y="424435"/>
                  </a:lnTo>
                  <a:lnTo>
                    <a:pt x="222661" y="375083"/>
                  </a:lnTo>
                  <a:lnTo>
                    <a:pt x="267193" y="412260"/>
                  </a:lnTo>
                  <a:lnTo>
                    <a:pt x="311725" y="380344"/>
                  </a:lnTo>
                  <a:lnTo>
                    <a:pt x="356257" y="437231"/>
                  </a:lnTo>
                  <a:lnTo>
                    <a:pt x="400789" y="399544"/>
                  </a:lnTo>
                  <a:lnTo>
                    <a:pt x="445322" y="472066"/>
                  </a:lnTo>
                  <a:lnTo>
                    <a:pt x="489854" y="535500"/>
                  </a:lnTo>
                  <a:lnTo>
                    <a:pt x="534386" y="531074"/>
                  </a:lnTo>
                  <a:lnTo>
                    <a:pt x="578918" y="237059"/>
                  </a:lnTo>
                  <a:lnTo>
                    <a:pt x="623450" y="265969"/>
                  </a:lnTo>
                  <a:lnTo>
                    <a:pt x="667983" y="222545"/>
                  </a:lnTo>
                  <a:lnTo>
                    <a:pt x="712515" y="129818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77024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43272"/>
                  </a:lnTo>
                  <a:lnTo>
                    <a:pt x="1068772" y="45818"/>
                  </a:lnTo>
                  <a:lnTo>
                    <a:pt x="1113305" y="186008"/>
                  </a:lnTo>
                  <a:lnTo>
                    <a:pt x="1157837" y="121704"/>
                  </a:lnTo>
                  <a:lnTo>
                    <a:pt x="1202369" y="80830"/>
                  </a:lnTo>
                  <a:lnTo>
                    <a:pt x="1246901" y="48179"/>
                  </a:lnTo>
                  <a:lnTo>
                    <a:pt x="1291433" y="90078"/>
                  </a:lnTo>
                  <a:lnTo>
                    <a:pt x="1335966" y="70809"/>
                  </a:lnTo>
                  <a:lnTo>
                    <a:pt x="1380498" y="61783"/>
                  </a:lnTo>
                  <a:lnTo>
                    <a:pt x="1425030" y="33865"/>
                  </a:lnTo>
                  <a:lnTo>
                    <a:pt x="1469562" y="29172"/>
                  </a:lnTo>
                  <a:lnTo>
                    <a:pt x="1514094" y="38098"/>
                  </a:lnTo>
                  <a:lnTo>
                    <a:pt x="1558627" y="32796"/>
                  </a:lnTo>
                  <a:lnTo>
                    <a:pt x="1603159" y="16522"/>
                  </a:lnTo>
                  <a:lnTo>
                    <a:pt x="1647691" y="36108"/>
                  </a:lnTo>
                  <a:lnTo>
                    <a:pt x="1692223" y="0"/>
                  </a:lnTo>
                  <a:lnTo>
                    <a:pt x="1736755" y="60852"/>
                  </a:lnTo>
                  <a:lnTo>
                    <a:pt x="1781288" y="12363"/>
                  </a:lnTo>
                  <a:lnTo>
                    <a:pt x="1781288" y="321454"/>
                  </a:lnTo>
                  <a:lnTo>
                    <a:pt x="1736755" y="462477"/>
                  </a:lnTo>
                  <a:lnTo>
                    <a:pt x="1692223" y="111272"/>
                  </a:lnTo>
                  <a:lnTo>
                    <a:pt x="1647691" y="474567"/>
                  </a:lnTo>
                  <a:lnTo>
                    <a:pt x="1603159" y="349329"/>
                  </a:lnTo>
                  <a:lnTo>
                    <a:pt x="1558627" y="225473"/>
                  </a:lnTo>
                  <a:lnTo>
                    <a:pt x="1514094" y="283624"/>
                  </a:lnTo>
                  <a:lnTo>
                    <a:pt x="1469562" y="431755"/>
                  </a:lnTo>
                  <a:lnTo>
                    <a:pt x="1425030" y="361233"/>
                  </a:lnTo>
                  <a:lnTo>
                    <a:pt x="1380498" y="454548"/>
                  </a:lnTo>
                  <a:lnTo>
                    <a:pt x="1335966" y="407157"/>
                  </a:lnTo>
                  <a:lnTo>
                    <a:pt x="1291433" y="323221"/>
                  </a:lnTo>
                  <a:lnTo>
                    <a:pt x="1246901" y="329229"/>
                  </a:lnTo>
                  <a:lnTo>
                    <a:pt x="1202369" y="389454"/>
                  </a:lnTo>
                  <a:lnTo>
                    <a:pt x="1157837" y="310346"/>
                  </a:lnTo>
                  <a:lnTo>
                    <a:pt x="1113305" y="308076"/>
                  </a:lnTo>
                  <a:lnTo>
                    <a:pt x="1068772" y="223363"/>
                  </a:lnTo>
                  <a:lnTo>
                    <a:pt x="1024240" y="129818"/>
                  </a:lnTo>
                  <a:lnTo>
                    <a:pt x="979708" y="0"/>
                  </a:lnTo>
                  <a:lnTo>
                    <a:pt x="935176" y="38945"/>
                  </a:lnTo>
                  <a:lnTo>
                    <a:pt x="890644" y="0"/>
                  </a:lnTo>
                  <a:lnTo>
                    <a:pt x="846111" y="177024"/>
                  </a:lnTo>
                  <a:lnTo>
                    <a:pt x="801579" y="389454"/>
                  </a:lnTo>
                  <a:lnTo>
                    <a:pt x="757047" y="137454"/>
                  </a:lnTo>
                  <a:lnTo>
                    <a:pt x="712515" y="129818"/>
                  </a:lnTo>
                  <a:lnTo>
                    <a:pt x="667983" y="222545"/>
                  </a:lnTo>
                  <a:lnTo>
                    <a:pt x="623450" y="265969"/>
                  </a:lnTo>
                  <a:lnTo>
                    <a:pt x="578918" y="237059"/>
                  </a:lnTo>
                  <a:lnTo>
                    <a:pt x="534386" y="531074"/>
                  </a:lnTo>
                  <a:lnTo>
                    <a:pt x="489854" y="535500"/>
                  </a:lnTo>
                  <a:lnTo>
                    <a:pt x="445322" y="472066"/>
                  </a:lnTo>
                  <a:lnTo>
                    <a:pt x="400789" y="399544"/>
                  </a:lnTo>
                  <a:lnTo>
                    <a:pt x="356257" y="437231"/>
                  </a:lnTo>
                  <a:lnTo>
                    <a:pt x="311725" y="380344"/>
                  </a:lnTo>
                  <a:lnTo>
                    <a:pt x="267193" y="412260"/>
                  </a:lnTo>
                  <a:lnTo>
                    <a:pt x="222661" y="375083"/>
                  </a:lnTo>
                  <a:lnTo>
                    <a:pt x="178128" y="424435"/>
                  </a:lnTo>
                  <a:lnTo>
                    <a:pt x="133596" y="396169"/>
                  </a:lnTo>
                  <a:lnTo>
                    <a:pt x="89064" y="423320"/>
                  </a:lnTo>
                  <a:lnTo>
                    <a:pt x="44532" y="515085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515085"/>
                  </a:lnTo>
                  <a:lnTo>
                    <a:pt x="89064" y="423320"/>
                  </a:lnTo>
                  <a:lnTo>
                    <a:pt x="133596" y="396169"/>
                  </a:lnTo>
                  <a:lnTo>
                    <a:pt x="178128" y="424435"/>
                  </a:lnTo>
                  <a:lnTo>
                    <a:pt x="222661" y="375083"/>
                  </a:lnTo>
                  <a:lnTo>
                    <a:pt x="267193" y="412260"/>
                  </a:lnTo>
                  <a:lnTo>
                    <a:pt x="311725" y="380344"/>
                  </a:lnTo>
                  <a:lnTo>
                    <a:pt x="356257" y="437231"/>
                  </a:lnTo>
                  <a:lnTo>
                    <a:pt x="400789" y="399544"/>
                  </a:lnTo>
                  <a:lnTo>
                    <a:pt x="445322" y="472066"/>
                  </a:lnTo>
                  <a:lnTo>
                    <a:pt x="489854" y="535500"/>
                  </a:lnTo>
                  <a:lnTo>
                    <a:pt x="534386" y="531074"/>
                  </a:lnTo>
                  <a:lnTo>
                    <a:pt x="578918" y="237059"/>
                  </a:lnTo>
                  <a:lnTo>
                    <a:pt x="623450" y="265969"/>
                  </a:lnTo>
                  <a:lnTo>
                    <a:pt x="667983" y="222545"/>
                  </a:lnTo>
                  <a:lnTo>
                    <a:pt x="712515" y="129818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77024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43272"/>
                  </a:lnTo>
                  <a:lnTo>
                    <a:pt x="1068772" y="45818"/>
                  </a:lnTo>
                  <a:lnTo>
                    <a:pt x="1113305" y="186008"/>
                  </a:lnTo>
                  <a:lnTo>
                    <a:pt x="1157837" y="121704"/>
                  </a:lnTo>
                  <a:lnTo>
                    <a:pt x="1202369" y="80830"/>
                  </a:lnTo>
                  <a:lnTo>
                    <a:pt x="1246901" y="48179"/>
                  </a:lnTo>
                  <a:lnTo>
                    <a:pt x="1291433" y="90078"/>
                  </a:lnTo>
                  <a:lnTo>
                    <a:pt x="1335966" y="70809"/>
                  </a:lnTo>
                  <a:lnTo>
                    <a:pt x="1380498" y="61783"/>
                  </a:lnTo>
                  <a:lnTo>
                    <a:pt x="1425030" y="33865"/>
                  </a:lnTo>
                  <a:lnTo>
                    <a:pt x="1469562" y="29172"/>
                  </a:lnTo>
                  <a:lnTo>
                    <a:pt x="1514094" y="38098"/>
                  </a:lnTo>
                  <a:lnTo>
                    <a:pt x="1558627" y="32796"/>
                  </a:lnTo>
                  <a:lnTo>
                    <a:pt x="1603159" y="16522"/>
                  </a:lnTo>
                  <a:lnTo>
                    <a:pt x="1647691" y="36108"/>
                  </a:lnTo>
                  <a:lnTo>
                    <a:pt x="1692223" y="0"/>
                  </a:lnTo>
                  <a:lnTo>
                    <a:pt x="1736755" y="60852"/>
                  </a:lnTo>
                  <a:lnTo>
                    <a:pt x="1781288" y="123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515085"/>
                  </a:lnTo>
                  <a:lnTo>
                    <a:pt x="89064" y="423320"/>
                  </a:lnTo>
                  <a:lnTo>
                    <a:pt x="133596" y="396169"/>
                  </a:lnTo>
                  <a:lnTo>
                    <a:pt x="178128" y="424435"/>
                  </a:lnTo>
                  <a:lnTo>
                    <a:pt x="222661" y="375083"/>
                  </a:lnTo>
                  <a:lnTo>
                    <a:pt x="267193" y="412260"/>
                  </a:lnTo>
                  <a:lnTo>
                    <a:pt x="311725" y="380344"/>
                  </a:lnTo>
                  <a:lnTo>
                    <a:pt x="356257" y="437231"/>
                  </a:lnTo>
                  <a:lnTo>
                    <a:pt x="400789" y="399544"/>
                  </a:lnTo>
                  <a:lnTo>
                    <a:pt x="445322" y="472066"/>
                  </a:lnTo>
                  <a:lnTo>
                    <a:pt x="489854" y="535500"/>
                  </a:lnTo>
                  <a:lnTo>
                    <a:pt x="534386" y="531074"/>
                  </a:lnTo>
                  <a:lnTo>
                    <a:pt x="578918" y="237059"/>
                  </a:lnTo>
                  <a:lnTo>
                    <a:pt x="623450" y="265969"/>
                  </a:lnTo>
                  <a:lnTo>
                    <a:pt x="667983" y="222545"/>
                  </a:lnTo>
                  <a:lnTo>
                    <a:pt x="712515" y="129818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77024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129818"/>
                  </a:lnTo>
                  <a:lnTo>
                    <a:pt x="1068772" y="223363"/>
                  </a:lnTo>
                  <a:lnTo>
                    <a:pt x="1113305" y="308076"/>
                  </a:lnTo>
                  <a:lnTo>
                    <a:pt x="1157837" y="310346"/>
                  </a:lnTo>
                  <a:lnTo>
                    <a:pt x="1202369" y="389454"/>
                  </a:lnTo>
                  <a:lnTo>
                    <a:pt x="1246901" y="329229"/>
                  </a:lnTo>
                  <a:lnTo>
                    <a:pt x="1291433" y="323221"/>
                  </a:lnTo>
                  <a:lnTo>
                    <a:pt x="1335966" y="407157"/>
                  </a:lnTo>
                  <a:lnTo>
                    <a:pt x="1380498" y="454548"/>
                  </a:lnTo>
                  <a:lnTo>
                    <a:pt x="1425030" y="361233"/>
                  </a:lnTo>
                  <a:lnTo>
                    <a:pt x="1469562" y="431755"/>
                  </a:lnTo>
                  <a:lnTo>
                    <a:pt x="1514094" y="283624"/>
                  </a:lnTo>
                  <a:lnTo>
                    <a:pt x="1558627" y="225473"/>
                  </a:lnTo>
                  <a:lnTo>
                    <a:pt x="1603159" y="349329"/>
                  </a:lnTo>
                  <a:lnTo>
                    <a:pt x="1647691" y="474567"/>
                  </a:lnTo>
                  <a:lnTo>
                    <a:pt x="1692223" y="111272"/>
                  </a:lnTo>
                  <a:lnTo>
                    <a:pt x="1736755" y="462477"/>
                  </a:lnTo>
                  <a:lnTo>
                    <a:pt x="1781288" y="321454"/>
                  </a:lnTo>
                  <a:lnTo>
                    <a:pt x="1781288" y="519273"/>
                  </a:lnTo>
                  <a:lnTo>
                    <a:pt x="1736755" y="486818"/>
                  </a:lnTo>
                  <a:lnTo>
                    <a:pt x="1692223" y="222545"/>
                  </a:lnTo>
                  <a:lnTo>
                    <a:pt x="1647691" y="495201"/>
                  </a:lnTo>
                  <a:lnTo>
                    <a:pt x="1603159" y="368211"/>
                  </a:lnTo>
                  <a:lnTo>
                    <a:pt x="1558627" y="225473"/>
                  </a:lnTo>
                  <a:lnTo>
                    <a:pt x="1514094" y="283624"/>
                  </a:lnTo>
                  <a:lnTo>
                    <a:pt x="1469562" y="431755"/>
                  </a:lnTo>
                  <a:lnTo>
                    <a:pt x="1425030" y="361233"/>
                  </a:lnTo>
                  <a:lnTo>
                    <a:pt x="1380498" y="454548"/>
                  </a:lnTo>
                  <a:lnTo>
                    <a:pt x="1335966" y="407157"/>
                  </a:lnTo>
                  <a:lnTo>
                    <a:pt x="1291433" y="323221"/>
                  </a:lnTo>
                  <a:lnTo>
                    <a:pt x="1246901" y="329229"/>
                  </a:lnTo>
                  <a:lnTo>
                    <a:pt x="1202369" y="389454"/>
                  </a:lnTo>
                  <a:lnTo>
                    <a:pt x="1157837" y="310346"/>
                  </a:lnTo>
                  <a:lnTo>
                    <a:pt x="1113305" y="308076"/>
                  </a:lnTo>
                  <a:lnTo>
                    <a:pt x="1068772" y="223363"/>
                  </a:lnTo>
                  <a:lnTo>
                    <a:pt x="1024240" y="129818"/>
                  </a:lnTo>
                  <a:lnTo>
                    <a:pt x="979708" y="0"/>
                  </a:lnTo>
                  <a:lnTo>
                    <a:pt x="935176" y="38945"/>
                  </a:lnTo>
                  <a:lnTo>
                    <a:pt x="890644" y="0"/>
                  </a:lnTo>
                  <a:lnTo>
                    <a:pt x="846111" y="177024"/>
                  </a:lnTo>
                  <a:lnTo>
                    <a:pt x="801579" y="389454"/>
                  </a:lnTo>
                  <a:lnTo>
                    <a:pt x="757047" y="137454"/>
                  </a:lnTo>
                  <a:lnTo>
                    <a:pt x="712515" y="129818"/>
                  </a:lnTo>
                  <a:lnTo>
                    <a:pt x="667983" y="222545"/>
                  </a:lnTo>
                  <a:lnTo>
                    <a:pt x="623450" y="265969"/>
                  </a:lnTo>
                  <a:lnTo>
                    <a:pt x="578918" y="237059"/>
                  </a:lnTo>
                  <a:lnTo>
                    <a:pt x="534386" y="531074"/>
                  </a:lnTo>
                  <a:lnTo>
                    <a:pt x="489854" y="535500"/>
                  </a:lnTo>
                  <a:lnTo>
                    <a:pt x="445322" y="472066"/>
                  </a:lnTo>
                  <a:lnTo>
                    <a:pt x="400789" y="399544"/>
                  </a:lnTo>
                  <a:lnTo>
                    <a:pt x="356257" y="437231"/>
                  </a:lnTo>
                  <a:lnTo>
                    <a:pt x="311725" y="380344"/>
                  </a:lnTo>
                  <a:lnTo>
                    <a:pt x="267193" y="412260"/>
                  </a:lnTo>
                  <a:lnTo>
                    <a:pt x="222661" y="375083"/>
                  </a:lnTo>
                  <a:lnTo>
                    <a:pt x="178128" y="424435"/>
                  </a:lnTo>
                  <a:lnTo>
                    <a:pt x="133596" y="396169"/>
                  </a:lnTo>
                  <a:lnTo>
                    <a:pt x="89064" y="423320"/>
                  </a:lnTo>
                  <a:lnTo>
                    <a:pt x="44532" y="515085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515085"/>
                  </a:lnTo>
                  <a:lnTo>
                    <a:pt x="89064" y="423320"/>
                  </a:lnTo>
                  <a:lnTo>
                    <a:pt x="133596" y="396169"/>
                  </a:lnTo>
                  <a:lnTo>
                    <a:pt x="178128" y="424435"/>
                  </a:lnTo>
                  <a:lnTo>
                    <a:pt x="222661" y="375083"/>
                  </a:lnTo>
                  <a:lnTo>
                    <a:pt x="267193" y="412260"/>
                  </a:lnTo>
                  <a:lnTo>
                    <a:pt x="311725" y="380344"/>
                  </a:lnTo>
                  <a:lnTo>
                    <a:pt x="356257" y="437231"/>
                  </a:lnTo>
                  <a:lnTo>
                    <a:pt x="400789" y="399544"/>
                  </a:lnTo>
                  <a:lnTo>
                    <a:pt x="445322" y="472066"/>
                  </a:lnTo>
                  <a:lnTo>
                    <a:pt x="489854" y="535500"/>
                  </a:lnTo>
                  <a:lnTo>
                    <a:pt x="534386" y="531074"/>
                  </a:lnTo>
                  <a:lnTo>
                    <a:pt x="578918" y="237059"/>
                  </a:lnTo>
                  <a:lnTo>
                    <a:pt x="623450" y="265969"/>
                  </a:lnTo>
                  <a:lnTo>
                    <a:pt x="667983" y="222545"/>
                  </a:lnTo>
                  <a:lnTo>
                    <a:pt x="712515" y="129818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77024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129818"/>
                  </a:lnTo>
                  <a:lnTo>
                    <a:pt x="1068772" y="223363"/>
                  </a:lnTo>
                  <a:lnTo>
                    <a:pt x="1113305" y="308076"/>
                  </a:lnTo>
                  <a:lnTo>
                    <a:pt x="1157837" y="310346"/>
                  </a:lnTo>
                  <a:lnTo>
                    <a:pt x="1202369" y="389454"/>
                  </a:lnTo>
                  <a:lnTo>
                    <a:pt x="1246901" y="329229"/>
                  </a:lnTo>
                  <a:lnTo>
                    <a:pt x="1291433" y="323221"/>
                  </a:lnTo>
                  <a:lnTo>
                    <a:pt x="1335966" y="407157"/>
                  </a:lnTo>
                  <a:lnTo>
                    <a:pt x="1380498" y="454548"/>
                  </a:lnTo>
                  <a:lnTo>
                    <a:pt x="1425030" y="361233"/>
                  </a:lnTo>
                  <a:lnTo>
                    <a:pt x="1469562" y="431755"/>
                  </a:lnTo>
                  <a:lnTo>
                    <a:pt x="1514094" y="283624"/>
                  </a:lnTo>
                  <a:lnTo>
                    <a:pt x="1558627" y="225473"/>
                  </a:lnTo>
                  <a:lnTo>
                    <a:pt x="1603159" y="349329"/>
                  </a:lnTo>
                  <a:lnTo>
                    <a:pt x="1647691" y="474567"/>
                  </a:lnTo>
                  <a:lnTo>
                    <a:pt x="1692223" y="111272"/>
                  </a:lnTo>
                  <a:lnTo>
                    <a:pt x="1736755" y="462477"/>
                  </a:lnTo>
                  <a:lnTo>
                    <a:pt x="1781288" y="3214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720114" y="3019734"/>
              <a:ext cx="1781288" cy="778909"/>
            </a:xfrm>
            <a:custGeom>
              <a:avLst/>
              <a:pathLst>
                <a:path w="1781288" h="778909">
                  <a:moveTo>
                    <a:pt x="0" y="571200"/>
                  </a:moveTo>
                  <a:lnTo>
                    <a:pt x="44532" y="515085"/>
                  </a:lnTo>
                  <a:lnTo>
                    <a:pt x="89064" y="423320"/>
                  </a:lnTo>
                  <a:lnTo>
                    <a:pt x="133596" y="396169"/>
                  </a:lnTo>
                  <a:lnTo>
                    <a:pt x="178128" y="424435"/>
                  </a:lnTo>
                  <a:lnTo>
                    <a:pt x="222661" y="375083"/>
                  </a:lnTo>
                  <a:lnTo>
                    <a:pt x="267193" y="412260"/>
                  </a:lnTo>
                  <a:lnTo>
                    <a:pt x="311725" y="380344"/>
                  </a:lnTo>
                  <a:lnTo>
                    <a:pt x="356257" y="437231"/>
                  </a:lnTo>
                  <a:lnTo>
                    <a:pt x="400789" y="399544"/>
                  </a:lnTo>
                  <a:lnTo>
                    <a:pt x="445322" y="472066"/>
                  </a:lnTo>
                  <a:lnTo>
                    <a:pt x="489854" y="535500"/>
                  </a:lnTo>
                  <a:lnTo>
                    <a:pt x="534386" y="531074"/>
                  </a:lnTo>
                  <a:lnTo>
                    <a:pt x="578918" y="237059"/>
                  </a:lnTo>
                  <a:lnTo>
                    <a:pt x="623450" y="265969"/>
                  </a:lnTo>
                  <a:lnTo>
                    <a:pt x="667983" y="222545"/>
                  </a:lnTo>
                  <a:lnTo>
                    <a:pt x="712515" y="129818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77024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129818"/>
                  </a:lnTo>
                  <a:lnTo>
                    <a:pt x="1068772" y="223363"/>
                  </a:lnTo>
                  <a:lnTo>
                    <a:pt x="1113305" y="308076"/>
                  </a:lnTo>
                  <a:lnTo>
                    <a:pt x="1157837" y="310346"/>
                  </a:lnTo>
                  <a:lnTo>
                    <a:pt x="1202369" y="389454"/>
                  </a:lnTo>
                  <a:lnTo>
                    <a:pt x="1246901" y="329229"/>
                  </a:lnTo>
                  <a:lnTo>
                    <a:pt x="1291433" y="323221"/>
                  </a:lnTo>
                  <a:lnTo>
                    <a:pt x="1335966" y="407157"/>
                  </a:lnTo>
                  <a:lnTo>
                    <a:pt x="1380498" y="454548"/>
                  </a:lnTo>
                  <a:lnTo>
                    <a:pt x="1425030" y="361233"/>
                  </a:lnTo>
                  <a:lnTo>
                    <a:pt x="1469562" y="431755"/>
                  </a:lnTo>
                  <a:lnTo>
                    <a:pt x="1514094" y="283624"/>
                  </a:lnTo>
                  <a:lnTo>
                    <a:pt x="1558627" y="225473"/>
                  </a:lnTo>
                  <a:lnTo>
                    <a:pt x="1603159" y="368211"/>
                  </a:lnTo>
                  <a:lnTo>
                    <a:pt x="1647691" y="495201"/>
                  </a:lnTo>
                  <a:lnTo>
                    <a:pt x="1692223" y="222545"/>
                  </a:lnTo>
                  <a:lnTo>
                    <a:pt x="1736755" y="486818"/>
                  </a:lnTo>
                  <a:lnTo>
                    <a:pt x="1781288" y="519273"/>
                  </a:lnTo>
                  <a:lnTo>
                    <a:pt x="1781288" y="778909"/>
                  </a:lnTo>
                  <a:lnTo>
                    <a:pt x="1736755" y="778909"/>
                  </a:lnTo>
                  <a:lnTo>
                    <a:pt x="1692223" y="778909"/>
                  </a:lnTo>
                  <a:lnTo>
                    <a:pt x="1647691" y="778909"/>
                  </a:lnTo>
                  <a:lnTo>
                    <a:pt x="1603159" y="778909"/>
                  </a:lnTo>
                  <a:lnTo>
                    <a:pt x="1558627" y="778909"/>
                  </a:lnTo>
                  <a:lnTo>
                    <a:pt x="1514094" y="778909"/>
                  </a:lnTo>
                  <a:lnTo>
                    <a:pt x="1469562" y="778909"/>
                  </a:lnTo>
                  <a:lnTo>
                    <a:pt x="1425030" y="778909"/>
                  </a:lnTo>
                  <a:lnTo>
                    <a:pt x="1380498" y="778909"/>
                  </a:lnTo>
                  <a:lnTo>
                    <a:pt x="1335966" y="778909"/>
                  </a:lnTo>
                  <a:lnTo>
                    <a:pt x="1291433" y="778909"/>
                  </a:lnTo>
                  <a:lnTo>
                    <a:pt x="1246901" y="778909"/>
                  </a:lnTo>
                  <a:lnTo>
                    <a:pt x="1202369" y="778909"/>
                  </a:lnTo>
                  <a:lnTo>
                    <a:pt x="1157837" y="778909"/>
                  </a:lnTo>
                  <a:lnTo>
                    <a:pt x="1113305" y="778909"/>
                  </a:lnTo>
                  <a:lnTo>
                    <a:pt x="1068772" y="778909"/>
                  </a:lnTo>
                  <a:lnTo>
                    <a:pt x="1024240" y="778909"/>
                  </a:lnTo>
                  <a:lnTo>
                    <a:pt x="979708" y="778909"/>
                  </a:lnTo>
                  <a:lnTo>
                    <a:pt x="935176" y="778909"/>
                  </a:lnTo>
                  <a:lnTo>
                    <a:pt x="890644" y="778909"/>
                  </a:lnTo>
                  <a:lnTo>
                    <a:pt x="846111" y="778909"/>
                  </a:lnTo>
                  <a:lnTo>
                    <a:pt x="801579" y="778909"/>
                  </a:lnTo>
                  <a:lnTo>
                    <a:pt x="757047" y="778909"/>
                  </a:lnTo>
                  <a:lnTo>
                    <a:pt x="712515" y="778909"/>
                  </a:lnTo>
                  <a:lnTo>
                    <a:pt x="667983" y="778909"/>
                  </a:lnTo>
                  <a:lnTo>
                    <a:pt x="623450" y="778909"/>
                  </a:lnTo>
                  <a:lnTo>
                    <a:pt x="578918" y="778909"/>
                  </a:lnTo>
                  <a:lnTo>
                    <a:pt x="534386" y="778909"/>
                  </a:lnTo>
                  <a:lnTo>
                    <a:pt x="489854" y="778909"/>
                  </a:lnTo>
                  <a:lnTo>
                    <a:pt x="445322" y="778909"/>
                  </a:lnTo>
                  <a:lnTo>
                    <a:pt x="400789" y="778909"/>
                  </a:lnTo>
                  <a:lnTo>
                    <a:pt x="356257" y="778909"/>
                  </a:lnTo>
                  <a:lnTo>
                    <a:pt x="311725" y="778909"/>
                  </a:lnTo>
                  <a:lnTo>
                    <a:pt x="267193" y="778909"/>
                  </a:lnTo>
                  <a:lnTo>
                    <a:pt x="222661" y="778909"/>
                  </a:lnTo>
                  <a:lnTo>
                    <a:pt x="178128" y="778909"/>
                  </a:lnTo>
                  <a:lnTo>
                    <a:pt x="133596" y="778909"/>
                  </a:lnTo>
                  <a:lnTo>
                    <a:pt x="89064" y="778909"/>
                  </a:lnTo>
                  <a:lnTo>
                    <a:pt x="44532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720114" y="3019734"/>
              <a:ext cx="1781288" cy="571200"/>
            </a:xfrm>
            <a:custGeom>
              <a:avLst/>
              <a:pathLst>
                <a:path w="1781288" h="571200">
                  <a:moveTo>
                    <a:pt x="0" y="571200"/>
                  </a:moveTo>
                  <a:lnTo>
                    <a:pt x="44532" y="515085"/>
                  </a:lnTo>
                  <a:lnTo>
                    <a:pt x="89064" y="423320"/>
                  </a:lnTo>
                  <a:lnTo>
                    <a:pt x="133596" y="396169"/>
                  </a:lnTo>
                  <a:lnTo>
                    <a:pt x="178128" y="424435"/>
                  </a:lnTo>
                  <a:lnTo>
                    <a:pt x="222661" y="375083"/>
                  </a:lnTo>
                  <a:lnTo>
                    <a:pt x="267193" y="412260"/>
                  </a:lnTo>
                  <a:lnTo>
                    <a:pt x="311725" y="380344"/>
                  </a:lnTo>
                  <a:lnTo>
                    <a:pt x="356257" y="437231"/>
                  </a:lnTo>
                  <a:lnTo>
                    <a:pt x="400789" y="399544"/>
                  </a:lnTo>
                  <a:lnTo>
                    <a:pt x="445322" y="472066"/>
                  </a:lnTo>
                  <a:lnTo>
                    <a:pt x="489854" y="535500"/>
                  </a:lnTo>
                  <a:lnTo>
                    <a:pt x="534386" y="531074"/>
                  </a:lnTo>
                  <a:lnTo>
                    <a:pt x="578918" y="237059"/>
                  </a:lnTo>
                  <a:lnTo>
                    <a:pt x="623450" y="265969"/>
                  </a:lnTo>
                  <a:lnTo>
                    <a:pt x="667983" y="222545"/>
                  </a:lnTo>
                  <a:lnTo>
                    <a:pt x="712515" y="129818"/>
                  </a:lnTo>
                  <a:lnTo>
                    <a:pt x="757047" y="137454"/>
                  </a:lnTo>
                  <a:lnTo>
                    <a:pt x="801579" y="389454"/>
                  </a:lnTo>
                  <a:lnTo>
                    <a:pt x="846111" y="177024"/>
                  </a:lnTo>
                  <a:lnTo>
                    <a:pt x="890644" y="0"/>
                  </a:lnTo>
                  <a:lnTo>
                    <a:pt x="935176" y="38945"/>
                  </a:lnTo>
                  <a:lnTo>
                    <a:pt x="979708" y="0"/>
                  </a:lnTo>
                  <a:lnTo>
                    <a:pt x="1024240" y="129818"/>
                  </a:lnTo>
                  <a:lnTo>
                    <a:pt x="1068772" y="223363"/>
                  </a:lnTo>
                  <a:lnTo>
                    <a:pt x="1113305" y="308076"/>
                  </a:lnTo>
                  <a:lnTo>
                    <a:pt x="1157837" y="310346"/>
                  </a:lnTo>
                  <a:lnTo>
                    <a:pt x="1202369" y="389454"/>
                  </a:lnTo>
                  <a:lnTo>
                    <a:pt x="1246901" y="329229"/>
                  </a:lnTo>
                  <a:lnTo>
                    <a:pt x="1291433" y="323221"/>
                  </a:lnTo>
                  <a:lnTo>
                    <a:pt x="1335966" y="407157"/>
                  </a:lnTo>
                  <a:lnTo>
                    <a:pt x="1380498" y="454548"/>
                  </a:lnTo>
                  <a:lnTo>
                    <a:pt x="1425030" y="361233"/>
                  </a:lnTo>
                  <a:lnTo>
                    <a:pt x="1469562" y="431755"/>
                  </a:lnTo>
                  <a:lnTo>
                    <a:pt x="1514094" y="283624"/>
                  </a:lnTo>
                  <a:lnTo>
                    <a:pt x="1558627" y="225473"/>
                  </a:lnTo>
                  <a:lnTo>
                    <a:pt x="1603159" y="368211"/>
                  </a:lnTo>
                  <a:lnTo>
                    <a:pt x="1647691" y="495201"/>
                  </a:lnTo>
                  <a:lnTo>
                    <a:pt x="1692223" y="222545"/>
                  </a:lnTo>
                  <a:lnTo>
                    <a:pt x="1736755" y="486818"/>
                  </a:lnTo>
                  <a:lnTo>
                    <a:pt x="1781288" y="5192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91486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91486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1486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1486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69148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720114" y="4190816"/>
              <a:ext cx="1825820" cy="157038"/>
            </a:xfrm>
            <a:custGeom>
              <a:avLst/>
              <a:pathLst>
                <a:path w="1825820" h="157038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1264"/>
                  </a:lnTo>
                  <a:lnTo>
                    <a:pt x="1425030" y="0"/>
                  </a:lnTo>
                  <a:lnTo>
                    <a:pt x="1380498" y="125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14696"/>
                  </a:lnTo>
                  <a:lnTo>
                    <a:pt x="534386" y="13201"/>
                  </a:lnTo>
                  <a:lnTo>
                    <a:pt x="489854" y="8751"/>
                  </a:lnTo>
                  <a:lnTo>
                    <a:pt x="445322" y="0"/>
                  </a:lnTo>
                  <a:lnTo>
                    <a:pt x="400789" y="11801"/>
                  </a:lnTo>
                  <a:lnTo>
                    <a:pt x="356257" y="29521"/>
                  </a:lnTo>
                  <a:lnTo>
                    <a:pt x="311725" y="30746"/>
                  </a:lnTo>
                  <a:lnTo>
                    <a:pt x="267193" y="11900"/>
                  </a:lnTo>
                  <a:lnTo>
                    <a:pt x="222661" y="30386"/>
                  </a:lnTo>
                  <a:lnTo>
                    <a:pt x="178128" y="44914"/>
                  </a:lnTo>
                  <a:lnTo>
                    <a:pt x="133596" y="73974"/>
                  </a:lnTo>
                  <a:lnTo>
                    <a:pt x="89064" y="157038"/>
                  </a:lnTo>
                  <a:lnTo>
                    <a:pt x="44532" y="144475"/>
                  </a:lnTo>
                  <a:lnTo>
                    <a:pt x="0" y="64909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720114" y="4190816"/>
              <a:ext cx="1825820" cy="0"/>
            </a:xfrm>
            <a:custGeom>
              <a:avLst/>
              <a:pathLst>
                <a:path w="1825820" h="0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720114" y="4190816"/>
              <a:ext cx="1825820" cy="194727"/>
            </a:xfrm>
            <a:custGeom>
              <a:avLst/>
              <a:pathLst>
                <a:path w="1825820" h="194727">
                  <a:moveTo>
                    <a:pt x="0" y="64909"/>
                  </a:moveTo>
                  <a:lnTo>
                    <a:pt x="44532" y="144475"/>
                  </a:lnTo>
                  <a:lnTo>
                    <a:pt x="89064" y="157038"/>
                  </a:lnTo>
                  <a:lnTo>
                    <a:pt x="133596" y="73974"/>
                  </a:lnTo>
                  <a:lnTo>
                    <a:pt x="178128" y="44914"/>
                  </a:lnTo>
                  <a:lnTo>
                    <a:pt x="222661" y="30386"/>
                  </a:lnTo>
                  <a:lnTo>
                    <a:pt x="267193" y="11900"/>
                  </a:lnTo>
                  <a:lnTo>
                    <a:pt x="311725" y="30746"/>
                  </a:lnTo>
                  <a:lnTo>
                    <a:pt x="356257" y="29521"/>
                  </a:lnTo>
                  <a:lnTo>
                    <a:pt x="400789" y="11801"/>
                  </a:lnTo>
                  <a:lnTo>
                    <a:pt x="445322" y="0"/>
                  </a:lnTo>
                  <a:lnTo>
                    <a:pt x="489854" y="8751"/>
                  </a:lnTo>
                  <a:lnTo>
                    <a:pt x="534386" y="13201"/>
                  </a:lnTo>
                  <a:lnTo>
                    <a:pt x="578918" y="14696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1264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1264"/>
                  </a:lnTo>
                  <a:lnTo>
                    <a:pt x="1425030" y="0"/>
                  </a:lnTo>
                  <a:lnTo>
                    <a:pt x="1380498" y="125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14696"/>
                  </a:lnTo>
                  <a:lnTo>
                    <a:pt x="534386" y="13201"/>
                  </a:lnTo>
                  <a:lnTo>
                    <a:pt x="489854" y="13127"/>
                  </a:lnTo>
                  <a:lnTo>
                    <a:pt x="445322" y="0"/>
                  </a:lnTo>
                  <a:lnTo>
                    <a:pt x="400789" y="14752"/>
                  </a:lnTo>
                  <a:lnTo>
                    <a:pt x="356257" y="38604"/>
                  </a:lnTo>
                  <a:lnTo>
                    <a:pt x="311725" y="33023"/>
                  </a:lnTo>
                  <a:lnTo>
                    <a:pt x="267193" y="14063"/>
                  </a:lnTo>
                  <a:lnTo>
                    <a:pt x="222661" y="31399"/>
                  </a:lnTo>
                  <a:lnTo>
                    <a:pt x="178128" y="48460"/>
                  </a:lnTo>
                  <a:lnTo>
                    <a:pt x="133596" y="77238"/>
                  </a:lnTo>
                  <a:lnTo>
                    <a:pt x="89064" y="160179"/>
                  </a:lnTo>
                  <a:lnTo>
                    <a:pt x="44532" y="144475"/>
                  </a:lnTo>
                  <a:lnTo>
                    <a:pt x="0" y="19472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720114" y="4190816"/>
              <a:ext cx="1825820" cy="157038"/>
            </a:xfrm>
            <a:custGeom>
              <a:avLst/>
              <a:pathLst>
                <a:path w="1825820" h="157038">
                  <a:moveTo>
                    <a:pt x="0" y="64909"/>
                  </a:moveTo>
                  <a:lnTo>
                    <a:pt x="44532" y="144475"/>
                  </a:lnTo>
                  <a:lnTo>
                    <a:pt x="89064" y="157038"/>
                  </a:lnTo>
                  <a:lnTo>
                    <a:pt x="133596" y="73974"/>
                  </a:lnTo>
                  <a:lnTo>
                    <a:pt x="178128" y="44914"/>
                  </a:lnTo>
                  <a:lnTo>
                    <a:pt x="222661" y="30386"/>
                  </a:lnTo>
                  <a:lnTo>
                    <a:pt x="267193" y="11900"/>
                  </a:lnTo>
                  <a:lnTo>
                    <a:pt x="311725" y="30746"/>
                  </a:lnTo>
                  <a:lnTo>
                    <a:pt x="356257" y="29521"/>
                  </a:lnTo>
                  <a:lnTo>
                    <a:pt x="400789" y="11801"/>
                  </a:lnTo>
                  <a:lnTo>
                    <a:pt x="445322" y="0"/>
                  </a:lnTo>
                  <a:lnTo>
                    <a:pt x="489854" y="8751"/>
                  </a:lnTo>
                  <a:lnTo>
                    <a:pt x="534386" y="13201"/>
                  </a:lnTo>
                  <a:lnTo>
                    <a:pt x="578918" y="14696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1264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720114" y="4190816"/>
              <a:ext cx="1825820" cy="216712"/>
            </a:xfrm>
            <a:custGeom>
              <a:avLst/>
              <a:pathLst>
                <a:path w="1825820" h="216712">
                  <a:moveTo>
                    <a:pt x="0" y="194727"/>
                  </a:moveTo>
                  <a:lnTo>
                    <a:pt x="44532" y="144475"/>
                  </a:lnTo>
                  <a:lnTo>
                    <a:pt x="89064" y="160179"/>
                  </a:lnTo>
                  <a:lnTo>
                    <a:pt x="133596" y="77238"/>
                  </a:lnTo>
                  <a:lnTo>
                    <a:pt x="178128" y="48460"/>
                  </a:lnTo>
                  <a:lnTo>
                    <a:pt x="222661" y="31399"/>
                  </a:lnTo>
                  <a:lnTo>
                    <a:pt x="267193" y="14063"/>
                  </a:lnTo>
                  <a:lnTo>
                    <a:pt x="311725" y="33023"/>
                  </a:lnTo>
                  <a:lnTo>
                    <a:pt x="356257" y="38604"/>
                  </a:lnTo>
                  <a:lnTo>
                    <a:pt x="400789" y="14752"/>
                  </a:lnTo>
                  <a:lnTo>
                    <a:pt x="445322" y="0"/>
                  </a:lnTo>
                  <a:lnTo>
                    <a:pt x="489854" y="13127"/>
                  </a:lnTo>
                  <a:lnTo>
                    <a:pt x="534386" y="13201"/>
                  </a:lnTo>
                  <a:lnTo>
                    <a:pt x="578918" y="14696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1264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1264"/>
                  </a:lnTo>
                  <a:lnTo>
                    <a:pt x="1425030" y="0"/>
                  </a:lnTo>
                  <a:lnTo>
                    <a:pt x="1380498" y="125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33865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29392"/>
                  </a:lnTo>
                  <a:lnTo>
                    <a:pt x="534386" y="13201"/>
                  </a:lnTo>
                  <a:lnTo>
                    <a:pt x="489854" y="13127"/>
                  </a:lnTo>
                  <a:lnTo>
                    <a:pt x="445322" y="2742"/>
                  </a:lnTo>
                  <a:lnTo>
                    <a:pt x="400789" y="14752"/>
                  </a:lnTo>
                  <a:lnTo>
                    <a:pt x="356257" y="43146"/>
                  </a:lnTo>
                  <a:lnTo>
                    <a:pt x="311725" y="47827"/>
                  </a:lnTo>
                  <a:lnTo>
                    <a:pt x="267193" y="23800"/>
                  </a:lnTo>
                  <a:lnTo>
                    <a:pt x="222661" y="52670"/>
                  </a:lnTo>
                  <a:lnTo>
                    <a:pt x="178128" y="60279"/>
                  </a:lnTo>
                  <a:lnTo>
                    <a:pt x="133596" y="93556"/>
                  </a:lnTo>
                  <a:lnTo>
                    <a:pt x="89064" y="216712"/>
                  </a:lnTo>
                  <a:lnTo>
                    <a:pt x="44532" y="188445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720114" y="4190816"/>
              <a:ext cx="1825820" cy="194727"/>
            </a:xfrm>
            <a:custGeom>
              <a:avLst/>
              <a:pathLst>
                <a:path w="1825820" h="194727">
                  <a:moveTo>
                    <a:pt x="0" y="194727"/>
                  </a:moveTo>
                  <a:lnTo>
                    <a:pt x="44532" y="144475"/>
                  </a:lnTo>
                  <a:lnTo>
                    <a:pt x="89064" y="160179"/>
                  </a:lnTo>
                  <a:lnTo>
                    <a:pt x="133596" y="77238"/>
                  </a:lnTo>
                  <a:lnTo>
                    <a:pt x="178128" y="48460"/>
                  </a:lnTo>
                  <a:lnTo>
                    <a:pt x="222661" y="31399"/>
                  </a:lnTo>
                  <a:lnTo>
                    <a:pt x="267193" y="14063"/>
                  </a:lnTo>
                  <a:lnTo>
                    <a:pt x="311725" y="33023"/>
                  </a:lnTo>
                  <a:lnTo>
                    <a:pt x="356257" y="38604"/>
                  </a:lnTo>
                  <a:lnTo>
                    <a:pt x="400789" y="14752"/>
                  </a:lnTo>
                  <a:lnTo>
                    <a:pt x="445322" y="0"/>
                  </a:lnTo>
                  <a:lnTo>
                    <a:pt x="489854" y="13127"/>
                  </a:lnTo>
                  <a:lnTo>
                    <a:pt x="534386" y="13201"/>
                  </a:lnTo>
                  <a:lnTo>
                    <a:pt x="578918" y="14696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1264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720114" y="4190816"/>
              <a:ext cx="1825820" cy="629119"/>
            </a:xfrm>
            <a:custGeom>
              <a:avLst/>
              <a:pathLst>
                <a:path w="1825820" h="629119">
                  <a:moveTo>
                    <a:pt x="0" y="194727"/>
                  </a:moveTo>
                  <a:lnTo>
                    <a:pt x="44532" y="188445"/>
                  </a:lnTo>
                  <a:lnTo>
                    <a:pt x="89064" y="216712"/>
                  </a:lnTo>
                  <a:lnTo>
                    <a:pt x="133596" y="93556"/>
                  </a:lnTo>
                  <a:lnTo>
                    <a:pt x="178128" y="60279"/>
                  </a:lnTo>
                  <a:lnTo>
                    <a:pt x="222661" y="52670"/>
                  </a:lnTo>
                  <a:lnTo>
                    <a:pt x="267193" y="23800"/>
                  </a:lnTo>
                  <a:lnTo>
                    <a:pt x="311725" y="47827"/>
                  </a:lnTo>
                  <a:lnTo>
                    <a:pt x="356257" y="43146"/>
                  </a:lnTo>
                  <a:lnTo>
                    <a:pt x="400789" y="14752"/>
                  </a:lnTo>
                  <a:lnTo>
                    <a:pt x="445322" y="2742"/>
                  </a:lnTo>
                  <a:lnTo>
                    <a:pt x="489854" y="13127"/>
                  </a:lnTo>
                  <a:lnTo>
                    <a:pt x="534386" y="13201"/>
                  </a:lnTo>
                  <a:lnTo>
                    <a:pt x="578918" y="29392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33865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1264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5192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3024"/>
                  </a:lnTo>
                  <a:lnTo>
                    <a:pt x="1469562" y="5057"/>
                  </a:lnTo>
                  <a:lnTo>
                    <a:pt x="1425030" y="0"/>
                  </a:lnTo>
                  <a:lnTo>
                    <a:pt x="1380498" y="1250"/>
                  </a:lnTo>
                  <a:lnTo>
                    <a:pt x="1335966" y="2920"/>
                  </a:lnTo>
                  <a:lnTo>
                    <a:pt x="1291433" y="1605"/>
                  </a:lnTo>
                  <a:lnTo>
                    <a:pt x="1246901" y="0"/>
                  </a:lnTo>
                  <a:lnTo>
                    <a:pt x="1202369" y="2163"/>
                  </a:lnTo>
                  <a:lnTo>
                    <a:pt x="1157837" y="6133"/>
                  </a:lnTo>
                  <a:lnTo>
                    <a:pt x="1113305" y="10215"/>
                  </a:lnTo>
                  <a:lnTo>
                    <a:pt x="1068772" y="7212"/>
                  </a:lnTo>
                  <a:lnTo>
                    <a:pt x="1024240" y="6802"/>
                  </a:lnTo>
                  <a:lnTo>
                    <a:pt x="979708" y="47932"/>
                  </a:lnTo>
                  <a:lnTo>
                    <a:pt x="935176" y="294722"/>
                  </a:lnTo>
                  <a:lnTo>
                    <a:pt x="890644" y="629119"/>
                  </a:lnTo>
                  <a:lnTo>
                    <a:pt x="846111" y="460264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237059"/>
                  </a:lnTo>
                  <a:lnTo>
                    <a:pt x="667983" y="186938"/>
                  </a:lnTo>
                  <a:lnTo>
                    <a:pt x="623450" y="67731"/>
                  </a:lnTo>
                  <a:lnTo>
                    <a:pt x="578918" y="44089"/>
                  </a:lnTo>
                  <a:lnTo>
                    <a:pt x="534386" y="52807"/>
                  </a:lnTo>
                  <a:lnTo>
                    <a:pt x="489854" y="21879"/>
                  </a:lnTo>
                  <a:lnTo>
                    <a:pt x="445322" y="30169"/>
                  </a:lnTo>
                  <a:lnTo>
                    <a:pt x="400789" y="59008"/>
                  </a:lnTo>
                  <a:lnTo>
                    <a:pt x="356257" y="97647"/>
                  </a:lnTo>
                  <a:lnTo>
                    <a:pt x="311725" y="104765"/>
                  </a:lnTo>
                  <a:lnTo>
                    <a:pt x="267193" y="70318"/>
                  </a:lnTo>
                  <a:lnTo>
                    <a:pt x="222661" y="128636"/>
                  </a:lnTo>
                  <a:lnTo>
                    <a:pt x="178128" y="165474"/>
                  </a:lnTo>
                  <a:lnTo>
                    <a:pt x="133596" y="172970"/>
                  </a:lnTo>
                  <a:lnTo>
                    <a:pt x="89064" y="273246"/>
                  </a:lnTo>
                  <a:lnTo>
                    <a:pt x="44532" y="345484"/>
                  </a:lnTo>
                  <a:lnTo>
                    <a:pt x="0" y="292091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720114" y="4190816"/>
              <a:ext cx="1825820" cy="216712"/>
            </a:xfrm>
            <a:custGeom>
              <a:avLst/>
              <a:pathLst>
                <a:path w="1825820" h="216712">
                  <a:moveTo>
                    <a:pt x="0" y="194727"/>
                  </a:moveTo>
                  <a:lnTo>
                    <a:pt x="44532" y="188445"/>
                  </a:lnTo>
                  <a:lnTo>
                    <a:pt x="89064" y="216712"/>
                  </a:lnTo>
                  <a:lnTo>
                    <a:pt x="133596" y="93556"/>
                  </a:lnTo>
                  <a:lnTo>
                    <a:pt x="178128" y="60279"/>
                  </a:lnTo>
                  <a:lnTo>
                    <a:pt x="222661" y="52670"/>
                  </a:lnTo>
                  <a:lnTo>
                    <a:pt x="267193" y="23800"/>
                  </a:lnTo>
                  <a:lnTo>
                    <a:pt x="311725" y="47827"/>
                  </a:lnTo>
                  <a:lnTo>
                    <a:pt x="356257" y="43146"/>
                  </a:lnTo>
                  <a:lnTo>
                    <a:pt x="400789" y="14752"/>
                  </a:lnTo>
                  <a:lnTo>
                    <a:pt x="445322" y="2742"/>
                  </a:lnTo>
                  <a:lnTo>
                    <a:pt x="489854" y="13127"/>
                  </a:lnTo>
                  <a:lnTo>
                    <a:pt x="534386" y="13201"/>
                  </a:lnTo>
                  <a:lnTo>
                    <a:pt x="578918" y="29392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33865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1264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720114" y="4190816"/>
              <a:ext cx="1825820" cy="629119"/>
            </a:xfrm>
            <a:custGeom>
              <a:avLst/>
              <a:pathLst>
                <a:path w="1825820" h="629119">
                  <a:moveTo>
                    <a:pt x="0" y="292091"/>
                  </a:moveTo>
                  <a:lnTo>
                    <a:pt x="44532" y="345484"/>
                  </a:lnTo>
                  <a:lnTo>
                    <a:pt x="89064" y="273246"/>
                  </a:lnTo>
                  <a:lnTo>
                    <a:pt x="133596" y="172970"/>
                  </a:lnTo>
                  <a:lnTo>
                    <a:pt x="178128" y="165474"/>
                  </a:lnTo>
                  <a:lnTo>
                    <a:pt x="222661" y="128636"/>
                  </a:lnTo>
                  <a:lnTo>
                    <a:pt x="267193" y="70318"/>
                  </a:lnTo>
                  <a:lnTo>
                    <a:pt x="311725" y="104765"/>
                  </a:lnTo>
                  <a:lnTo>
                    <a:pt x="356257" y="97647"/>
                  </a:lnTo>
                  <a:lnTo>
                    <a:pt x="400789" y="59008"/>
                  </a:lnTo>
                  <a:lnTo>
                    <a:pt x="445322" y="30169"/>
                  </a:lnTo>
                  <a:lnTo>
                    <a:pt x="489854" y="21879"/>
                  </a:lnTo>
                  <a:lnTo>
                    <a:pt x="534386" y="52807"/>
                  </a:lnTo>
                  <a:lnTo>
                    <a:pt x="578918" y="44089"/>
                  </a:lnTo>
                  <a:lnTo>
                    <a:pt x="623450" y="67731"/>
                  </a:lnTo>
                  <a:lnTo>
                    <a:pt x="667983" y="186938"/>
                  </a:lnTo>
                  <a:lnTo>
                    <a:pt x="712515" y="237059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460264"/>
                  </a:lnTo>
                  <a:lnTo>
                    <a:pt x="890644" y="629119"/>
                  </a:lnTo>
                  <a:lnTo>
                    <a:pt x="935176" y="294722"/>
                  </a:lnTo>
                  <a:lnTo>
                    <a:pt x="979708" y="47932"/>
                  </a:lnTo>
                  <a:lnTo>
                    <a:pt x="1024240" y="6802"/>
                  </a:lnTo>
                  <a:lnTo>
                    <a:pt x="1068772" y="7212"/>
                  </a:lnTo>
                  <a:lnTo>
                    <a:pt x="1113305" y="10215"/>
                  </a:lnTo>
                  <a:lnTo>
                    <a:pt x="1157837" y="6133"/>
                  </a:lnTo>
                  <a:lnTo>
                    <a:pt x="1202369" y="2163"/>
                  </a:lnTo>
                  <a:lnTo>
                    <a:pt x="1246901" y="0"/>
                  </a:lnTo>
                  <a:lnTo>
                    <a:pt x="1291433" y="1605"/>
                  </a:lnTo>
                  <a:lnTo>
                    <a:pt x="1335966" y="292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5057"/>
                  </a:lnTo>
                  <a:lnTo>
                    <a:pt x="1514094" y="302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5192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5192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3024"/>
                  </a:lnTo>
                  <a:lnTo>
                    <a:pt x="1469562" y="5057"/>
                  </a:lnTo>
                  <a:lnTo>
                    <a:pt x="1425030" y="0"/>
                  </a:lnTo>
                  <a:lnTo>
                    <a:pt x="1380498" y="1250"/>
                  </a:lnTo>
                  <a:lnTo>
                    <a:pt x="1335966" y="2920"/>
                  </a:lnTo>
                  <a:lnTo>
                    <a:pt x="1291433" y="1605"/>
                  </a:lnTo>
                  <a:lnTo>
                    <a:pt x="1246901" y="0"/>
                  </a:lnTo>
                  <a:lnTo>
                    <a:pt x="1202369" y="2163"/>
                  </a:lnTo>
                  <a:lnTo>
                    <a:pt x="1157837" y="6133"/>
                  </a:lnTo>
                  <a:lnTo>
                    <a:pt x="1113305" y="10215"/>
                  </a:lnTo>
                  <a:lnTo>
                    <a:pt x="1068772" y="7212"/>
                  </a:lnTo>
                  <a:lnTo>
                    <a:pt x="1024240" y="6802"/>
                  </a:lnTo>
                  <a:lnTo>
                    <a:pt x="979708" y="47932"/>
                  </a:lnTo>
                  <a:lnTo>
                    <a:pt x="935176" y="294722"/>
                  </a:lnTo>
                  <a:lnTo>
                    <a:pt x="890644" y="629119"/>
                  </a:lnTo>
                  <a:lnTo>
                    <a:pt x="846111" y="460264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237059"/>
                  </a:lnTo>
                  <a:lnTo>
                    <a:pt x="667983" y="186938"/>
                  </a:lnTo>
                  <a:lnTo>
                    <a:pt x="623450" y="67731"/>
                  </a:lnTo>
                  <a:lnTo>
                    <a:pt x="578918" y="44089"/>
                  </a:lnTo>
                  <a:lnTo>
                    <a:pt x="534386" y="52807"/>
                  </a:lnTo>
                  <a:lnTo>
                    <a:pt x="489854" y="21879"/>
                  </a:lnTo>
                  <a:lnTo>
                    <a:pt x="445322" y="30169"/>
                  </a:lnTo>
                  <a:lnTo>
                    <a:pt x="400789" y="59008"/>
                  </a:lnTo>
                  <a:lnTo>
                    <a:pt x="356257" y="97647"/>
                  </a:lnTo>
                  <a:lnTo>
                    <a:pt x="311725" y="105904"/>
                  </a:lnTo>
                  <a:lnTo>
                    <a:pt x="267193" y="70318"/>
                  </a:lnTo>
                  <a:lnTo>
                    <a:pt x="222661" y="129649"/>
                  </a:lnTo>
                  <a:lnTo>
                    <a:pt x="178128" y="167837"/>
                  </a:lnTo>
                  <a:lnTo>
                    <a:pt x="133596" y="180585"/>
                  </a:lnTo>
                  <a:lnTo>
                    <a:pt x="89064" y="282668"/>
                  </a:lnTo>
                  <a:lnTo>
                    <a:pt x="44532" y="358047"/>
                  </a:lnTo>
                  <a:lnTo>
                    <a:pt x="0" y="324545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720114" y="4190816"/>
              <a:ext cx="1825820" cy="629119"/>
            </a:xfrm>
            <a:custGeom>
              <a:avLst/>
              <a:pathLst>
                <a:path w="1825820" h="629119">
                  <a:moveTo>
                    <a:pt x="0" y="292091"/>
                  </a:moveTo>
                  <a:lnTo>
                    <a:pt x="44532" y="345484"/>
                  </a:lnTo>
                  <a:lnTo>
                    <a:pt x="89064" y="273246"/>
                  </a:lnTo>
                  <a:lnTo>
                    <a:pt x="133596" y="172970"/>
                  </a:lnTo>
                  <a:lnTo>
                    <a:pt x="178128" y="165474"/>
                  </a:lnTo>
                  <a:lnTo>
                    <a:pt x="222661" y="128636"/>
                  </a:lnTo>
                  <a:lnTo>
                    <a:pt x="267193" y="70318"/>
                  </a:lnTo>
                  <a:lnTo>
                    <a:pt x="311725" y="104765"/>
                  </a:lnTo>
                  <a:lnTo>
                    <a:pt x="356257" y="97647"/>
                  </a:lnTo>
                  <a:lnTo>
                    <a:pt x="400789" y="59008"/>
                  </a:lnTo>
                  <a:lnTo>
                    <a:pt x="445322" y="30169"/>
                  </a:lnTo>
                  <a:lnTo>
                    <a:pt x="489854" y="21879"/>
                  </a:lnTo>
                  <a:lnTo>
                    <a:pt x="534386" y="52807"/>
                  </a:lnTo>
                  <a:lnTo>
                    <a:pt x="578918" y="44089"/>
                  </a:lnTo>
                  <a:lnTo>
                    <a:pt x="623450" y="67731"/>
                  </a:lnTo>
                  <a:lnTo>
                    <a:pt x="667983" y="186938"/>
                  </a:lnTo>
                  <a:lnTo>
                    <a:pt x="712515" y="237059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460264"/>
                  </a:lnTo>
                  <a:lnTo>
                    <a:pt x="890644" y="629119"/>
                  </a:lnTo>
                  <a:lnTo>
                    <a:pt x="935176" y="294722"/>
                  </a:lnTo>
                  <a:lnTo>
                    <a:pt x="979708" y="47932"/>
                  </a:lnTo>
                  <a:lnTo>
                    <a:pt x="1024240" y="6802"/>
                  </a:lnTo>
                  <a:lnTo>
                    <a:pt x="1068772" y="7212"/>
                  </a:lnTo>
                  <a:lnTo>
                    <a:pt x="1113305" y="10215"/>
                  </a:lnTo>
                  <a:lnTo>
                    <a:pt x="1157837" y="6133"/>
                  </a:lnTo>
                  <a:lnTo>
                    <a:pt x="1202369" y="2163"/>
                  </a:lnTo>
                  <a:lnTo>
                    <a:pt x="1246901" y="0"/>
                  </a:lnTo>
                  <a:lnTo>
                    <a:pt x="1291433" y="1605"/>
                  </a:lnTo>
                  <a:lnTo>
                    <a:pt x="1335966" y="292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5057"/>
                  </a:lnTo>
                  <a:lnTo>
                    <a:pt x="1514094" y="302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5192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720114" y="4190816"/>
              <a:ext cx="1825820" cy="778909"/>
            </a:xfrm>
            <a:custGeom>
              <a:avLst/>
              <a:pathLst>
                <a:path w="1825820" h="778909">
                  <a:moveTo>
                    <a:pt x="0" y="324545"/>
                  </a:moveTo>
                  <a:lnTo>
                    <a:pt x="44532" y="358047"/>
                  </a:lnTo>
                  <a:lnTo>
                    <a:pt x="89064" y="282668"/>
                  </a:lnTo>
                  <a:lnTo>
                    <a:pt x="133596" y="180585"/>
                  </a:lnTo>
                  <a:lnTo>
                    <a:pt x="178128" y="167837"/>
                  </a:lnTo>
                  <a:lnTo>
                    <a:pt x="222661" y="129649"/>
                  </a:lnTo>
                  <a:lnTo>
                    <a:pt x="267193" y="70318"/>
                  </a:lnTo>
                  <a:lnTo>
                    <a:pt x="311725" y="105904"/>
                  </a:lnTo>
                  <a:lnTo>
                    <a:pt x="356257" y="97647"/>
                  </a:lnTo>
                  <a:lnTo>
                    <a:pt x="400789" y="59008"/>
                  </a:lnTo>
                  <a:lnTo>
                    <a:pt x="445322" y="30169"/>
                  </a:lnTo>
                  <a:lnTo>
                    <a:pt x="489854" y="21879"/>
                  </a:lnTo>
                  <a:lnTo>
                    <a:pt x="534386" y="52807"/>
                  </a:lnTo>
                  <a:lnTo>
                    <a:pt x="578918" y="44089"/>
                  </a:lnTo>
                  <a:lnTo>
                    <a:pt x="623450" y="67731"/>
                  </a:lnTo>
                  <a:lnTo>
                    <a:pt x="667983" y="186938"/>
                  </a:lnTo>
                  <a:lnTo>
                    <a:pt x="712515" y="237059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460264"/>
                  </a:lnTo>
                  <a:lnTo>
                    <a:pt x="890644" y="629119"/>
                  </a:lnTo>
                  <a:lnTo>
                    <a:pt x="935176" y="294722"/>
                  </a:lnTo>
                  <a:lnTo>
                    <a:pt x="979708" y="47932"/>
                  </a:lnTo>
                  <a:lnTo>
                    <a:pt x="1024240" y="6802"/>
                  </a:lnTo>
                  <a:lnTo>
                    <a:pt x="1068772" y="7212"/>
                  </a:lnTo>
                  <a:lnTo>
                    <a:pt x="1113305" y="10215"/>
                  </a:lnTo>
                  <a:lnTo>
                    <a:pt x="1157837" y="6133"/>
                  </a:lnTo>
                  <a:lnTo>
                    <a:pt x="1202369" y="2163"/>
                  </a:lnTo>
                  <a:lnTo>
                    <a:pt x="1246901" y="0"/>
                  </a:lnTo>
                  <a:lnTo>
                    <a:pt x="1291433" y="1605"/>
                  </a:lnTo>
                  <a:lnTo>
                    <a:pt x="1335966" y="292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5057"/>
                  </a:lnTo>
                  <a:lnTo>
                    <a:pt x="1514094" y="302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5192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5192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6049"/>
                  </a:lnTo>
                  <a:lnTo>
                    <a:pt x="1469562" y="5057"/>
                  </a:lnTo>
                  <a:lnTo>
                    <a:pt x="1425030" y="0"/>
                  </a:lnTo>
                  <a:lnTo>
                    <a:pt x="1380498" y="1250"/>
                  </a:lnTo>
                  <a:lnTo>
                    <a:pt x="1335966" y="5841"/>
                  </a:lnTo>
                  <a:lnTo>
                    <a:pt x="1291433" y="4014"/>
                  </a:lnTo>
                  <a:lnTo>
                    <a:pt x="1246901" y="7867"/>
                  </a:lnTo>
                  <a:lnTo>
                    <a:pt x="1202369" y="41109"/>
                  </a:lnTo>
                  <a:lnTo>
                    <a:pt x="1157837" y="21466"/>
                  </a:lnTo>
                  <a:lnTo>
                    <a:pt x="1113305" y="22984"/>
                  </a:lnTo>
                  <a:lnTo>
                    <a:pt x="1068772" y="14424"/>
                  </a:lnTo>
                  <a:lnTo>
                    <a:pt x="1024240" y="27210"/>
                  </a:lnTo>
                  <a:lnTo>
                    <a:pt x="979708" y="51927"/>
                  </a:lnTo>
                  <a:lnTo>
                    <a:pt x="935176" y="315774"/>
                  </a:lnTo>
                  <a:lnTo>
                    <a:pt x="890644" y="629119"/>
                  </a:lnTo>
                  <a:lnTo>
                    <a:pt x="846111" y="601884"/>
                  </a:lnTo>
                  <a:lnTo>
                    <a:pt x="801579" y="389454"/>
                  </a:lnTo>
                  <a:lnTo>
                    <a:pt x="757047" y="778909"/>
                  </a:lnTo>
                  <a:lnTo>
                    <a:pt x="712515" y="372522"/>
                  </a:lnTo>
                  <a:lnTo>
                    <a:pt x="667983" y="218094"/>
                  </a:lnTo>
                  <a:lnTo>
                    <a:pt x="623450" y="169328"/>
                  </a:lnTo>
                  <a:lnTo>
                    <a:pt x="578918" y="44089"/>
                  </a:lnTo>
                  <a:lnTo>
                    <a:pt x="534386" y="79211"/>
                  </a:lnTo>
                  <a:lnTo>
                    <a:pt x="489854" y="83142"/>
                  </a:lnTo>
                  <a:lnTo>
                    <a:pt x="445322" y="38396"/>
                  </a:lnTo>
                  <a:lnTo>
                    <a:pt x="400789" y="73760"/>
                  </a:lnTo>
                  <a:lnTo>
                    <a:pt x="356257" y="133981"/>
                  </a:lnTo>
                  <a:lnTo>
                    <a:pt x="311725" y="126402"/>
                  </a:lnTo>
                  <a:lnTo>
                    <a:pt x="267193" y="89791"/>
                  </a:lnTo>
                  <a:lnTo>
                    <a:pt x="222661" y="145855"/>
                  </a:lnTo>
                  <a:lnTo>
                    <a:pt x="178128" y="182021"/>
                  </a:lnTo>
                  <a:lnTo>
                    <a:pt x="133596" y="209957"/>
                  </a:lnTo>
                  <a:lnTo>
                    <a:pt x="89064" y="310935"/>
                  </a:lnTo>
                  <a:lnTo>
                    <a:pt x="44532" y="364328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720114" y="4190816"/>
              <a:ext cx="1825820" cy="629119"/>
            </a:xfrm>
            <a:custGeom>
              <a:avLst/>
              <a:pathLst>
                <a:path w="1825820" h="629119">
                  <a:moveTo>
                    <a:pt x="0" y="324545"/>
                  </a:moveTo>
                  <a:lnTo>
                    <a:pt x="44532" y="358047"/>
                  </a:lnTo>
                  <a:lnTo>
                    <a:pt x="89064" y="282668"/>
                  </a:lnTo>
                  <a:lnTo>
                    <a:pt x="133596" y="180585"/>
                  </a:lnTo>
                  <a:lnTo>
                    <a:pt x="178128" y="167837"/>
                  </a:lnTo>
                  <a:lnTo>
                    <a:pt x="222661" y="129649"/>
                  </a:lnTo>
                  <a:lnTo>
                    <a:pt x="267193" y="70318"/>
                  </a:lnTo>
                  <a:lnTo>
                    <a:pt x="311725" y="105904"/>
                  </a:lnTo>
                  <a:lnTo>
                    <a:pt x="356257" y="97647"/>
                  </a:lnTo>
                  <a:lnTo>
                    <a:pt x="400789" y="59008"/>
                  </a:lnTo>
                  <a:lnTo>
                    <a:pt x="445322" y="30169"/>
                  </a:lnTo>
                  <a:lnTo>
                    <a:pt x="489854" y="21879"/>
                  </a:lnTo>
                  <a:lnTo>
                    <a:pt x="534386" y="52807"/>
                  </a:lnTo>
                  <a:lnTo>
                    <a:pt x="578918" y="44089"/>
                  </a:lnTo>
                  <a:lnTo>
                    <a:pt x="623450" y="67731"/>
                  </a:lnTo>
                  <a:lnTo>
                    <a:pt x="667983" y="186938"/>
                  </a:lnTo>
                  <a:lnTo>
                    <a:pt x="712515" y="237059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460264"/>
                  </a:lnTo>
                  <a:lnTo>
                    <a:pt x="890644" y="629119"/>
                  </a:lnTo>
                  <a:lnTo>
                    <a:pt x="935176" y="294722"/>
                  </a:lnTo>
                  <a:lnTo>
                    <a:pt x="979708" y="47932"/>
                  </a:lnTo>
                  <a:lnTo>
                    <a:pt x="1024240" y="6802"/>
                  </a:lnTo>
                  <a:lnTo>
                    <a:pt x="1068772" y="7212"/>
                  </a:lnTo>
                  <a:lnTo>
                    <a:pt x="1113305" y="10215"/>
                  </a:lnTo>
                  <a:lnTo>
                    <a:pt x="1157837" y="6133"/>
                  </a:lnTo>
                  <a:lnTo>
                    <a:pt x="1202369" y="2163"/>
                  </a:lnTo>
                  <a:lnTo>
                    <a:pt x="1246901" y="0"/>
                  </a:lnTo>
                  <a:lnTo>
                    <a:pt x="1291433" y="1605"/>
                  </a:lnTo>
                  <a:lnTo>
                    <a:pt x="1335966" y="2920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5057"/>
                  </a:lnTo>
                  <a:lnTo>
                    <a:pt x="1514094" y="302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5192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720114" y="4190816"/>
              <a:ext cx="1825820" cy="778909"/>
            </a:xfrm>
            <a:custGeom>
              <a:avLst/>
              <a:pathLst>
                <a:path w="1825820" h="778909">
                  <a:moveTo>
                    <a:pt x="0" y="324545"/>
                  </a:moveTo>
                  <a:lnTo>
                    <a:pt x="44532" y="364328"/>
                  </a:lnTo>
                  <a:lnTo>
                    <a:pt x="89064" y="310935"/>
                  </a:lnTo>
                  <a:lnTo>
                    <a:pt x="133596" y="209957"/>
                  </a:lnTo>
                  <a:lnTo>
                    <a:pt x="178128" y="182021"/>
                  </a:lnTo>
                  <a:lnTo>
                    <a:pt x="222661" y="145855"/>
                  </a:lnTo>
                  <a:lnTo>
                    <a:pt x="267193" y="89791"/>
                  </a:lnTo>
                  <a:lnTo>
                    <a:pt x="311725" y="126402"/>
                  </a:lnTo>
                  <a:lnTo>
                    <a:pt x="356257" y="133981"/>
                  </a:lnTo>
                  <a:lnTo>
                    <a:pt x="400789" y="73760"/>
                  </a:lnTo>
                  <a:lnTo>
                    <a:pt x="445322" y="38396"/>
                  </a:lnTo>
                  <a:lnTo>
                    <a:pt x="489854" y="83142"/>
                  </a:lnTo>
                  <a:lnTo>
                    <a:pt x="534386" y="79211"/>
                  </a:lnTo>
                  <a:lnTo>
                    <a:pt x="578918" y="44089"/>
                  </a:lnTo>
                  <a:lnTo>
                    <a:pt x="623450" y="169328"/>
                  </a:lnTo>
                  <a:lnTo>
                    <a:pt x="667983" y="218094"/>
                  </a:lnTo>
                  <a:lnTo>
                    <a:pt x="712515" y="372522"/>
                  </a:lnTo>
                  <a:lnTo>
                    <a:pt x="757047" y="778909"/>
                  </a:lnTo>
                  <a:lnTo>
                    <a:pt x="801579" y="389454"/>
                  </a:lnTo>
                  <a:lnTo>
                    <a:pt x="846111" y="601884"/>
                  </a:lnTo>
                  <a:lnTo>
                    <a:pt x="890644" y="629119"/>
                  </a:lnTo>
                  <a:lnTo>
                    <a:pt x="935176" y="315774"/>
                  </a:lnTo>
                  <a:lnTo>
                    <a:pt x="979708" y="51927"/>
                  </a:lnTo>
                  <a:lnTo>
                    <a:pt x="1024240" y="27210"/>
                  </a:lnTo>
                  <a:lnTo>
                    <a:pt x="1068772" y="14424"/>
                  </a:lnTo>
                  <a:lnTo>
                    <a:pt x="1113305" y="22984"/>
                  </a:lnTo>
                  <a:lnTo>
                    <a:pt x="1157837" y="21466"/>
                  </a:lnTo>
                  <a:lnTo>
                    <a:pt x="1202369" y="41109"/>
                  </a:lnTo>
                  <a:lnTo>
                    <a:pt x="1246901" y="7867"/>
                  </a:lnTo>
                  <a:lnTo>
                    <a:pt x="1291433" y="4014"/>
                  </a:lnTo>
                  <a:lnTo>
                    <a:pt x="1335966" y="5841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5057"/>
                  </a:lnTo>
                  <a:lnTo>
                    <a:pt x="1514094" y="6049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5192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5192"/>
                  </a:lnTo>
                  <a:lnTo>
                    <a:pt x="1647691" y="0"/>
                  </a:lnTo>
                  <a:lnTo>
                    <a:pt x="1603159" y="10919"/>
                  </a:lnTo>
                  <a:lnTo>
                    <a:pt x="1558627" y="22044"/>
                  </a:lnTo>
                  <a:lnTo>
                    <a:pt x="1514094" y="13612"/>
                  </a:lnTo>
                  <a:lnTo>
                    <a:pt x="1469562" y="12644"/>
                  </a:lnTo>
                  <a:lnTo>
                    <a:pt x="1425030" y="2264"/>
                  </a:lnTo>
                  <a:lnTo>
                    <a:pt x="1380498" y="10002"/>
                  </a:lnTo>
                  <a:lnTo>
                    <a:pt x="1335966" y="19472"/>
                  </a:lnTo>
                  <a:lnTo>
                    <a:pt x="1291433" y="56209"/>
                  </a:lnTo>
                  <a:lnTo>
                    <a:pt x="1246901" y="26750"/>
                  </a:lnTo>
                  <a:lnTo>
                    <a:pt x="1202369" y="75727"/>
                  </a:lnTo>
                  <a:lnTo>
                    <a:pt x="1157837" y="55198"/>
                  </a:lnTo>
                  <a:lnTo>
                    <a:pt x="1113305" y="71506"/>
                  </a:lnTo>
                  <a:lnTo>
                    <a:pt x="1068772" y="76929"/>
                  </a:lnTo>
                  <a:lnTo>
                    <a:pt x="1024240" y="435373"/>
                  </a:lnTo>
                  <a:lnTo>
                    <a:pt x="979708" y="647094"/>
                  </a:lnTo>
                  <a:lnTo>
                    <a:pt x="935176" y="568393"/>
                  </a:lnTo>
                  <a:lnTo>
                    <a:pt x="890644" y="629119"/>
                  </a:lnTo>
                  <a:lnTo>
                    <a:pt x="846111" y="601884"/>
                  </a:lnTo>
                  <a:lnTo>
                    <a:pt x="801579" y="389454"/>
                  </a:lnTo>
                  <a:lnTo>
                    <a:pt x="757047" y="778909"/>
                  </a:lnTo>
                  <a:lnTo>
                    <a:pt x="712515" y="372522"/>
                  </a:lnTo>
                  <a:lnTo>
                    <a:pt x="667983" y="218094"/>
                  </a:lnTo>
                  <a:lnTo>
                    <a:pt x="623450" y="169328"/>
                  </a:lnTo>
                  <a:lnTo>
                    <a:pt x="578918" y="44089"/>
                  </a:lnTo>
                  <a:lnTo>
                    <a:pt x="534386" y="79211"/>
                  </a:lnTo>
                  <a:lnTo>
                    <a:pt x="489854" y="83142"/>
                  </a:lnTo>
                  <a:lnTo>
                    <a:pt x="445322" y="38396"/>
                  </a:lnTo>
                  <a:lnTo>
                    <a:pt x="400789" y="73760"/>
                  </a:lnTo>
                  <a:lnTo>
                    <a:pt x="356257" y="133981"/>
                  </a:lnTo>
                  <a:lnTo>
                    <a:pt x="311725" y="126402"/>
                  </a:lnTo>
                  <a:lnTo>
                    <a:pt x="267193" y="89791"/>
                  </a:lnTo>
                  <a:lnTo>
                    <a:pt x="222661" y="145855"/>
                  </a:lnTo>
                  <a:lnTo>
                    <a:pt x="178128" y="182021"/>
                  </a:lnTo>
                  <a:lnTo>
                    <a:pt x="133596" y="209957"/>
                  </a:lnTo>
                  <a:lnTo>
                    <a:pt x="89064" y="310935"/>
                  </a:lnTo>
                  <a:lnTo>
                    <a:pt x="44532" y="364328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720114" y="4190816"/>
              <a:ext cx="1825820" cy="778909"/>
            </a:xfrm>
            <a:custGeom>
              <a:avLst/>
              <a:pathLst>
                <a:path w="1825820" h="778909">
                  <a:moveTo>
                    <a:pt x="0" y="324545"/>
                  </a:moveTo>
                  <a:lnTo>
                    <a:pt x="44532" y="364328"/>
                  </a:lnTo>
                  <a:lnTo>
                    <a:pt x="89064" y="310935"/>
                  </a:lnTo>
                  <a:lnTo>
                    <a:pt x="133596" y="209957"/>
                  </a:lnTo>
                  <a:lnTo>
                    <a:pt x="178128" y="182021"/>
                  </a:lnTo>
                  <a:lnTo>
                    <a:pt x="222661" y="145855"/>
                  </a:lnTo>
                  <a:lnTo>
                    <a:pt x="267193" y="89791"/>
                  </a:lnTo>
                  <a:lnTo>
                    <a:pt x="311725" y="126402"/>
                  </a:lnTo>
                  <a:lnTo>
                    <a:pt x="356257" y="133981"/>
                  </a:lnTo>
                  <a:lnTo>
                    <a:pt x="400789" y="73760"/>
                  </a:lnTo>
                  <a:lnTo>
                    <a:pt x="445322" y="38396"/>
                  </a:lnTo>
                  <a:lnTo>
                    <a:pt x="489854" y="83142"/>
                  </a:lnTo>
                  <a:lnTo>
                    <a:pt x="534386" y="79211"/>
                  </a:lnTo>
                  <a:lnTo>
                    <a:pt x="578918" y="44089"/>
                  </a:lnTo>
                  <a:lnTo>
                    <a:pt x="623450" y="169328"/>
                  </a:lnTo>
                  <a:lnTo>
                    <a:pt x="667983" y="218094"/>
                  </a:lnTo>
                  <a:lnTo>
                    <a:pt x="712515" y="372522"/>
                  </a:lnTo>
                  <a:lnTo>
                    <a:pt x="757047" y="778909"/>
                  </a:lnTo>
                  <a:lnTo>
                    <a:pt x="801579" y="389454"/>
                  </a:lnTo>
                  <a:lnTo>
                    <a:pt x="846111" y="601884"/>
                  </a:lnTo>
                  <a:lnTo>
                    <a:pt x="890644" y="629119"/>
                  </a:lnTo>
                  <a:lnTo>
                    <a:pt x="935176" y="315774"/>
                  </a:lnTo>
                  <a:lnTo>
                    <a:pt x="979708" y="51927"/>
                  </a:lnTo>
                  <a:lnTo>
                    <a:pt x="1024240" y="27210"/>
                  </a:lnTo>
                  <a:lnTo>
                    <a:pt x="1068772" y="14424"/>
                  </a:lnTo>
                  <a:lnTo>
                    <a:pt x="1113305" y="22984"/>
                  </a:lnTo>
                  <a:lnTo>
                    <a:pt x="1157837" y="21466"/>
                  </a:lnTo>
                  <a:lnTo>
                    <a:pt x="1202369" y="41109"/>
                  </a:lnTo>
                  <a:lnTo>
                    <a:pt x="1246901" y="7867"/>
                  </a:lnTo>
                  <a:lnTo>
                    <a:pt x="1291433" y="4014"/>
                  </a:lnTo>
                  <a:lnTo>
                    <a:pt x="1335966" y="5841"/>
                  </a:lnTo>
                  <a:lnTo>
                    <a:pt x="1380498" y="1250"/>
                  </a:lnTo>
                  <a:lnTo>
                    <a:pt x="1425030" y="0"/>
                  </a:lnTo>
                  <a:lnTo>
                    <a:pt x="1469562" y="5057"/>
                  </a:lnTo>
                  <a:lnTo>
                    <a:pt x="1514094" y="6049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5192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720114" y="4190816"/>
              <a:ext cx="1825820" cy="778909"/>
            </a:xfrm>
            <a:custGeom>
              <a:avLst/>
              <a:pathLst>
                <a:path w="1825820" h="778909">
                  <a:moveTo>
                    <a:pt x="0" y="324545"/>
                  </a:moveTo>
                  <a:lnTo>
                    <a:pt x="44532" y="364328"/>
                  </a:lnTo>
                  <a:lnTo>
                    <a:pt x="89064" y="310935"/>
                  </a:lnTo>
                  <a:lnTo>
                    <a:pt x="133596" y="209957"/>
                  </a:lnTo>
                  <a:lnTo>
                    <a:pt x="178128" y="182021"/>
                  </a:lnTo>
                  <a:lnTo>
                    <a:pt x="222661" y="145855"/>
                  </a:lnTo>
                  <a:lnTo>
                    <a:pt x="267193" y="89791"/>
                  </a:lnTo>
                  <a:lnTo>
                    <a:pt x="311725" y="126402"/>
                  </a:lnTo>
                  <a:lnTo>
                    <a:pt x="356257" y="133981"/>
                  </a:lnTo>
                  <a:lnTo>
                    <a:pt x="400789" y="73760"/>
                  </a:lnTo>
                  <a:lnTo>
                    <a:pt x="445322" y="38396"/>
                  </a:lnTo>
                  <a:lnTo>
                    <a:pt x="489854" y="83142"/>
                  </a:lnTo>
                  <a:lnTo>
                    <a:pt x="534386" y="79211"/>
                  </a:lnTo>
                  <a:lnTo>
                    <a:pt x="578918" y="44089"/>
                  </a:lnTo>
                  <a:lnTo>
                    <a:pt x="623450" y="169328"/>
                  </a:lnTo>
                  <a:lnTo>
                    <a:pt x="667983" y="218094"/>
                  </a:lnTo>
                  <a:lnTo>
                    <a:pt x="712515" y="372522"/>
                  </a:lnTo>
                  <a:lnTo>
                    <a:pt x="757047" y="778909"/>
                  </a:lnTo>
                  <a:lnTo>
                    <a:pt x="801579" y="389454"/>
                  </a:lnTo>
                  <a:lnTo>
                    <a:pt x="846111" y="601884"/>
                  </a:lnTo>
                  <a:lnTo>
                    <a:pt x="890644" y="629119"/>
                  </a:lnTo>
                  <a:lnTo>
                    <a:pt x="935176" y="568393"/>
                  </a:lnTo>
                  <a:lnTo>
                    <a:pt x="979708" y="647094"/>
                  </a:lnTo>
                  <a:lnTo>
                    <a:pt x="1024240" y="435373"/>
                  </a:lnTo>
                  <a:lnTo>
                    <a:pt x="1068772" y="76929"/>
                  </a:lnTo>
                  <a:lnTo>
                    <a:pt x="1113305" y="71506"/>
                  </a:lnTo>
                  <a:lnTo>
                    <a:pt x="1157837" y="55198"/>
                  </a:lnTo>
                  <a:lnTo>
                    <a:pt x="1202369" y="75727"/>
                  </a:lnTo>
                  <a:lnTo>
                    <a:pt x="1246901" y="26750"/>
                  </a:lnTo>
                  <a:lnTo>
                    <a:pt x="1291433" y="56209"/>
                  </a:lnTo>
                  <a:lnTo>
                    <a:pt x="1335966" y="19472"/>
                  </a:lnTo>
                  <a:lnTo>
                    <a:pt x="1380498" y="10002"/>
                  </a:lnTo>
                  <a:lnTo>
                    <a:pt x="1425030" y="2264"/>
                  </a:lnTo>
                  <a:lnTo>
                    <a:pt x="1469562" y="12644"/>
                  </a:lnTo>
                  <a:lnTo>
                    <a:pt x="1514094" y="13612"/>
                  </a:lnTo>
                  <a:lnTo>
                    <a:pt x="1558627" y="22044"/>
                  </a:lnTo>
                  <a:lnTo>
                    <a:pt x="1603159" y="10919"/>
                  </a:lnTo>
                  <a:lnTo>
                    <a:pt x="1647691" y="0"/>
                  </a:lnTo>
                  <a:lnTo>
                    <a:pt x="1692223" y="5192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825820" y="778909"/>
                  </a:lnTo>
                  <a:lnTo>
                    <a:pt x="1781288" y="467345"/>
                  </a:lnTo>
                  <a:lnTo>
                    <a:pt x="1736755" y="368211"/>
                  </a:lnTo>
                  <a:lnTo>
                    <a:pt x="1692223" y="472538"/>
                  </a:lnTo>
                  <a:lnTo>
                    <a:pt x="1647691" y="468474"/>
                  </a:lnTo>
                  <a:lnTo>
                    <a:pt x="1603159" y="418573"/>
                  </a:lnTo>
                  <a:lnTo>
                    <a:pt x="1558627" y="482532"/>
                  </a:lnTo>
                  <a:lnTo>
                    <a:pt x="1514094" y="482470"/>
                  </a:lnTo>
                  <a:lnTo>
                    <a:pt x="1469562" y="479231"/>
                  </a:lnTo>
                  <a:lnTo>
                    <a:pt x="1425030" y="480025"/>
                  </a:lnTo>
                  <a:lnTo>
                    <a:pt x="1380498" y="435089"/>
                  </a:lnTo>
                  <a:lnTo>
                    <a:pt x="1335966" y="362193"/>
                  </a:lnTo>
                  <a:lnTo>
                    <a:pt x="1291433" y="370985"/>
                  </a:lnTo>
                  <a:lnTo>
                    <a:pt x="1246901" y="399683"/>
                  </a:lnTo>
                  <a:lnTo>
                    <a:pt x="1202369" y="501964"/>
                  </a:lnTo>
                  <a:lnTo>
                    <a:pt x="1157837" y="505984"/>
                  </a:lnTo>
                  <a:lnTo>
                    <a:pt x="1113305" y="400947"/>
                  </a:lnTo>
                  <a:lnTo>
                    <a:pt x="1068772" y="233192"/>
                  </a:lnTo>
                  <a:lnTo>
                    <a:pt x="1024240" y="588434"/>
                  </a:lnTo>
                  <a:lnTo>
                    <a:pt x="979708" y="679049"/>
                  </a:lnTo>
                  <a:lnTo>
                    <a:pt x="935176" y="589445"/>
                  </a:lnTo>
                  <a:lnTo>
                    <a:pt x="890644" y="629119"/>
                  </a:lnTo>
                  <a:lnTo>
                    <a:pt x="846111" y="601884"/>
                  </a:lnTo>
                  <a:lnTo>
                    <a:pt x="801579" y="389454"/>
                  </a:lnTo>
                  <a:lnTo>
                    <a:pt x="757047" y="778909"/>
                  </a:lnTo>
                  <a:lnTo>
                    <a:pt x="712515" y="372522"/>
                  </a:lnTo>
                  <a:lnTo>
                    <a:pt x="667983" y="218094"/>
                  </a:lnTo>
                  <a:lnTo>
                    <a:pt x="623450" y="169328"/>
                  </a:lnTo>
                  <a:lnTo>
                    <a:pt x="578918" y="44089"/>
                  </a:lnTo>
                  <a:lnTo>
                    <a:pt x="534386" y="79211"/>
                  </a:lnTo>
                  <a:lnTo>
                    <a:pt x="489854" y="83142"/>
                  </a:lnTo>
                  <a:lnTo>
                    <a:pt x="445322" y="38396"/>
                  </a:lnTo>
                  <a:lnTo>
                    <a:pt x="400789" y="73760"/>
                  </a:lnTo>
                  <a:lnTo>
                    <a:pt x="356257" y="133981"/>
                  </a:lnTo>
                  <a:lnTo>
                    <a:pt x="311725" y="126402"/>
                  </a:lnTo>
                  <a:lnTo>
                    <a:pt x="267193" y="89791"/>
                  </a:lnTo>
                  <a:lnTo>
                    <a:pt x="222661" y="145855"/>
                  </a:lnTo>
                  <a:lnTo>
                    <a:pt x="178128" y="182021"/>
                  </a:lnTo>
                  <a:lnTo>
                    <a:pt x="133596" y="209957"/>
                  </a:lnTo>
                  <a:lnTo>
                    <a:pt x="89064" y="310935"/>
                  </a:lnTo>
                  <a:lnTo>
                    <a:pt x="44532" y="364328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720114" y="4190816"/>
              <a:ext cx="1825820" cy="778909"/>
            </a:xfrm>
            <a:custGeom>
              <a:avLst/>
              <a:pathLst>
                <a:path w="1825820" h="778909">
                  <a:moveTo>
                    <a:pt x="0" y="324545"/>
                  </a:moveTo>
                  <a:lnTo>
                    <a:pt x="44532" y="364328"/>
                  </a:lnTo>
                  <a:lnTo>
                    <a:pt x="89064" y="310935"/>
                  </a:lnTo>
                  <a:lnTo>
                    <a:pt x="133596" y="209957"/>
                  </a:lnTo>
                  <a:lnTo>
                    <a:pt x="178128" y="182021"/>
                  </a:lnTo>
                  <a:lnTo>
                    <a:pt x="222661" y="145855"/>
                  </a:lnTo>
                  <a:lnTo>
                    <a:pt x="267193" y="89791"/>
                  </a:lnTo>
                  <a:lnTo>
                    <a:pt x="311725" y="126402"/>
                  </a:lnTo>
                  <a:lnTo>
                    <a:pt x="356257" y="133981"/>
                  </a:lnTo>
                  <a:lnTo>
                    <a:pt x="400789" y="73760"/>
                  </a:lnTo>
                  <a:lnTo>
                    <a:pt x="445322" y="38396"/>
                  </a:lnTo>
                  <a:lnTo>
                    <a:pt x="489854" y="83142"/>
                  </a:lnTo>
                  <a:lnTo>
                    <a:pt x="534386" y="79211"/>
                  </a:lnTo>
                  <a:lnTo>
                    <a:pt x="578918" y="44089"/>
                  </a:lnTo>
                  <a:lnTo>
                    <a:pt x="623450" y="169328"/>
                  </a:lnTo>
                  <a:lnTo>
                    <a:pt x="667983" y="218094"/>
                  </a:lnTo>
                  <a:lnTo>
                    <a:pt x="712515" y="372522"/>
                  </a:lnTo>
                  <a:lnTo>
                    <a:pt x="757047" y="778909"/>
                  </a:lnTo>
                  <a:lnTo>
                    <a:pt x="801579" y="389454"/>
                  </a:lnTo>
                  <a:lnTo>
                    <a:pt x="846111" y="601884"/>
                  </a:lnTo>
                  <a:lnTo>
                    <a:pt x="890644" y="629119"/>
                  </a:lnTo>
                  <a:lnTo>
                    <a:pt x="935176" y="568393"/>
                  </a:lnTo>
                  <a:lnTo>
                    <a:pt x="979708" y="647094"/>
                  </a:lnTo>
                  <a:lnTo>
                    <a:pt x="1024240" y="435373"/>
                  </a:lnTo>
                  <a:lnTo>
                    <a:pt x="1068772" y="76929"/>
                  </a:lnTo>
                  <a:lnTo>
                    <a:pt x="1113305" y="71506"/>
                  </a:lnTo>
                  <a:lnTo>
                    <a:pt x="1157837" y="55198"/>
                  </a:lnTo>
                  <a:lnTo>
                    <a:pt x="1202369" y="75727"/>
                  </a:lnTo>
                  <a:lnTo>
                    <a:pt x="1246901" y="26750"/>
                  </a:lnTo>
                  <a:lnTo>
                    <a:pt x="1291433" y="56209"/>
                  </a:lnTo>
                  <a:lnTo>
                    <a:pt x="1335966" y="19472"/>
                  </a:lnTo>
                  <a:lnTo>
                    <a:pt x="1380498" y="10002"/>
                  </a:lnTo>
                  <a:lnTo>
                    <a:pt x="1425030" y="2264"/>
                  </a:lnTo>
                  <a:lnTo>
                    <a:pt x="1469562" y="12644"/>
                  </a:lnTo>
                  <a:lnTo>
                    <a:pt x="1514094" y="13612"/>
                  </a:lnTo>
                  <a:lnTo>
                    <a:pt x="1558627" y="22044"/>
                  </a:lnTo>
                  <a:lnTo>
                    <a:pt x="1603159" y="10919"/>
                  </a:lnTo>
                  <a:lnTo>
                    <a:pt x="1647691" y="0"/>
                  </a:lnTo>
                  <a:lnTo>
                    <a:pt x="1692223" y="5192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720114" y="4229213"/>
              <a:ext cx="1825820" cy="740512"/>
            </a:xfrm>
            <a:custGeom>
              <a:avLst/>
              <a:pathLst>
                <a:path w="1825820" h="740512">
                  <a:moveTo>
                    <a:pt x="0" y="286148"/>
                  </a:moveTo>
                  <a:lnTo>
                    <a:pt x="44532" y="325931"/>
                  </a:lnTo>
                  <a:lnTo>
                    <a:pt x="89064" y="272538"/>
                  </a:lnTo>
                  <a:lnTo>
                    <a:pt x="133596" y="171560"/>
                  </a:lnTo>
                  <a:lnTo>
                    <a:pt x="178128" y="143624"/>
                  </a:lnTo>
                  <a:lnTo>
                    <a:pt x="222661" y="107458"/>
                  </a:lnTo>
                  <a:lnTo>
                    <a:pt x="267193" y="51394"/>
                  </a:lnTo>
                  <a:lnTo>
                    <a:pt x="311725" y="88005"/>
                  </a:lnTo>
                  <a:lnTo>
                    <a:pt x="356257" y="95584"/>
                  </a:lnTo>
                  <a:lnTo>
                    <a:pt x="400789" y="35363"/>
                  </a:lnTo>
                  <a:lnTo>
                    <a:pt x="445322" y="0"/>
                  </a:lnTo>
                  <a:lnTo>
                    <a:pt x="489854" y="44745"/>
                  </a:lnTo>
                  <a:lnTo>
                    <a:pt x="534386" y="40814"/>
                  </a:lnTo>
                  <a:lnTo>
                    <a:pt x="578918" y="5692"/>
                  </a:lnTo>
                  <a:lnTo>
                    <a:pt x="623450" y="130931"/>
                  </a:lnTo>
                  <a:lnTo>
                    <a:pt x="667983" y="179697"/>
                  </a:lnTo>
                  <a:lnTo>
                    <a:pt x="712515" y="334125"/>
                  </a:lnTo>
                  <a:lnTo>
                    <a:pt x="757047" y="740512"/>
                  </a:lnTo>
                  <a:lnTo>
                    <a:pt x="801579" y="351058"/>
                  </a:lnTo>
                  <a:lnTo>
                    <a:pt x="846111" y="563487"/>
                  </a:lnTo>
                  <a:lnTo>
                    <a:pt x="890644" y="590722"/>
                  </a:lnTo>
                  <a:lnTo>
                    <a:pt x="935176" y="551048"/>
                  </a:lnTo>
                  <a:lnTo>
                    <a:pt x="979708" y="640652"/>
                  </a:lnTo>
                  <a:lnTo>
                    <a:pt x="1024240" y="550037"/>
                  </a:lnTo>
                  <a:lnTo>
                    <a:pt x="1068772" y="194795"/>
                  </a:lnTo>
                  <a:lnTo>
                    <a:pt x="1113305" y="362550"/>
                  </a:lnTo>
                  <a:lnTo>
                    <a:pt x="1157837" y="467587"/>
                  </a:lnTo>
                  <a:lnTo>
                    <a:pt x="1202369" y="463567"/>
                  </a:lnTo>
                  <a:lnTo>
                    <a:pt x="1246901" y="361286"/>
                  </a:lnTo>
                  <a:lnTo>
                    <a:pt x="1291433" y="332589"/>
                  </a:lnTo>
                  <a:lnTo>
                    <a:pt x="1335966" y="323796"/>
                  </a:lnTo>
                  <a:lnTo>
                    <a:pt x="1380498" y="396692"/>
                  </a:lnTo>
                  <a:lnTo>
                    <a:pt x="1425030" y="441628"/>
                  </a:lnTo>
                  <a:lnTo>
                    <a:pt x="1469562" y="440834"/>
                  </a:lnTo>
                  <a:lnTo>
                    <a:pt x="1514094" y="444073"/>
                  </a:lnTo>
                  <a:lnTo>
                    <a:pt x="1558627" y="444135"/>
                  </a:lnTo>
                  <a:lnTo>
                    <a:pt x="1603159" y="380176"/>
                  </a:lnTo>
                  <a:lnTo>
                    <a:pt x="1647691" y="430077"/>
                  </a:lnTo>
                  <a:lnTo>
                    <a:pt x="1692223" y="434141"/>
                  </a:lnTo>
                  <a:lnTo>
                    <a:pt x="1736755" y="329815"/>
                  </a:lnTo>
                  <a:lnTo>
                    <a:pt x="1781288" y="428948"/>
                  </a:lnTo>
                  <a:lnTo>
                    <a:pt x="1825820" y="740512"/>
                  </a:lnTo>
                  <a:lnTo>
                    <a:pt x="1781288" y="451203"/>
                  </a:lnTo>
                  <a:lnTo>
                    <a:pt x="1736755" y="351058"/>
                  </a:lnTo>
                  <a:lnTo>
                    <a:pt x="1692223" y="449719"/>
                  </a:lnTo>
                  <a:lnTo>
                    <a:pt x="1647691" y="435722"/>
                  </a:lnTo>
                  <a:lnTo>
                    <a:pt x="1603159" y="391095"/>
                  </a:lnTo>
                  <a:lnTo>
                    <a:pt x="1558627" y="446584"/>
                  </a:lnTo>
                  <a:lnTo>
                    <a:pt x="1514094" y="444073"/>
                  </a:lnTo>
                  <a:lnTo>
                    <a:pt x="1469562" y="440834"/>
                  </a:lnTo>
                  <a:lnTo>
                    <a:pt x="1425030" y="441628"/>
                  </a:lnTo>
                  <a:lnTo>
                    <a:pt x="1380498" y="396692"/>
                  </a:lnTo>
                  <a:lnTo>
                    <a:pt x="1335966" y="323796"/>
                  </a:lnTo>
                  <a:lnTo>
                    <a:pt x="1291433" y="332589"/>
                  </a:lnTo>
                  <a:lnTo>
                    <a:pt x="1246901" y="361286"/>
                  </a:lnTo>
                  <a:lnTo>
                    <a:pt x="1202369" y="463567"/>
                  </a:lnTo>
                  <a:lnTo>
                    <a:pt x="1157837" y="467587"/>
                  </a:lnTo>
                  <a:lnTo>
                    <a:pt x="1113305" y="362550"/>
                  </a:lnTo>
                  <a:lnTo>
                    <a:pt x="1068772" y="194795"/>
                  </a:lnTo>
                  <a:lnTo>
                    <a:pt x="1024240" y="550037"/>
                  </a:lnTo>
                  <a:lnTo>
                    <a:pt x="979708" y="640652"/>
                  </a:lnTo>
                  <a:lnTo>
                    <a:pt x="935176" y="551048"/>
                  </a:lnTo>
                  <a:lnTo>
                    <a:pt x="890644" y="590722"/>
                  </a:lnTo>
                  <a:lnTo>
                    <a:pt x="846111" y="563487"/>
                  </a:lnTo>
                  <a:lnTo>
                    <a:pt x="801579" y="351058"/>
                  </a:lnTo>
                  <a:lnTo>
                    <a:pt x="757047" y="740512"/>
                  </a:lnTo>
                  <a:lnTo>
                    <a:pt x="712515" y="334125"/>
                  </a:lnTo>
                  <a:lnTo>
                    <a:pt x="667983" y="179697"/>
                  </a:lnTo>
                  <a:lnTo>
                    <a:pt x="623450" y="130931"/>
                  </a:lnTo>
                  <a:lnTo>
                    <a:pt x="578918" y="5692"/>
                  </a:lnTo>
                  <a:lnTo>
                    <a:pt x="534386" y="40814"/>
                  </a:lnTo>
                  <a:lnTo>
                    <a:pt x="489854" y="44745"/>
                  </a:lnTo>
                  <a:lnTo>
                    <a:pt x="445322" y="0"/>
                  </a:lnTo>
                  <a:lnTo>
                    <a:pt x="400789" y="35363"/>
                  </a:lnTo>
                  <a:lnTo>
                    <a:pt x="356257" y="95584"/>
                  </a:lnTo>
                  <a:lnTo>
                    <a:pt x="311725" y="88005"/>
                  </a:lnTo>
                  <a:lnTo>
                    <a:pt x="267193" y="51394"/>
                  </a:lnTo>
                  <a:lnTo>
                    <a:pt x="222661" y="107458"/>
                  </a:lnTo>
                  <a:lnTo>
                    <a:pt x="178128" y="143624"/>
                  </a:lnTo>
                  <a:lnTo>
                    <a:pt x="133596" y="171560"/>
                  </a:lnTo>
                  <a:lnTo>
                    <a:pt x="89064" y="272538"/>
                  </a:lnTo>
                  <a:lnTo>
                    <a:pt x="44532" y="325931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720114" y="4229213"/>
              <a:ext cx="1825820" cy="740512"/>
            </a:xfrm>
            <a:custGeom>
              <a:avLst/>
              <a:pathLst>
                <a:path w="1825820" h="740512">
                  <a:moveTo>
                    <a:pt x="0" y="286148"/>
                  </a:moveTo>
                  <a:lnTo>
                    <a:pt x="44532" y="325931"/>
                  </a:lnTo>
                  <a:lnTo>
                    <a:pt x="89064" y="272538"/>
                  </a:lnTo>
                  <a:lnTo>
                    <a:pt x="133596" y="171560"/>
                  </a:lnTo>
                  <a:lnTo>
                    <a:pt x="178128" y="143624"/>
                  </a:lnTo>
                  <a:lnTo>
                    <a:pt x="222661" y="107458"/>
                  </a:lnTo>
                  <a:lnTo>
                    <a:pt x="267193" y="51394"/>
                  </a:lnTo>
                  <a:lnTo>
                    <a:pt x="311725" y="88005"/>
                  </a:lnTo>
                  <a:lnTo>
                    <a:pt x="356257" y="95584"/>
                  </a:lnTo>
                  <a:lnTo>
                    <a:pt x="400789" y="35363"/>
                  </a:lnTo>
                  <a:lnTo>
                    <a:pt x="445322" y="0"/>
                  </a:lnTo>
                  <a:lnTo>
                    <a:pt x="489854" y="44745"/>
                  </a:lnTo>
                  <a:lnTo>
                    <a:pt x="534386" y="40814"/>
                  </a:lnTo>
                  <a:lnTo>
                    <a:pt x="578918" y="5692"/>
                  </a:lnTo>
                  <a:lnTo>
                    <a:pt x="623450" y="130931"/>
                  </a:lnTo>
                  <a:lnTo>
                    <a:pt x="667983" y="179697"/>
                  </a:lnTo>
                  <a:lnTo>
                    <a:pt x="712515" y="334125"/>
                  </a:lnTo>
                  <a:lnTo>
                    <a:pt x="757047" y="740512"/>
                  </a:lnTo>
                  <a:lnTo>
                    <a:pt x="801579" y="351058"/>
                  </a:lnTo>
                  <a:lnTo>
                    <a:pt x="846111" y="563487"/>
                  </a:lnTo>
                  <a:lnTo>
                    <a:pt x="890644" y="590722"/>
                  </a:lnTo>
                  <a:lnTo>
                    <a:pt x="935176" y="551048"/>
                  </a:lnTo>
                  <a:lnTo>
                    <a:pt x="979708" y="640652"/>
                  </a:lnTo>
                  <a:lnTo>
                    <a:pt x="1024240" y="550037"/>
                  </a:lnTo>
                  <a:lnTo>
                    <a:pt x="1068772" y="194795"/>
                  </a:lnTo>
                  <a:lnTo>
                    <a:pt x="1113305" y="362550"/>
                  </a:lnTo>
                  <a:lnTo>
                    <a:pt x="1157837" y="467587"/>
                  </a:lnTo>
                  <a:lnTo>
                    <a:pt x="1202369" y="463567"/>
                  </a:lnTo>
                  <a:lnTo>
                    <a:pt x="1246901" y="361286"/>
                  </a:lnTo>
                  <a:lnTo>
                    <a:pt x="1291433" y="332589"/>
                  </a:lnTo>
                  <a:lnTo>
                    <a:pt x="1335966" y="323796"/>
                  </a:lnTo>
                  <a:lnTo>
                    <a:pt x="1380498" y="396692"/>
                  </a:lnTo>
                  <a:lnTo>
                    <a:pt x="1425030" y="441628"/>
                  </a:lnTo>
                  <a:lnTo>
                    <a:pt x="1469562" y="440834"/>
                  </a:lnTo>
                  <a:lnTo>
                    <a:pt x="1514094" y="444073"/>
                  </a:lnTo>
                  <a:lnTo>
                    <a:pt x="1558627" y="444135"/>
                  </a:lnTo>
                  <a:lnTo>
                    <a:pt x="1603159" y="380176"/>
                  </a:lnTo>
                  <a:lnTo>
                    <a:pt x="1647691" y="430077"/>
                  </a:lnTo>
                  <a:lnTo>
                    <a:pt x="1692223" y="434141"/>
                  </a:lnTo>
                  <a:lnTo>
                    <a:pt x="1736755" y="329815"/>
                  </a:lnTo>
                  <a:lnTo>
                    <a:pt x="1781288" y="428948"/>
                  </a:lnTo>
                  <a:lnTo>
                    <a:pt x="1825820" y="7405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720114" y="4229213"/>
              <a:ext cx="1825820" cy="740512"/>
            </a:xfrm>
            <a:custGeom>
              <a:avLst/>
              <a:pathLst>
                <a:path w="1825820" h="740512">
                  <a:moveTo>
                    <a:pt x="0" y="286148"/>
                  </a:moveTo>
                  <a:lnTo>
                    <a:pt x="44532" y="325931"/>
                  </a:lnTo>
                  <a:lnTo>
                    <a:pt x="89064" y="272538"/>
                  </a:lnTo>
                  <a:lnTo>
                    <a:pt x="133596" y="171560"/>
                  </a:lnTo>
                  <a:lnTo>
                    <a:pt x="178128" y="143624"/>
                  </a:lnTo>
                  <a:lnTo>
                    <a:pt x="222661" y="107458"/>
                  </a:lnTo>
                  <a:lnTo>
                    <a:pt x="267193" y="51394"/>
                  </a:lnTo>
                  <a:lnTo>
                    <a:pt x="311725" y="88005"/>
                  </a:lnTo>
                  <a:lnTo>
                    <a:pt x="356257" y="95584"/>
                  </a:lnTo>
                  <a:lnTo>
                    <a:pt x="400789" y="35363"/>
                  </a:lnTo>
                  <a:lnTo>
                    <a:pt x="445322" y="0"/>
                  </a:lnTo>
                  <a:lnTo>
                    <a:pt x="489854" y="44745"/>
                  </a:lnTo>
                  <a:lnTo>
                    <a:pt x="534386" y="40814"/>
                  </a:lnTo>
                  <a:lnTo>
                    <a:pt x="578918" y="5692"/>
                  </a:lnTo>
                  <a:lnTo>
                    <a:pt x="623450" y="130931"/>
                  </a:lnTo>
                  <a:lnTo>
                    <a:pt x="667983" y="179697"/>
                  </a:lnTo>
                  <a:lnTo>
                    <a:pt x="712515" y="334125"/>
                  </a:lnTo>
                  <a:lnTo>
                    <a:pt x="757047" y="740512"/>
                  </a:lnTo>
                  <a:lnTo>
                    <a:pt x="801579" y="351058"/>
                  </a:lnTo>
                  <a:lnTo>
                    <a:pt x="846111" y="563487"/>
                  </a:lnTo>
                  <a:lnTo>
                    <a:pt x="890644" y="590722"/>
                  </a:lnTo>
                  <a:lnTo>
                    <a:pt x="935176" y="551048"/>
                  </a:lnTo>
                  <a:lnTo>
                    <a:pt x="979708" y="640652"/>
                  </a:lnTo>
                  <a:lnTo>
                    <a:pt x="1024240" y="550037"/>
                  </a:lnTo>
                  <a:lnTo>
                    <a:pt x="1068772" y="194795"/>
                  </a:lnTo>
                  <a:lnTo>
                    <a:pt x="1113305" y="362550"/>
                  </a:lnTo>
                  <a:lnTo>
                    <a:pt x="1157837" y="467587"/>
                  </a:lnTo>
                  <a:lnTo>
                    <a:pt x="1202369" y="463567"/>
                  </a:lnTo>
                  <a:lnTo>
                    <a:pt x="1246901" y="361286"/>
                  </a:lnTo>
                  <a:lnTo>
                    <a:pt x="1291433" y="332589"/>
                  </a:lnTo>
                  <a:lnTo>
                    <a:pt x="1335966" y="323796"/>
                  </a:lnTo>
                  <a:lnTo>
                    <a:pt x="1380498" y="396692"/>
                  </a:lnTo>
                  <a:lnTo>
                    <a:pt x="1425030" y="441628"/>
                  </a:lnTo>
                  <a:lnTo>
                    <a:pt x="1469562" y="440834"/>
                  </a:lnTo>
                  <a:lnTo>
                    <a:pt x="1514094" y="444073"/>
                  </a:lnTo>
                  <a:lnTo>
                    <a:pt x="1558627" y="446584"/>
                  </a:lnTo>
                  <a:lnTo>
                    <a:pt x="1603159" y="391095"/>
                  </a:lnTo>
                  <a:lnTo>
                    <a:pt x="1647691" y="435722"/>
                  </a:lnTo>
                  <a:lnTo>
                    <a:pt x="1692223" y="449719"/>
                  </a:lnTo>
                  <a:lnTo>
                    <a:pt x="1736755" y="351058"/>
                  </a:lnTo>
                  <a:lnTo>
                    <a:pt x="1781288" y="451203"/>
                  </a:lnTo>
                  <a:lnTo>
                    <a:pt x="1825820" y="740512"/>
                  </a:lnTo>
                  <a:lnTo>
                    <a:pt x="1781288" y="740512"/>
                  </a:lnTo>
                  <a:lnTo>
                    <a:pt x="1736755" y="740512"/>
                  </a:lnTo>
                  <a:lnTo>
                    <a:pt x="1692223" y="740512"/>
                  </a:lnTo>
                  <a:lnTo>
                    <a:pt x="1647691" y="740512"/>
                  </a:lnTo>
                  <a:lnTo>
                    <a:pt x="1603159" y="740512"/>
                  </a:lnTo>
                  <a:lnTo>
                    <a:pt x="1558627" y="740512"/>
                  </a:lnTo>
                  <a:lnTo>
                    <a:pt x="1514094" y="740512"/>
                  </a:lnTo>
                  <a:lnTo>
                    <a:pt x="1469562" y="740512"/>
                  </a:lnTo>
                  <a:lnTo>
                    <a:pt x="1425030" y="740512"/>
                  </a:lnTo>
                  <a:lnTo>
                    <a:pt x="1380498" y="740512"/>
                  </a:lnTo>
                  <a:lnTo>
                    <a:pt x="1335966" y="740512"/>
                  </a:lnTo>
                  <a:lnTo>
                    <a:pt x="1291433" y="740512"/>
                  </a:lnTo>
                  <a:lnTo>
                    <a:pt x="1246901" y="740512"/>
                  </a:lnTo>
                  <a:lnTo>
                    <a:pt x="1202369" y="740512"/>
                  </a:lnTo>
                  <a:lnTo>
                    <a:pt x="1157837" y="740512"/>
                  </a:lnTo>
                  <a:lnTo>
                    <a:pt x="1113305" y="740512"/>
                  </a:lnTo>
                  <a:lnTo>
                    <a:pt x="1068772" y="740512"/>
                  </a:lnTo>
                  <a:lnTo>
                    <a:pt x="1024240" y="740512"/>
                  </a:lnTo>
                  <a:lnTo>
                    <a:pt x="979708" y="740512"/>
                  </a:lnTo>
                  <a:lnTo>
                    <a:pt x="935176" y="740512"/>
                  </a:lnTo>
                  <a:lnTo>
                    <a:pt x="890644" y="740512"/>
                  </a:lnTo>
                  <a:lnTo>
                    <a:pt x="846111" y="740512"/>
                  </a:lnTo>
                  <a:lnTo>
                    <a:pt x="801579" y="740512"/>
                  </a:lnTo>
                  <a:lnTo>
                    <a:pt x="757047" y="740512"/>
                  </a:lnTo>
                  <a:lnTo>
                    <a:pt x="712515" y="740512"/>
                  </a:lnTo>
                  <a:lnTo>
                    <a:pt x="667983" y="740512"/>
                  </a:lnTo>
                  <a:lnTo>
                    <a:pt x="623450" y="740512"/>
                  </a:lnTo>
                  <a:lnTo>
                    <a:pt x="578918" y="740512"/>
                  </a:lnTo>
                  <a:lnTo>
                    <a:pt x="534386" y="740512"/>
                  </a:lnTo>
                  <a:lnTo>
                    <a:pt x="489854" y="740512"/>
                  </a:lnTo>
                  <a:lnTo>
                    <a:pt x="445322" y="740512"/>
                  </a:lnTo>
                  <a:lnTo>
                    <a:pt x="400789" y="740512"/>
                  </a:lnTo>
                  <a:lnTo>
                    <a:pt x="356257" y="740512"/>
                  </a:lnTo>
                  <a:lnTo>
                    <a:pt x="311725" y="740512"/>
                  </a:lnTo>
                  <a:lnTo>
                    <a:pt x="267193" y="740512"/>
                  </a:lnTo>
                  <a:lnTo>
                    <a:pt x="222661" y="740512"/>
                  </a:lnTo>
                  <a:lnTo>
                    <a:pt x="178128" y="740512"/>
                  </a:lnTo>
                  <a:lnTo>
                    <a:pt x="133596" y="740512"/>
                  </a:lnTo>
                  <a:lnTo>
                    <a:pt x="89064" y="740512"/>
                  </a:lnTo>
                  <a:lnTo>
                    <a:pt x="44532" y="740512"/>
                  </a:lnTo>
                  <a:lnTo>
                    <a:pt x="0" y="740512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720114" y="4229213"/>
              <a:ext cx="1825820" cy="740512"/>
            </a:xfrm>
            <a:custGeom>
              <a:avLst/>
              <a:pathLst>
                <a:path w="1825820" h="740512">
                  <a:moveTo>
                    <a:pt x="0" y="286148"/>
                  </a:moveTo>
                  <a:lnTo>
                    <a:pt x="44532" y="325931"/>
                  </a:lnTo>
                  <a:lnTo>
                    <a:pt x="89064" y="272538"/>
                  </a:lnTo>
                  <a:lnTo>
                    <a:pt x="133596" y="171560"/>
                  </a:lnTo>
                  <a:lnTo>
                    <a:pt x="178128" y="143624"/>
                  </a:lnTo>
                  <a:lnTo>
                    <a:pt x="222661" y="107458"/>
                  </a:lnTo>
                  <a:lnTo>
                    <a:pt x="267193" y="51394"/>
                  </a:lnTo>
                  <a:lnTo>
                    <a:pt x="311725" y="88005"/>
                  </a:lnTo>
                  <a:lnTo>
                    <a:pt x="356257" y="95584"/>
                  </a:lnTo>
                  <a:lnTo>
                    <a:pt x="400789" y="35363"/>
                  </a:lnTo>
                  <a:lnTo>
                    <a:pt x="445322" y="0"/>
                  </a:lnTo>
                  <a:lnTo>
                    <a:pt x="489854" y="44745"/>
                  </a:lnTo>
                  <a:lnTo>
                    <a:pt x="534386" y="40814"/>
                  </a:lnTo>
                  <a:lnTo>
                    <a:pt x="578918" y="5692"/>
                  </a:lnTo>
                  <a:lnTo>
                    <a:pt x="623450" y="130931"/>
                  </a:lnTo>
                  <a:lnTo>
                    <a:pt x="667983" y="179697"/>
                  </a:lnTo>
                  <a:lnTo>
                    <a:pt x="712515" y="334125"/>
                  </a:lnTo>
                  <a:lnTo>
                    <a:pt x="757047" y="740512"/>
                  </a:lnTo>
                  <a:lnTo>
                    <a:pt x="801579" y="351058"/>
                  </a:lnTo>
                  <a:lnTo>
                    <a:pt x="846111" y="563487"/>
                  </a:lnTo>
                  <a:lnTo>
                    <a:pt x="890644" y="590722"/>
                  </a:lnTo>
                  <a:lnTo>
                    <a:pt x="935176" y="551048"/>
                  </a:lnTo>
                  <a:lnTo>
                    <a:pt x="979708" y="640652"/>
                  </a:lnTo>
                  <a:lnTo>
                    <a:pt x="1024240" y="550037"/>
                  </a:lnTo>
                  <a:lnTo>
                    <a:pt x="1068772" y="194795"/>
                  </a:lnTo>
                  <a:lnTo>
                    <a:pt x="1113305" y="362550"/>
                  </a:lnTo>
                  <a:lnTo>
                    <a:pt x="1157837" y="467587"/>
                  </a:lnTo>
                  <a:lnTo>
                    <a:pt x="1202369" y="463567"/>
                  </a:lnTo>
                  <a:lnTo>
                    <a:pt x="1246901" y="361286"/>
                  </a:lnTo>
                  <a:lnTo>
                    <a:pt x="1291433" y="332589"/>
                  </a:lnTo>
                  <a:lnTo>
                    <a:pt x="1335966" y="323796"/>
                  </a:lnTo>
                  <a:lnTo>
                    <a:pt x="1380498" y="396692"/>
                  </a:lnTo>
                  <a:lnTo>
                    <a:pt x="1425030" y="441628"/>
                  </a:lnTo>
                  <a:lnTo>
                    <a:pt x="1469562" y="440834"/>
                  </a:lnTo>
                  <a:lnTo>
                    <a:pt x="1514094" y="444073"/>
                  </a:lnTo>
                  <a:lnTo>
                    <a:pt x="1558627" y="446584"/>
                  </a:lnTo>
                  <a:lnTo>
                    <a:pt x="1603159" y="391095"/>
                  </a:lnTo>
                  <a:lnTo>
                    <a:pt x="1647691" y="435722"/>
                  </a:lnTo>
                  <a:lnTo>
                    <a:pt x="1692223" y="449719"/>
                  </a:lnTo>
                  <a:lnTo>
                    <a:pt x="1736755" y="351058"/>
                  </a:lnTo>
                  <a:lnTo>
                    <a:pt x="1781288" y="451203"/>
                  </a:lnTo>
                  <a:lnTo>
                    <a:pt x="1825820" y="7405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644151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644151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644151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644151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644151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672779" y="1848652"/>
              <a:ext cx="1825820" cy="200086"/>
            </a:xfrm>
            <a:custGeom>
              <a:avLst/>
              <a:pathLst>
                <a:path w="1825820" h="200086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561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1576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1734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13909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48681"/>
                  </a:lnTo>
                  <a:lnTo>
                    <a:pt x="534386" y="0"/>
                  </a:lnTo>
                  <a:lnTo>
                    <a:pt x="489854" y="55636"/>
                  </a:lnTo>
                  <a:lnTo>
                    <a:pt x="445322" y="27818"/>
                  </a:lnTo>
                  <a:lnTo>
                    <a:pt x="400789" y="0"/>
                  </a:lnTo>
                  <a:lnTo>
                    <a:pt x="356257" y="6384"/>
                  </a:lnTo>
                  <a:lnTo>
                    <a:pt x="311725" y="15977"/>
                  </a:lnTo>
                  <a:lnTo>
                    <a:pt x="267193" y="6792"/>
                  </a:lnTo>
                  <a:lnTo>
                    <a:pt x="222661" y="24965"/>
                  </a:lnTo>
                  <a:lnTo>
                    <a:pt x="178128" y="24796"/>
                  </a:lnTo>
                  <a:lnTo>
                    <a:pt x="133596" y="55721"/>
                  </a:lnTo>
                  <a:lnTo>
                    <a:pt x="89064" y="91636"/>
                  </a:lnTo>
                  <a:lnTo>
                    <a:pt x="44532" y="106754"/>
                  </a:lnTo>
                  <a:lnTo>
                    <a:pt x="0" y="200086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672779" y="1848652"/>
              <a:ext cx="1825820" cy="0"/>
            </a:xfrm>
            <a:custGeom>
              <a:avLst/>
              <a:pathLst>
                <a:path w="1825820" h="0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672779" y="1848652"/>
              <a:ext cx="1825820" cy="228670"/>
            </a:xfrm>
            <a:custGeom>
              <a:avLst/>
              <a:pathLst>
                <a:path w="1825820" h="228670">
                  <a:moveTo>
                    <a:pt x="0" y="200086"/>
                  </a:moveTo>
                  <a:lnTo>
                    <a:pt x="44532" y="106754"/>
                  </a:lnTo>
                  <a:lnTo>
                    <a:pt x="89064" y="91636"/>
                  </a:lnTo>
                  <a:lnTo>
                    <a:pt x="133596" y="55721"/>
                  </a:lnTo>
                  <a:lnTo>
                    <a:pt x="178128" y="24796"/>
                  </a:lnTo>
                  <a:lnTo>
                    <a:pt x="222661" y="24965"/>
                  </a:lnTo>
                  <a:lnTo>
                    <a:pt x="267193" y="6792"/>
                  </a:lnTo>
                  <a:lnTo>
                    <a:pt x="311725" y="15977"/>
                  </a:lnTo>
                  <a:lnTo>
                    <a:pt x="356257" y="6384"/>
                  </a:lnTo>
                  <a:lnTo>
                    <a:pt x="400789" y="0"/>
                  </a:lnTo>
                  <a:lnTo>
                    <a:pt x="445322" y="27818"/>
                  </a:lnTo>
                  <a:lnTo>
                    <a:pt x="489854" y="55636"/>
                  </a:lnTo>
                  <a:lnTo>
                    <a:pt x="534386" y="0"/>
                  </a:lnTo>
                  <a:lnTo>
                    <a:pt x="578918" y="48681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13909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34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576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561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561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1576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1734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6133"/>
                  </a:lnTo>
                  <a:lnTo>
                    <a:pt x="979708" y="0"/>
                  </a:lnTo>
                  <a:lnTo>
                    <a:pt x="935176" y="13909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13429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48681"/>
                  </a:lnTo>
                  <a:lnTo>
                    <a:pt x="534386" y="0"/>
                  </a:lnTo>
                  <a:lnTo>
                    <a:pt x="489854" y="55636"/>
                  </a:lnTo>
                  <a:lnTo>
                    <a:pt x="445322" y="27818"/>
                  </a:lnTo>
                  <a:lnTo>
                    <a:pt x="400789" y="0"/>
                  </a:lnTo>
                  <a:lnTo>
                    <a:pt x="356257" y="25538"/>
                  </a:lnTo>
                  <a:lnTo>
                    <a:pt x="311725" y="35949"/>
                  </a:lnTo>
                  <a:lnTo>
                    <a:pt x="267193" y="11321"/>
                  </a:lnTo>
                  <a:lnTo>
                    <a:pt x="222661" y="32454"/>
                  </a:lnTo>
                  <a:lnTo>
                    <a:pt x="178128" y="46676"/>
                  </a:lnTo>
                  <a:lnTo>
                    <a:pt x="133596" y="77061"/>
                  </a:lnTo>
                  <a:lnTo>
                    <a:pt x="89064" y="114545"/>
                  </a:lnTo>
                  <a:lnTo>
                    <a:pt x="44532" y="114661"/>
                  </a:lnTo>
                  <a:lnTo>
                    <a:pt x="0" y="228670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672779" y="1848652"/>
              <a:ext cx="1825820" cy="200086"/>
            </a:xfrm>
            <a:custGeom>
              <a:avLst/>
              <a:pathLst>
                <a:path w="1825820" h="200086">
                  <a:moveTo>
                    <a:pt x="0" y="200086"/>
                  </a:moveTo>
                  <a:lnTo>
                    <a:pt x="44532" y="106754"/>
                  </a:lnTo>
                  <a:lnTo>
                    <a:pt x="89064" y="91636"/>
                  </a:lnTo>
                  <a:lnTo>
                    <a:pt x="133596" y="55721"/>
                  </a:lnTo>
                  <a:lnTo>
                    <a:pt x="178128" y="24796"/>
                  </a:lnTo>
                  <a:lnTo>
                    <a:pt x="222661" y="24965"/>
                  </a:lnTo>
                  <a:lnTo>
                    <a:pt x="267193" y="6792"/>
                  </a:lnTo>
                  <a:lnTo>
                    <a:pt x="311725" y="15977"/>
                  </a:lnTo>
                  <a:lnTo>
                    <a:pt x="356257" y="6384"/>
                  </a:lnTo>
                  <a:lnTo>
                    <a:pt x="400789" y="0"/>
                  </a:lnTo>
                  <a:lnTo>
                    <a:pt x="445322" y="27818"/>
                  </a:lnTo>
                  <a:lnTo>
                    <a:pt x="489854" y="55636"/>
                  </a:lnTo>
                  <a:lnTo>
                    <a:pt x="534386" y="0"/>
                  </a:lnTo>
                  <a:lnTo>
                    <a:pt x="578918" y="48681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13909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34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576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561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672779" y="1848652"/>
              <a:ext cx="1825820" cy="350152"/>
            </a:xfrm>
            <a:custGeom>
              <a:avLst/>
              <a:pathLst>
                <a:path w="1825820" h="350152">
                  <a:moveTo>
                    <a:pt x="0" y="228670"/>
                  </a:moveTo>
                  <a:lnTo>
                    <a:pt x="44532" y="114661"/>
                  </a:lnTo>
                  <a:lnTo>
                    <a:pt x="89064" y="114545"/>
                  </a:lnTo>
                  <a:lnTo>
                    <a:pt x="133596" y="77061"/>
                  </a:lnTo>
                  <a:lnTo>
                    <a:pt x="178128" y="46676"/>
                  </a:lnTo>
                  <a:lnTo>
                    <a:pt x="222661" y="32454"/>
                  </a:lnTo>
                  <a:lnTo>
                    <a:pt x="267193" y="11321"/>
                  </a:lnTo>
                  <a:lnTo>
                    <a:pt x="311725" y="35949"/>
                  </a:lnTo>
                  <a:lnTo>
                    <a:pt x="356257" y="25538"/>
                  </a:lnTo>
                  <a:lnTo>
                    <a:pt x="400789" y="0"/>
                  </a:lnTo>
                  <a:lnTo>
                    <a:pt x="445322" y="27818"/>
                  </a:lnTo>
                  <a:lnTo>
                    <a:pt x="489854" y="55636"/>
                  </a:lnTo>
                  <a:lnTo>
                    <a:pt x="534386" y="0"/>
                  </a:lnTo>
                  <a:lnTo>
                    <a:pt x="578918" y="48681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13429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13909"/>
                  </a:lnTo>
                  <a:lnTo>
                    <a:pt x="979708" y="0"/>
                  </a:lnTo>
                  <a:lnTo>
                    <a:pt x="1024240" y="6133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34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576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561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561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1576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1734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6133"/>
                  </a:lnTo>
                  <a:lnTo>
                    <a:pt x="979708" y="16932"/>
                  </a:lnTo>
                  <a:lnTo>
                    <a:pt x="935176" y="13909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26858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18114"/>
                  </a:lnTo>
                  <a:lnTo>
                    <a:pt x="578918" y="48681"/>
                  </a:lnTo>
                  <a:lnTo>
                    <a:pt x="534386" y="0"/>
                  </a:lnTo>
                  <a:lnTo>
                    <a:pt x="489854" y="55636"/>
                  </a:lnTo>
                  <a:lnTo>
                    <a:pt x="445322" y="55636"/>
                  </a:lnTo>
                  <a:lnTo>
                    <a:pt x="400789" y="52807"/>
                  </a:lnTo>
                  <a:lnTo>
                    <a:pt x="356257" y="70229"/>
                  </a:lnTo>
                  <a:lnTo>
                    <a:pt x="311725" y="71899"/>
                  </a:lnTo>
                  <a:lnTo>
                    <a:pt x="267193" y="135856"/>
                  </a:lnTo>
                  <a:lnTo>
                    <a:pt x="222661" y="79888"/>
                  </a:lnTo>
                  <a:lnTo>
                    <a:pt x="178128" y="141487"/>
                  </a:lnTo>
                  <a:lnTo>
                    <a:pt x="133596" y="233554"/>
                  </a:lnTo>
                  <a:lnTo>
                    <a:pt x="89064" y="323018"/>
                  </a:lnTo>
                  <a:lnTo>
                    <a:pt x="44532" y="302470"/>
                  </a:lnTo>
                  <a:lnTo>
                    <a:pt x="0" y="350152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672779" y="1848652"/>
              <a:ext cx="1825820" cy="228670"/>
            </a:xfrm>
            <a:custGeom>
              <a:avLst/>
              <a:pathLst>
                <a:path w="1825820" h="228670">
                  <a:moveTo>
                    <a:pt x="0" y="228670"/>
                  </a:moveTo>
                  <a:lnTo>
                    <a:pt x="44532" y="114661"/>
                  </a:lnTo>
                  <a:lnTo>
                    <a:pt x="89064" y="114545"/>
                  </a:lnTo>
                  <a:lnTo>
                    <a:pt x="133596" y="77061"/>
                  </a:lnTo>
                  <a:lnTo>
                    <a:pt x="178128" y="46676"/>
                  </a:lnTo>
                  <a:lnTo>
                    <a:pt x="222661" y="32454"/>
                  </a:lnTo>
                  <a:lnTo>
                    <a:pt x="267193" y="11321"/>
                  </a:lnTo>
                  <a:lnTo>
                    <a:pt x="311725" y="35949"/>
                  </a:lnTo>
                  <a:lnTo>
                    <a:pt x="356257" y="25538"/>
                  </a:lnTo>
                  <a:lnTo>
                    <a:pt x="400789" y="0"/>
                  </a:lnTo>
                  <a:lnTo>
                    <a:pt x="445322" y="27818"/>
                  </a:lnTo>
                  <a:lnTo>
                    <a:pt x="489854" y="55636"/>
                  </a:lnTo>
                  <a:lnTo>
                    <a:pt x="534386" y="0"/>
                  </a:lnTo>
                  <a:lnTo>
                    <a:pt x="578918" y="48681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13429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13909"/>
                  </a:lnTo>
                  <a:lnTo>
                    <a:pt x="979708" y="0"/>
                  </a:lnTo>
                  <a:lnTo>
                    <a:pt x="1024240" y="6133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34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576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561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672779" y="1848652"/>
              <a:ext cx="1825820" cy="535500"/>
            </a:xfrm>
            <a:custGeom>
              <a:avLst/>
              <a:pathLst>
                <a:path w="1825820" h="535500">
                  <a:moveTo>
                    <a:pt x="0" y="350152"/>
                  </a:moveTo>
                  <a:lnTo>
                    <a:pt x="44532" y="302470"/>
                  </a:lnTo>
                  <a:lnTo>
                    <a:pt x="89064" y="323018"/>
                  </a:lnTo>
                  <a:lnTo>
                    <a:pt x="133596" y="233554"/>
                  </a:lnTo>
                  <a:lnTo>
                    <a:pt x="178128" y="141487"/>
                  </a:lnTo>
                  <a:lnTo>
                    <a:pt x="222661" y="79888"/>
                  </a:lnTo>
                  <a:lnTo>
                    <a:pt x="267193" y="135856"/>
                  </a:lnTo>
                  <a:lnTo>
                    <a:pt x="311725" y="71899"/>
                  </a:lnTo>
                  <a:lnTo>
                    <a:pt x="356257" y="70229"/>
                  </a:lnTo>
                  <a:lnTo>
                    <a:pt x="400789" y="52807"/>
                  </a:lnTo>
                  <a:lnTo>
                    <a:pt x="445322" y="55636"/>
                  </a:lnTo>
                  <a:lnTo>
                    <a:pt x="489854" y="55636"/>
                  </a:lnTo>
                  <a:lnTo>
                    <a:pt x="534386" y="0"/>
                  </a:lnTo>
                  <a:lnTo>
                    <a:pt x="578918" y="48681"/>
                  </a:lnTo>
                  <a:lnTo>
                    <a:pt x="623450" y="18114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26858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13909"/>
                  </a:lnTo>
                  <a:lnTo>
                    <a:pt x="979708" y="16932"/>
                  </a:lnTo>
                  <a:lnTo>
                    <a:pt x="1024240" y="6133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34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576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561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4761"/>
                  </a:lnTo>
                  <a:lnTo>
                    <a:pt x="1736755" y="11247"/>
                  </a:lnTo>
                  <a:lnTo>
                    <a:pt x="1692223" y="7348"/>
                  </a:lnTo>
                  <a:lnTo>
                    <a:pt x="1647691" y="12282"/>
                  </a:lnTo>
                  <a:lnTo>
                    <a:pt x="1603159" y="14029"/>
                  </a:lnTo>
                  <a:lnTo>
                    <a:pt x="1558627" y="22665"/>
                  </a:lnTo>
                  <a:lnTo>
                    <a:pt x="1514094" y="27373"/>
                  </a:lnTo>
                  <a:lnTo>
                    <a:pt x="1469562" y="30444"/>
                  </a:lnTo>
                  <a:lnTo>
                    <a:pt x="1425030" y="21111"/>
                  </a:lnTo>
                  <a:lnTo>
                    <a:pt x="1380498" y="25227"/>
                  </a:lnTo>
                  <a:lnTo>
                    <a:pt x="1335966" y="14635"/>
                  </a:lnTo>
                  <a:lnTo>
                    <a:pt x="1291433" y="35176"/>
                  </a:lnTo>
                  <a:lnTo>
                    <a:pt x="1246901" y="28370"/>
                  </a:lnTo>
                  <a:lnTo>
                    <a:pt x="1202369" y="29491"/>
                  </a:lnTo>
                  <a:lnTo>
                    <a:pt x="1157837" y="56178"/>
                  </a:lnTo>
                  <a:lnTo>
                    <a:pt x="1113305" y="34829"/>
                  </a:lnTo>
                  <a:lnTo>
                    <a:pt x="1068772" y="54923"/>
                  </a:lnTo>
                  <a:lnTo>
                    <a:pt x="1024240" y="73597"/>
                  </a:lnTo>
                  <a:lnTo>
                    <a:pt x="979708" y="169328"/>
                  </a:lnTo>
                  <a:lnTo>
                    <a:pt x="935176" y="83454"/>
                  </a:lnTo>
                  <a:lnTo>
                    <a:pt x="890644" y="271438"/>
                  </a:lnTo>
                  <a:lnTo>
                    <a:pt x="846111" y="89529"/>
                  </a:lnTo>
                  <a:lnTo>
                    <a:pt x="801579" y="0"/>
                  </a:lnTo>
                  <a:lnTo>
                    <a:pt x="757047" y="120865"/>
                  </a:lnTo>
                  <a:lnTo>
                    <a:pt x="712515" y="81990"/>
                  </a:lnTo>
                  <a:lnTo>
                    <a:pt x="667983" y="201009"/>
                  </a:lnTo>
                  <a:lnTo>
                    <a:pt x="623450" y="326055"/>
                  </a:lnTo>
                  <a:lnTo>
                    <a:pt x="578918" y="535500"/>
                  </a:lnTo>
                  <a:lnTo>
                    <a:pt x="534386" y="389454"/>
                  </a:lnTo>
                  <a:lnTo>
                    <a:pt x="489854" y="389454"/>
                  </a:lnTo>
                  <a:lnTo>
                    <a:pt x="445322" y="445091"/>
                  </a:lnTo>
                  <a:lnTo>
                    <a:pt x="400789" y="409257"/>
                  </a:lnTo>
                  <a:lnTo>
                    <a:pt x="356257" y="453300"/>
                  </a:lnTo>
                  <a:lnTo>
                    <a:pt x="311725" y="423407"/>
                  </a:lnTo>
                  <a:lnTo>
                    <a:pt x="267193" y="482290"/>
                  </a:lnTo>
                  <a:lnTo>
                    <a:pt x="222661" y="401937"/>
                  </a:lnTo>
                  <a:lnTo>
                    <a:pt x="178128" y="380703"/>
                  </a:lnTo>
                  <a:lnTo>
                    <a:pt x="133596" y="463552"/>
                  </a:lnTo>
                  <a:lnTo>
                    <a:pt x="89064" y="474218"/>
                  </a:lnTo>
                  <a:lnTo>
                    <a:pt x="44532" y="442832"/>
                  </a:lnTo>
                  <a:lnTo>
                    <a:pt x="0" y="500217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672779" y="1848652"/>
              <a:ext cx="1825820" cy="350152"/>
            </a:xfrm>
            <a:custGeom>
              <a:avLst/>
              <a:pathLst>
                <a:path w="1825820" h="350152">
                  <a:moveTo>
                    <a:pt x="0" y="350152"/>
                  </a:moveTo>
                  <a:lnTo>
                    <a:pt x="44532" y="302470"/>
                  </a:lnTo>
                  <a:lnTo>
                    <a:pt x="89064" y="323018"/>
                  </a:lnTo>
                  <a:lnTo>
                    <a:pt x="133596" y="233554"/>
                  </a:lnTo>
                  <a:lnTo>
                    <a:pt x="178128" y="141487"/>
                  </a:lnTo>
                  <a:lnTo>
                    <a:pt x="222661" y="79888"/>
                  </a:lnTo>
                  <a:lnTo>
                    <a:pt x="267193" y="135856"/>
                  </a:lnTo>
                  <a:lnTo>
                    <a:pt x="311725" y="71899"/>
                  </a:lnTo>
                  <a:lnTo>
                    <a:pt x="356257" y="70229"/>
                  </a:lnTo>
                  <a:lnTo>
                    <a:pt x="400789" y="52807"/>
                  </a:lnTo>
                  <a:lnTo>
                    <a:pt x="445322" y="55636"/>
                  </a:lnTo>
                  <a:lnTo>
                    <a:pt x="489854" y="55636"/>
                  </a:lnTo>
                  <a:lnTo>
                    <a:pt x="534386" y="0"/>
                  </a:lnTo>
                  <a:lnTo>
                    <a:pt x="578918" y="48681"/>
                  </a:lnTo>
                  <a:lnTo>
                    <a:pt x="623450" y="18114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26858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13909"/>
                  </a:lnTo>
                  <a:lnTo>
                    <a:pt x="979708" y="16932"/>
                  </a:lnTo>
                  <a:lnTo>
                    <a:pt x="1024240" y="6133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34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576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561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672779" y="1848652"/>
              <a:ext cx="1825820" cy="535500"/>
            </a:xfrm>
            <a:custGeom>
              <a:avLst/>
              <a:pathLst>
                <a:path w="1825820" h="535500">
                  <a:moveTo>
                    <a:pt x="0" y="500217"/>
                  </a:moveTo>
                  <a:lnTo>
                    <a:pt x="44532" y="442832"/>
                  </a:lnTo>
                  <a:lnTo>
                    <a:pt x="89064" y="474218"/>
                  </a:lnTo>
                  <a:lnTo>
                    <a:pt x="133596" y="463552"/>
                  </a:lnTo>
                  <a:lnTo>
                    <a:pt x="178128" y="380703"/>
                  </a:lnTo>
                  <a:lnTo>
                    <a:pt x="222661" y="401937"/>
                  </a:lnTo>
                  <a:lnTo>
                    <a:pt x="267193" y="482290"/>
                  </a:lnTo>
                  <a:lnTo>
                    <a:pt x="311725" y="423407"/>
                  </a:lnTo>
                  <a:lnTo>
                    <a:pt x="356257" y="453300"/>
                  </a:lnTo>
                  <a:lnTo>
                    <a:pt x="400789" y="409257"/>
                  </a:lnTo>
                  <a:lnTo>
                    <a:pt x="445322" y="445091"/>
                  </a:lnTo>
                  <a:lnTo>
                    <a:pt x="489854" y="389454"/>
                  </a:lnTo>
                  <a:lnTo>
                    <a:pt x="534386" y="389454"/>
                  </a:lnTo>
                  <a:lnTo>
                    <a:pt x="578918" y="535500"/>
                  </a:lnTo>
                  <a:lnTo>
                    <a:pt x="623450" y="326055"/>
                  </a:lnTo>
                  <a:lnTo>
                    <a:pt x="667983" y="201009"/>
                  </a:lnTo>
                  <a:lnTo>
                    <a:pt x="712515" y="81990"/>
                  </a:lnTo>
                  <a:lnTo>
                    <a:pt x="757047" y="120865"/>
                  </a:lnTo>
                  <a:lnTo>
                    <a:pt x="801579" y="0"/>
                  </a:lnTo>
                  <a:lnTo>
                    <a:pt x="846111" y="89529"/>
                  </a:lnTo>
                  <a:lnTo>
                    <a:pt x="890644" y="271438"/>
                  </a:lnTo>
                  <a:lnTo>
                    <a:pt x="935176" y="83454"/>
                  </a:lnTo>
                  <a:lnTo>
                    <a:pt x="979708" y="169328"/>
                  </a:lnTo>
                  <a:lnTo>
                    <a:pt x="1024240" y="73597"/>
                  </a:lnTo>
                  <a:lnTo>
                    <a:pt x="1068772" y="54923"/>
                  </a:lnTo>
                  <a:lnTo>
                    <a:pt x="1113305" y="34829"/>
                  </a:lnTo>
                  <a:lnTo>
                    <a:pt x="1157837" y="56178"/>
                  </a:lnTo>
                  <a:lnTo>
                    <a:pt x="1202369" y="29491"/>
                  </a:lnTo>
                  <a:lnTo>
                    <a:pt x="1246901" y="28370"/>
                  </a:lnTo>
                  <a:lnTo>
                    <a:pt x="1291433" y="35176"/>
                  </a:lnTo>
                  <a:lnTo>
                    <a:pt x="1335966" y="14635"/>
                  </a:lnTo>
                  <a:lnTo>
                    <a:pt x="1380498" y="25227"/>
                  </a:lnTo>
                  <a:lnTo>
                    <a:pt x="1425030" y="21111"/>
                  </a:lnTo>
                  <a:lnTo>
                    <a:pt x="1469562" y="30444"/>
                  </a:lnTo>
                  <a:lnTo>
                    <a:pt x="1514094" y="27373"/>
                  </a:lnTo>
                  <a:lnTo>
                    <a:pt x="1558627" y="22665"/>
                  </a:lnTo>
                  <a:lnTo>
                    <a:pt x="1603159" y="14029"/>
                  </a:lnTo>
                  <a:lnTo>
                    <a:pt x="1647691" y="12282"/>
                  </a:lnTo>
                  <a:lnTo>
                    <a:pt x="1692223" y="7348"/>
                  </a:lnTo>
                  <a:lnTo>
                    <a:pt x="1736755" y="11247"/>
                  </a:lnTo>
                  <a:lnTo>
                    <a:pt x="1781288" y="4761"/>
                  </a:lnTo>
                  <a:lnTo>
                    <a:pt x="1825820" y="0"/>
                  </a:lnTo>
                  <a:lnTo>
                    <a:pt x="1781288" y="4761"/>
                  </a:lnTo>
                  <a:lnTo>
                    <a:pt x="1736755" y="11247"/>
                  </a:lnTo>
                  <a:lnTo>
                    <a:pt x="1692223" y="7348"/>
                  </a:lnTo>
                  <a:lnTo>
                    <a:pt x="1647691" y="12282"/>
                  </a:lnTo>
                  <a:lnTo>
                    <a:pt x="1603159" y="14029"/>
                  </a:lnTo>
                  <a:lnTo>
                    <a:pt x="1558627" y="22665"/>
                  </a:lnTo>
                  <a:lnTo>
                    <a:pt x="1514094" y="27373"/>
                  </a:lnTo>
                  <a:lnTo>
                    <a:pt x="1469562" y="30444"/>
                  </a:lnTo>
                  <a:lnTo>
                    <a:pt x="1425030" y="21111"/>
                  </a:lnTo>
                  <a:lnTo>
                    <a:pt x="1380498" y="25227"/>
                  </a:lnTo>
                  <a:lnTo>
                    <a:pt x="1335966" y="14635"/>
                  </a:lnTo>
                  <a:lnTo>
                    <a:pt x="1291433" y="35176"/>
                  </a:lnTo>
                  <a:lnTo>
                    <a:pt x="1246901" y="28370"/>
                  </a:lnTo>
                  <a:lnTo>
                    <a:pt x="1202369" y="36430"/>
                  </a:lnTo>
                  <a:lnTo>
                    <a:pt x="1157837" y="63770"/>
                  </a:lnTo>
                  <a:lnTo>
                    <a:pt x="1113305" y="39578"/>
                  </a:lnTo>
                  <a:lnTo>
                    <a:pt x="1068772" y="57419"/>
                  </a:lnTo>
                  <a:lnTo>
                    <a:pt x="1024240" y="73597"/>
                  </a:lnTo>
                  <a:lnTo>
                    <a:pt x="979708" y="169328"/>
                  </a:lnTo>
                  <a:lnTo>
                    <a:pt x="935176" y="83454"/>
                  </a:lnTo>
                  <a:lnTo>
                    <a:pt x="890644" y="271438"/>
                  </a:lnTo>
                  <a:lnTo>
                    <a:pt x="846111" y="89529"/>
                  </a:lnTo>
                  <a:lnTo>
                    <a:pt x="801579" y="0"/>
                  </a:lnTo>
                  <a:lnTo>
                    <a:pt x="757047" y="120865"/>
                  </a:lnTo>
                  <a:lnTo>
                    <a:pt x="712515" y="81990"/>
                  </a:lnTo>
                  <a:lnTo>
                    <a:pt x="667983" y="201009"/>
                  </a:lnTo>
                  <a:lnTo>
                    <a:pt x="623450" y="326055"/>
                  </a:lnTo>
                  <a:lnTo>
                    <a:pt x="578918" y="535500"/>
                  </a:lnTo>
                  <a:lnTo>
                    <a:pt x="534386" y="389454"/>
                  </a:lnTo>
                  <a:lnTo>
                    <a:pt x="489854" y="389454"/>
                  </a:lnTo>
                  <a:lnTo>
                    <a:pt x="445322" y="472909"/>
                  </a:lnTo>
                  <a:lnTo>
                    <a:pt x="400789" y="409257"/>
                  </a:lnTo>
                  <a:lnTo>
                    <a:pt x="356257" y="453300"/>
                  </a:lnTo>
                  <a:lnTo>
                    <a:pt x="311725" y="427401"/>
                  </a:lnTo>
                  <a:lnTo>
                    <a:pt x="267193" y="486818"/>
                  </a:lnTo>
                  <a:lnTo>
                    <a:pt x="222661" y="404434"/>
                  </a:lnTo>
                  <a:lnTo>
                    <a:pt x="178128" y="386537"/>
                  </a:lnTo>
                  <a:lnTo>
                    <a:pt x="133596" y="468294"/>
                  </a:lnTo>
                  <a:lnTo>
                    <a:pt x="89064" y="474218"/>
                  </a:lnTo>
                  <a:lnTo>
                    <a:pt x="44532" y="446785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672779" y="1848652"/>
              <a:ext cx="1825820" cy="535500"/>
            </a:xfrm>
            <a:custGeom>
              <a:avLst/>
              <a:pathLst>
                <a:path w="1825820" h="535500">
                  <a:moveTo>
                    <a:pt x="0" y="500217"/>
                  </a:moveTo>
                  <a:lnTo>
                    <a:pt x="44532" y="442832"/>
                  </a:lnTo>
                  <a:lnTo>
                    <a:pt x="89064" y="474218"/>
                  </a:lnTo>
                  <a:lnTo>
                    <a:pt x="133596" y="463552"/>
                  </a:lnTo>
                  <a:lnTo>
                    <a:pt x="178128" y="380703"/>
                  </a:lnTo>
                  <a:lnTo>
                    <a:pt x="222661" y="401937"/>
                  </a:lnTo>
                  <a:lnTo>
                    <a:pt x="267193" y="482290"/>
                  </a:lnTo>
                  <a:lnTo>
                    <a:pt x="311725" y="423407"/>
                  </a:lnTo>
                  <a:lnTo>
                    <a:pt x="356257" y="453300"/>
                  </a:lnTo>
                  <a:lnTo>
                    <a:pt x="400789" y="409257"/>
                  </a:lnTo>
                  <a:lnTo>
                    <a:pt x="445322" y="445091"/>
                  </a:lnTo>
                  <a:lnTo>
                    <a:pt x="489854" y="389454"/>
                  </a:lnTo>
                  <a:lnTo>
                    <a:pt x="534386" y="389454"/>
                  </a:lnTo>
                  <a:lnTo>
                    <a:pt x="578918" y="535500"/>
                  </a:lnTo>
                  <a:lnTo>
                    <a:pt x="623450" y="326055"/>
                  </a:lnTo>
                  <a:lnTo>
                    <a:pt x="667983" y="201009"/>
                  </a:lnTo>
                  <a:lnTo>
                    <a:pt x="712515" y="81990"/>
                  </a:lnTo>
                  <a:lnTo>
                    <a:pt x="757047" y="120865"/>
                  </a:lnTo>
                  <a:lnTo>
                    <a:pt x="801579" y="0"/>
                  </a:lnTo>
                  <a:lnTo>
                    <a:pt x="846111" y="89529"/>
                  </a:lnTo>
                  <a:lnTo>
                    <a:pt x="890644" y="271438"/>
                  </a:lnTo>
                  <a:lnTo>
                    <a:pt x="935176" y="83454"/>
                  </a:lnTo>
                  <a:lnTo>
                    <a:pt x="979708" y="169328"/>
                  </a:lnTo>
                  <a:lnTo>
                    <a:pt x="1024240" y="73597"/>
                  </a:lnTo>
                  <a:lnTo>
                    <a:pt x="1068772" y="54923"/>
                  </a:lnTo>
                  <a:lnTo>
                    <a:pt x="1113305" y="34829"/>
                  </a:lnTo>
                  <a:lnTo>
                    <a:pt x="1157837" y="56178"/>
                  </a:lnTo>
                  <a:lnTo>
                    <a:pt x="1202369" y="29491"/>
                  </a:lnTo>
                  <a:lnTo>
                    <a:pt x="1246901" y="28370"/>
                  </a:lnTo>
                  <a:lnTo>
                    <a:pt x="1291433" y="35176"/>
                  </a:lnTo>
                  <a:lnTo>
                    <a:pt x="1335966" y="14635"/>
                  </a:lnTo>
                  <a:lnTo>
                    <a:pt x="1380498" y="25227"/>
                  </a:lnTo>
                  <a:lnTo>
                    <a:pt x="1425030" y="21111"/>
                  </a:lnTo>
                  <a:lnTo>
                    <a:pt x="1469562" y="30444"/>
                  </a:lnTo>
                  <a:lnTo>
                    <a:pt x="1514094" y="27373"/>
                  </a:lnTo>
                  <a:lnTo>
                    <a:pt x="1558627" y="22665"/>
                  </a:lnTo>
                  <a:lnTo>
                    <a:pt x="1603159" y="14029"/>
                  </a:lnTo>
                  <a:lnTo>
                    <a:pt x="1647691" y="12282"/>
                  </a:lnTo>
                  <a:lnTo>
                    <a:pt x="1692223" y="7348"/>
                  </a:lnTo>
                  <a:lnTo>
                    <a:pt x="1736755" y="11247"/>
                  </a:lnTo>
                  <a:lnTo>
                    <a:pt x="1781288" y="4761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672779" y="1848652"/>
              <a:ext cx="1825820" cy="584182"/>
            </a:xfrm>
            <a:custGeom>
              <a:avLst/>
              <a:pathLst>
                <a:path w="1825820" h="584182">
                  <a:moveTo>
                    <a:pt x="0" y="500217"/>
                  </a:moveTo>
                  <a:lnTo>
                    <a:pt x="44532" y="446785"/>
                  </a:lnTo>
                  <a:lnTo>
                    <a:pt x="89064" y="474218"/>
                  </a:lnTo>
                  <a:lnTo>
                    <a:pt x="133596" y="468294"/>
                  </a:lnTo>
                  <a:lnTo>
                    <a:pt x="178128" y="386537"/>
                  </a:lnTo>
                  <a:lnTo>
                    <a:pt x="222661" y="404434"/>
                  </a:lnTo>
                  <a:lnTo>
                    <a:pt x="267193" y="486818"/>
                  </a:lnTo>
                  <a:lnTo>
                    <a:pt x="311725" y="427401"/>
                  </a:lnTo>
                  <a:lnTo>
                    <a:pt x="356257" y="453300"/>
                  </a:lnTo>
                  <a:lnTo>
                    <a:pt x="400789" y="409257"/>
                  </a:lnTo>
                  <a:lnTo>
                    <a:pt x="445322" y="472909"/>
                  </a:lnTo>
                  <a:lnTo>
                    <a:pt x="489854" y="389454"/>
                  </a:lnTo>
                  <a:lnTo>
                    <a:pt x="534386" y="389454"/>
                  </a:lnTo>
                  <a:lnTo>
                    <a:pt x="578918" y="535500"/>
                  </a:lnTo>
                  <a:lnTo>
                    <a:pt x="623450" y="326055"/>
                  </a:lnTo>
                  <a:lnTo>
                    <a:pt x="667983" y="201009"/>
                  </a:lnTo>
                  <a:lnTo>
                    <a:pt x="712515" y="81990"/>
                  </a:lnTo>
                  <a:lnTo>
                    <a:pt x="757047" y="120865"/>
                  </a:lnTo>
                  <a:lnTo>
                    <a:pt x="801579" y="0"/>
                  </a:lnTo>
                  <a:lnTo>
                    <a:pt x="846111" y="89529"/>
                  </a:lnTo>
                  <a:lnTo>
                    <a:pt x="890644" y="271438"/>
                  </a:lnTo>
                  <a:lnTo>
                    <a:pt x="935176" y="83454"/>
                  </a:lnTo>
                  <a:lnTo>
                    <a:pt x="979708" y="169328"/>
                  </a:lnTo>
                  <a:lnTo>
                    <a:pt x="1024240" y="73597"/>
                  </a:lnTo>
                  <a:lnTo>
                    <a:pt x="1068772" y="57419"/>
                  </a:lnTo>
                  <a:lnTo>
                    <a:pt x="1113305" y="39578"/>
                  </a:lnTo>
                  <a:lnTo>
                    <a:pt x="1157837" y="63770"/>
                  </a:lnTo>
                  <a:lnTo>
                    <a:pt x="1202369" y="36430"/>
                  </a:lnTo>
                  <a:lnTo>
                    <a:pt x="1246901" y="28370"/>
                  </a:lnTo>
                  <a:lnTo>
                    <a:pt x="1291433" y="35176"/>
                  </a:lnTo>
                  <a:lnTo>
                    <a:pt x="1335966" y="14635"/>
                  </a:lnTo>
                  <a:lnTo>
                    <a:pt x="1380498" y="25227"/>
                  </a:lnTo>
                  <a:lnTo>
                    <a:pt x="1425030" y="21111"/>
                  </a:lnTo>
                  <a:lnTo>
                    <a:pt x="1469562" y="30444"/>
                  </a:lnTo>
                  <a:lnTo>
                    <a:pt x="1514094" y="27373"/>
                  </a:lnTo>
                  <a:lnTo>
                    <a:pt x="1558627" y="22665"/>
                  </a:lnTo>
                  <a:lnTo>
                    <a:pt x="1603159" y="14029"/>
                  </a:lnTo>
                  <a:lnTo>
                    <a:pt x="1647691" y="12282"/>
                  </a:lnTo>
                  <a:lnTo>
                    <a:pt x="1692223" y="7348"/>
                  </a:lnTo>
                  <a:lnTo>
                    <a:pt x="1736755" y="11247"/>
                  </a:lnTo>
                  <a:lnTo>
                    <a:pt x="1781288" y="4761"/>
                  </a:lnTo>
                  <a:lnTo>
                    <a:pt x="1825820" y="0"/>
                  </a:lnTo>
                  <a:lnTo>
                    <a:pt x="1781288" y="4761"/>
                  </a:lnTo>
                  <a:lnTo>
                    <a:pt x="1736755" y="11247"/>
                  </a:lnTo>
                  <a:lnTo>
                    <a:pt x="1692223" y="7348"/>
                  </a:lnTo>
                  <a:lnTo>
                    <a:pt x="1647691" y="13305"/>
                  </a:lnTo>
                  <a:lnTo>
                    <a:pt x="1603159" y="17396"/>
                  </a:lnTo>
                  <a:lnTo>
                    <a:pt x="1558627" y="24876"/>
                  </a:lnTo>
                  <a:lnTo>
                    <a:pt x="1514094" y="31106"/>
                  </a:lnTo>
                  <a:lnTo>
                    <a:pt x="1469562" y="35039"/>
                  </a:lnTo>
                  <a:lnTo>
                    <a:pt x="1425030" y="33334"/>
                  </a:lnTo>
                  <a:lnTo>
                    <a:pt x="1380498" y="25227"/>
                  </a:lnTo>
                  <a:lnTo>
                    <a:pt x="1335966" y="17887"/>
                  </a:lnTo>
                  <a:lnTo>
                    <a:pt x="1291433" y="46902"/>
                  </a:lnTo>
                  <a:lnTo>
                    <a:pt x="1246901" y="41266"/>
                  </a:lnTo>
                  <a:lnTo>
                    <a:pt x="1202369" y="55512"/>
                  </a:lnTo>
                  <a:lnTo>
                    <a:pt x="1157837" y="89582"/>
                  </a:lnTo>
                  <a:lnTo>
                    <a:pt x="1113305" y="61742"/>
                  </a:lnTo>
                  <a:lnTo>
                    <a:pt x="1068772" y="59916"/>
                  </a:lnTo>
                  <a:lnTo>
                    <a:pt x="1024240" y="110396"/>
                  </a:lnTo>
                  <a:lnTo>
                    <a:pt x="979708" y="203193"/>
                  </a:lnTo>
                  <a:lnTo>
                    <a:pt x="935176" y="139091"/>
                  </a:lnTo>
                  <a:lnTo>
                    <a:pt x="890644" y="283239"/>
                  </a:lnTo>
                  <a:lnTo>
                    <a:pt x="846111" y="161153"/>
                  </a:lnTo>
                  <a:lnTo>
                    <a:pt x="801579" y="0"/>
                  </a:lnTo>
                  <a:lnTo>
                    <a:pt x="757047" y="147724"/>
                  </a:lnTo>
                  <a:lnTo>
                    <a:pt x="712515" y="163981"/>
                  </a:lnTo>
                  <a:lnTo>
                    <a:pt x="667983" y="376891"/>
                  </a:lnTo>
                  <a:lnTo>
                    <a:pt x="623450" y="470968"/>
                  </a:lnTo>
                  <a:lnTo>
                    <a:pt x="578918" y="535500"/>
                  </a:lnTo>
                  <a:lnTo>
                    <a:pt x="534386" y="584182"/>
                  </a:lnTo>
                  <a:lnTo>
                    <a:pt x="489854" y="500727"/>
                  </a:lnTo>
                  <a:lnTo>
                    <a:pt x="445322" y="472909"/>
                  </a:lnTo>
                  <a:lnTo>
                    <a:pt x="400789" y="488468"/>
                  </a:lnTo>
                  <a:lnTo>
                    <a:pt x="356257" y="485222"/>
                  </a:lnTo>
                  <a:lnTo>
                    <a:pt x="311725" y="443379"/>
                  </a:lnTo>
                  <a:lnTo>
                    <a:pt x="267193" y="504932"/>
                  </a:lnTo>
                  <a:lnTo>
                    <a:pt x="222661" y="421909"/>
                  </a:lnTo>
                  <a:lnTo>
                    <a:pt x="178128" y="406958"/>
                  </a:lnTo>
                  <a:lnTo>
                    <a:pt x="133596" y="477778"/>
                  </a:lnTo>
                  <a:lnTo>
                    <a:pt x="89064" y="483382"/>
                  </a:lnTo>
                  <a:lnTo>
                    <a:pt x="44532" y="450739"/>
                  </a:lnTo>
                  <a:lnTo>
                    <a:pt x="0" y="514509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672779" y="1848652"/>
              <a:ext cx="1825820" cy="535500"/>
            </a:xfrm>
            <a:custGeom>
              <a:avLst/>
              <a:pathLst>
                <a:path w="1825820" h="535500">
                  <a:moveTo>
                    <a:pt x="0" y="500217"/>
                  </a:moveTo>
                  <a:lnTo>
                    <a:pt x="44532" y="446785"/>
                  </a:lnTo>
                  <a:lnTo>
                    <a:pt x="89064" y="474218"/>
                  </a:lnTo>
                  <a:lnTo>
                    <a:pt x="133596" y="468294"/>
                  </a:lnTo>
                  <a:lnTo>
                    <a:pt x="178128" y="386537"/>
                  </a:lnTo>
                  <a:lnTo>
                    <a:pt x="222661" y="404434"/>
                  </a:lnTo>
                  <a:lnTo>
                    <a:pt x="267193" y="486818"/>
                  </a:lnTo>
                  <a:lnTo>
                    <a:pt x="311725" y="427401"/>
                  </a:lnTo>
                  <a:lnTo>
                    <a:pt x="356257" y="453300"/>
                  </a:lnTo>
                  <a:lnTo>
                    <a:pt x="400789" y="409257"/>
                  </a:lnTo>
                  <a:lnTo>
                    <a:pt x="445322" y="472909"/>
                  </a:lnTo>
                  <a:lnTo>
                    <a:pt x="489854" y="389454"/>
                  </a:lnTo>
                  <a:lnTo>
                    <a:pt x="534386" y="389454"/>
                  </a:lnTo>
                  <a:lnTo>
                    <a:pt x="578918" y="535500"/>
                  </a:lnTo>
                  <a:lnTo>
                    <a:pt x="623450" y="326055"/>
                  </a:lnTo>
                  <a:lnTo>
                    <a:pt x="667983" y="201009"/>
                  </a:lnTo>
                  <a:lnTo>
                    <a:pt x="712515" y="81990"/>
                  </a:lnTo>
                  <a:lnTo>
                    <a:pt x="757047" y="120865"/>
                  </a:lnTo>
                  <a:lnTo>
                    <a:pt x="801579" y="0"/>
                  </a:lnTo>
                  <a:lnTo>
                    <a:pt x="846111" y="89529"/>
                  </a:lnTo>
                  <a:lnTo>
                    <a:pt x="890644" y="271438"/>
                  </a:lnTo>
                  <a:lnTo>
                    <a:pt x="935176" y="83454"/>
                  </a:lnTo>
                  <a:lnTo>
                    <a:pt x="979708" y="169328"/>
                  </a:lnTo>
                  <a:lnTo>
                    <a:pt x="1024240" y="73597"/>
                  </a:lnTo>
                  <a:lnTo>
                    <a:pt x="1068772" y="57419"/>
                  </a:lnTo>
                  <a:lnTo>
                    <a:pt x="1113305" y="39578"/>
                  </a:lnTo>
                  <a:lnTo>
                    <a:pt x="1157837" y="63770"/>
                  </a:lnTo>
                  <a:lnTo>
                    <a:pt x="1202369" y="36430"/>
                  </a:lnTo>
                  <a:lnTo>
                    <a:pt x="1246901" y="28370"/>
                  </a:lnTo>
                  <a:lnTo>
                    <a:pt x="1291433" y="35176"/>
                  </a:lnTo>
                  <a:lnTo>
                    <a:pt x="1335966" y="14635"/>
                  </a:lnTo>
                  <a:lnTo>
                    <a:pt x="1380498" y="25227"/>
                  </a:lnTo>
                  <a:lnTo>
                    <a:pt x="1425030" y="21111"/>
                  </a:lnTo>
                  <a:lnTo>
                    <a:pt x="1469562" y="30444"/>
                  </a:lnTo>
                  <a:lnTo>
                    <a:pt x="1514094" y="27373"/>
                  </a:lnTo>
                  <a:lnTo>
                    <a:pt x="1558627" y="22665"/>
                  </a:lnTo>
                  <a:lnTo>
                    <a:pt x="1603159" y="14029"/>
                  </a:lnTo>
                  <a:lnTo>
                    <a:pt x="1647691" y="12282"/>
                  </a:lnTo>
                  <a:lnTo>
                    <a:pt x="1692223" y="7348"/>
                  </a:lnTo>
                  <a:lnTo>
                    <a:pt x="1736755" y="11247"/>
                  </a:lnTo>
                  <a:lnTo>
                    <a:pt x="1781288" y="4761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672779" y="1848652"/>
              <a:ext cx="1825820" cy="584182"/>
            </a:xfrm>
            <a:custGeom>
              <a:avLst/>
              <a:pathLst>
                <a:path w="1825820" h="584182">
                  <a:moveTo>
                    <a:pt x="0" y="514509"/>
                  </a:moveTo>
                  <a:lnTo>
                    <a:pt x="44532" y="450739"/>
                  </a:lnTo>
                  <a:lnTo>
                    <a:pt x="89064" y="483382"/>
                  </a:lnTo>
                  <a:lnTo>
                    <a:pt x="133596" y="477778"/>
                  </a:lnTo>
                  <a:lnTo>
                    <a:pt x="178128" y="406958"/>
                  </a:lnTo>
                  <a:lnTo>
                    <a:pt x="222661" y="421909"/>
                  </a:lnTo>
                  <a:lnTo>
                    <a:pt x="267193" y="504932"/>
                  </a:lnTo>
                  <a:lnTo>
                    <a:pt x="311725" y="443379"/>
                  </a:lnTo>
                  <a:lnTo>
                    <a:pt x="356257" y="485222"/>
                  </a:lnTo>
                  <a:lnTo>
                    <a:pt x="400789" y="488468"/>
                  </a:lnTo>
                  <a:lnTo>
                    <a:pt x="445322" y="472909"/>
                  </a:lnTo>
                  <a:lnTo>
                    <a:pt x="489854" y="500727"/>
                  </a:lnTo>
                  <a:lnTo>
                    <a:pt x="534386" y="584182"/>
                  </a:lnTo>
                  <a:lnTo>
                    <a:pt x="578918" y="535500"/>
                  </a:lnTo>
                  <a:lnTo>
                    <a:pt x="623450" y="470968"/>
                  </a:lnTo>
                  <a:lnTo>
                    <a:pt x="667983" y="376891"/>
                  </a:lnTo>
                  <a:lnTo>
                    <a:pt x="712515" y="163981"/>
                  </a:lnTo>
                  <a:lnTo>
                    <a:pt x="757047" y="147724"/>
                  </a:lnTo>
                  <a:lnTo>
                    <a:pt x="801579" y="0"/>
                  </a:lnTo>
                  <a:lnTo>
                    <a:pt x="846111" y="161153"/>
                  </a:lnTo>
                  <a:lnTo>
                    <a:pt x="890644" y="283239"/>
                  </a:lnTo>
                  <a:lnTo>
                    <a:pt x="935176" y="139091"/>
                  </a:lnTo>
                  <a:lnTo>
                    <a:pt x="979708" y="203193"/>
                  </a:lnTo>
                  <a:lnTo>
                    <a:pt x="1024240" y="110396"/>
                  </a:lnTo>
                  <a:lnTo>
                    <a:pt x="1068772" y="59916"/>
                  </a:lnTo>
                  <a:lnTo>
                    <a:pt x="1113305" y="61742"/>
                  </a:lnTo>
                  <a:lnTo>
                    <a:pt x="1157837" y="89582"/>
                  </a:lnTo>
                  <a:lnTo>
                    <a:pt x="1202369" y="55512"/>
                  </a:lnTo>
                  <a:lnTo>
                    <a:pt x="1246901" y="41266"/>
                  </a:lnTo>
                  <a:lnTo>
                    <a:pt x="1291433" y="46902"/>
                  </a:lnTo>
                  <a:lnTo>
                    <a:pt x="1335966" y="17887"/>
                  </a:lnTo>
                  <a:lnTo>
                    <a:pt x="1380498" y="25227"/>
                  </a:lnTo>
                  <a:lnTo>
                    <a:pt x="1425030" y="33334"/>
                  </a:lnTo>
                  <a:lnTo>
                    <a:pt x="1469562" y="35039"/>
                  </a:lnTo>
                  <a:lnTo>
                    <a:pt x="1514094" y="31106"/>
                  </a:lnTo>
                  <a:lnTo>
                    <a:pt x="1558627" y="24876"/>
                  </a:lnTo>
                  <a:lnTo>
                    <a:pt x="1603159" y="17396"/>
                  </a:lnTo>
                  <a:lnTo>
                    <a:pt x="1647691" y="13305"/>
                  </a:lnTo>
                  <a:lnTo>
                    <a:pt x="1692223" y="7348"/>
                  </a:lnTo>
                  <a:lnTo>
                    <a:pt x="1736755" y="11247"/>
                  </a:lnTo>
                  <a:lnTo>
                    <a:pt x="1781288" y="4761"/>
                  </a:lnTo>
                  <a:lnTo>
                    <a:pt x="1825820" y="0"/>
                  </a:lnTo>
                  <a:lnTo>
                    <a:pt x="1781288" y="5713"/>
                  </a:lnTo>
                  <a:lnTo>
                    <a:pt x="1736755" y="19683"/>
                  </a:lnTo>
                  <a:lnTo>
                    <a:pt x="1692223" y="7348"/>
                  </a:lnTo>
                  <a:lnTo>
                    <a:pt x="1647691" y="17400"/>
                  </a:lnTo>
                  <a:lnTo>
                    <a:pt x="1603159" y="26936"/>
                  </a:lnTo>
                  <a:lnTo>
                    <a:pt x="1558627" y="45883"/>
                  </a:lnTo>
                  <a:lnTo>
                    <a:pt x="1514094" y="58480"/>
                  </a:lnTo>
                  <a:lnTo>
                    <a:pt x="1469562" y="60888"/>
                  </a:lnTo>
                  <a:lnTo>
                    <a:pt x="1425030" y="56668"/>
                  </a:lnTo>
                  <a:lnTo>
                    <a:pt x="1380498" y="40995"/>
                  </a:lnTo>
                  <a:lnTo>
                    <a:pt x="1335966" y="39026"/>
                  </a:lnTo>
                  <a:lnTo>
                    <a:pt x="1291433" y="72028"/>
                  </a:lnTo>
                  <a:lnTo>
                    <a:pt x="1246901" y="79954"/>
                  </a:lnTo>
                  <a:lnTo>
                    <a:pt x="1202369" y="67655"/>
                  </a:lnTo>
                  <a:lnTo>
                    <a:pt x="1157837" y="107802"/>
                  </a:lnTo>
                  <a:lnTo>
                    <a:pt x="1113305" y="77574"/>
                  </a:lnTo>
                  <a:lnTo>
                    <a:pt x="1068772" y="59916"/>
                  </a:lnTo>
                  <a:lnTo>
                    <a:pt x="1024240" y="110396"/>
                  </a:lnTo>
                  <a:lnTo>
                    <a:pt x="979708" y="203193"/>
                  </a:lnTo>
                  <a:lnTo>
                    <a:pt x="935176" y="139091"/>
                  </a:lnTo>
                  <a:lnTo>
                    <a:pt x="890644" y="283239"/>
                  </a:lnTo>
                  <a:lnTo>
                    <a:pt x="846111" y="161153"/>
                  </a:lnTo>
                  <a:lnTo>
                    <a:pt x="801579" y="0"/>
                  </a:lnTo>
                  <a:lnTo>
                    <a:pt x="757047" y="147724"/>
                  </a:lnTo>
                  <a:lnTo>
                    <a:pt x="712515" y="163981"/>
                  </a:lnTo>
                  <a:lnTo>
                    <a:pt x="667983" y="376891"/>
                  </a:lnTo>
                  <a:lnTo>
                    <a:pt x="623450" y="470968"/>
                  </a:lnTo>
                  <a:lnTo>
                    <a:pt x="578918" y="535500"/>
                  </a:lnTo>
                  <a:lnTo>
                    <a:pt x="534386" y="584182"/>
                  </a:lnTo>
                  <a:lnTo>
                    <a:pt x="489854" y="500727"/>
                  </a:lnTo>
                  <a:lnTo>
                    <a:pt x="445322" y="472909"/>
                  </a:lnTo>
                  <a:lnTo>
                    <a:pt x="400789" y="488468"/>
                  </a:lnTo>
                  <a:lnTo>
                    <a:pt x="356257" y="485222"/>
                  </a:lnTo>
                  <a:lnTo>
                    <a:pt x="311725" y="447373"/>
                  </a:lnTo>
                  <a:lnTo>
                    <a:pt x="267193" y="504932"/>
                  </a:lnTo>
                  <a:lnTo>
                    <a:pt x="222661" y="421909"/>
                  </a:lnTo>
                  <a:lnTo>
                    <a:pt x="178128" y="406958"/>
                  </a:lnTo>
                  <a:lnTo>
                    <a:pt x="133596" y="477778"/>
                  </a:lnTo>
                  <a:lnTo>
                    <a:pt x="89064" y="483382"/>
                  </a:lnTo>
                  <a:lnTo>
                    <a:pt x="44532" y="450739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72779" y="1848652"/>
              <a:ext cx="1825820" cy="584182"/>
            </a:xfrm>
            <a:custGeom>
              <a:avLst/>
              <a:pathLst>
                <a:path w="1825820" h="584182">
                  <a:moveTo>
                    <a:pt x="0" y="514509"/>
                  </a:moveTo>
                  <a:lnTo>
                    <a:pt x="44532" y="450739"/>
                  </a:lnTo>
                  <a:lnTo>
                    <a:pt x="89064" y="483382"/>
                  </a:lnTo>
                  <a:lnTo>
                    <a:pt x="133596" y="477778"/>
                  </a:lnTo>
                  <a:lnTo>
                    <a:pt x="178128" y="406958"/>
                  </a:lnTo>
                  <a:lnTo>
                    <a:pt x="222661" y="421909"/>
                  </a:lnTo>
                  <a:lnTo>
                    <a:pt x="267193" y="504932"/>
                  </a:lnTo>
                  <a:lnTo>
                    <a:pt x="311725" y="443379"/>
                  </a:lnTo>
                  <a:lnTo>
                    <a:pt x="356257" y="485222"/>
                  </a:lnTo>
                  <a:lnTo>
                    <a:pt x="400789" y="488468"/>
                  </a:lnTo>
                  <a:lnTo>
                    <a:pt x="445322" y="472909"/>
                  </a:lnTo>
                  <a:lnTo>
                    <a:pt x="489854" y="500727"/>
                  </a:lnTo>
                  <a:lnTo>
                    <a:pt x="534386" y="584182"/>
                  </a:lnTo>
                  <a:lnTo>
                    <a:pt x="578918" y="535500"/>
                  </a:lnTo>
                  <a:lnTo>
                    <a:pt x="623450" y="470968"/>
                  </a:lnTo>
                  <a:lnTo>
                    <a:pt x="667983" y="376891"/>
                  </a:lnTo>
                  <a:lnTo>
                    <a:pt x="712515" y="163981"/>
                  </a:lnTo>
                  <a:lnTo>
                    <a:pt x="757047" y="147724"/>
                  </a:lnTo>
                  <a:lnTo>
                    <a:pt x="801579" y="0"/>
                  </a:lnTo>
                  <a:lnTo>
                    <a:pt x="846111" y="161153"/>
                  </a:lnTo>
                  <a:lnTo>
                    <a:pt x="890644" y="283239"/>
                  </a:lnTo>
                  <a:lnTo>
                    <a:pt x="935176" y="139091"/>
                  </a:lnTo>
                  <a:lnTo>
                    <a:pt x="979708" y="203193"/>
                  </a:lnTo>
                  <a:lnTo>
                    <a:pt x="1024240" y="110396"/>
                  </a:lnTo>
                  <a:lnTo>
                    <a:pt x="1068772" y="59916"/>
                  </a:lnTo>
                  <a:lnTo>
                    <a:pt x="1113305" y="61742"/>
                  </a:lnTo>
                  <a:lnTo>
                    <a:pt x="1157837" y="89582"/>
                  </a:lnTo>
                  <a:lnTo>
                    <a:pt x="1202369" y="55512"/>
                  </a:lnTo>
                  <a:lnTo>
                    <a:pt x="1246901" y="41266"/>
                  </a:lnTo>
                  <a:lnTo>
                    <a:pt x="1291433" y="46902"/>
                  </a:lnTo>
                  <a:lnTo>
                    <a:pt x="1335966" y="17887"/>
                  </a:lnTo>
                  <a:lnTo>
                    <a:pt x="1380498" y="25227"/>
                  </a:lnTo>
                  <a:lnTo>
                    <a:pt x="1425030" y="33334"/>
                  </a:lnTo>
                  <a:lnTo>
                    <a:pt x="1469562" y="35039"/>
                  </a:lnTo>
                  <a:lnTo>
                    <a:pt x="1514094" y="31106"/>
                  </a:lnTo>
                  <a:lnTo>
                    <a:pt x="1558627" y="24876"/>
                  </a:lnTo>
                  <a:lnTo>
                    <a:pt x="1603159" y="17396"/>
                  </a:lnTo>
                  <a:lnTo>
                    <a:pt x="1647691" y="13305"/>
                  </a:lnTo>
                  <a:lnTo>
                    <a:pt x="1692223" y="7348"/>
                  </a:lnTo>
                  <a:lnTo>
                    <a:pt x="1736755" y="11247"/>
                  </a:lnTo>
                  <a:lnTo>
                    <a:pt x="1781288" y="4761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672779" y="1848652"/>
              <a:ext cx="1825820" cy="584182"/>
            </a:xfrm>
            <a:custGeom>
              <a:avLst/>
              <a:pathLst>
                <a:path w="1825820" h="584182">
                  <a:moveTo>
                    <a:pt x="0" y="514509"/>
                  </a:moveTo>
                  <a:lnTo>
                    <a:pt x="44532" y="450739"/>
                  </a:lnTo>
                  <a:lnTo>
                    <a:pt x="89064" y="483382"/>
                  </a:lnTo>
                  <a:lnTo>
                    <a:pt x="133596" y="477778"/>
                  </a:lnTo>
                  <a:lnTo>
                    <a:pt x="178128" y="406958"/>
                  </a:lnTo>
                  <a:lnTo>
                    <a:pt x="222661" y="421909"/>
                  </a:lnTo>
                  <a:lnTo>
                    <a:pt x="267193" y="504932"/>
                  </a:lnTo>
                  <a:lnTo>
                    <a:pt x="311725" y="447373"/>
                  </a:lnTo>
                  <a:lnTo>
                    <a:pt x="356257" y="485222"/>
                  </a:lnTo>
                  <a:lnTo>
                    <a:pt x="400789" y="488468"/>
                  </a:lnTo>
                  <a:lnTo>
                    <a:pt x="445322" y="472909"/>
                  </a:lnTo>
                  <a:lnTo>
                    <a:pt x="489854" y="500727"/>
                  </a:lnTo>
                  <a:lnTo>
                    <a:pt x="534386" y="584182"/>
                  </a:lnTo>
                  <a:lnTo>
                    <a:pt x="578918" y="535500"/>
                  </a:lnTo>
                  <a:lnTo>
                    <a:pt x="623450" y="470968"/>
                  </a:lnTo>
                  <a:lnTo>
                    <a:pt x="667983" y="376891"/>
                  </a:lnTo>
                  <a:lnTo>
                    <a:pt x="712515" y="163981"/>
                  </a:lnTo>
                  <a:lnTo>
                    <a:pt x="757047" y="147724"/>
                  </a:lnTo>
                  <a:lnTo>
                    <a:pt x="801579" y="0"/>
                  </a:lnTo>
                  <a:lnTo>
                    <a:pt x="846111" y="161153"/>
                  </a:lnTo>
                  <a:lnTo>
                    <a:pt x="890644" y="283239"/>
                  </a:lnTo>
                  <a:lnTo>
                    <a:pt x="935176" y="139091"/>
                  </a:lnTo>
                  <a:lnTo>
                    <a:pt x="979708" y="203193"/>
                  </a:lnTo>
                  <a:lnTo>
                    <a:pt x="1024240" y="110396"/>
                  </a:lnTo>
                  <a:lnTo>
                    <a:pt x="1068772" y="59916"/>
                  </a:lnTo>
                  <a:lnTo>
                    <a:pt x="1113305" y="77574"/>
                  </a:lnTo>
                  <a:lnTo>
                    <a:pt x="1157837" y="107802"/>
                  </a:lnTo>
                  <a:lnTo>
                    <a:pt x="1202369" y="67655"/>
                  </a:lnTo>
                  <a:lnTo>
                    <a:pt x="1246901" y="79954"/>
                  </a:lnTo>
                  <a:lnTo>
                    <a:pt x="1291433" y="72028"/>
                  </a:lnTo>
                  <a:lnTo>
                    <a:pt x="1335966" y="39026"/>
                  </a:lnTo>
                  <a:lnTo>
                    <a:pt x="1380498" y="40995"/>
                  </a:lnTo>
                  <a:lnTo>
                    <a:pt x="1425030" y="56668"/>
                  </a:lnTo>
                  <a:lnTo>
                    <a:pt x="1469562" y="60888"/>
                  </a:lnTo>
                  <a:lnTo>
                    <a:pt x="1514094" y="58480"/>
                  </a:lnTo>
                  <a:lnTo>
                    <a:pt x="1558627" y="45883"/>
                  </a:lnTo>
                  <a:lnTo>
                    <a:pt x="1603159" y="26936"/>
                  </a:lnTo>
                  <a:lnTo>
                    <a:pt x="1647691" y="17400"/>
                  </a:lnTo>
                  <a:lnTo>
                    <a:pt x="1692223" y="7348"/>
                  </a:lnTo>
                  <a:lnTo>
                    <a:pt x="1736755" y="19683"/>
                  </a:lnTo>
                  <a:lnTo>
                    <a:pt x="1781288" y="5713"/>
                  </a:lnTo>
                  <a:lnTo>
                    <a:pt x="1825820" y="0"/>
                  </a:lnTo>
                  <a:lnTo>
                    <a:pt x="1781288" y="128548"/>
                  </a:lnTo>
                  <a:lnTo>
                    <a:pt x="1736755" y="227767"/>
                  </a:lnTo>
                  <a:lnTo>
                    <a:pt x="1692223" y="276782"/>
                  </a:lnTo>
                  <a:lnTo>
                    <a:pt x="1647691" y="303989"/>
                  </a:lnTo>
                  <a:lnTo>
                    <a:pt x="1603159" y="333337"/>
                  </a:lnTo>
                  <a:lnTo>
                    <a:pt x="1558627" y="360432"/>
                  </a:lnTo>
                  <a:lnTo>
                    <a:pt x="1514094" y="377012"/>
                  </a:lnTo>
                  <a:lnTo>
                    <a:pt x="1469562" y="372222"/>
                  </a:lnTo>
                  <a:lnTo>
                    <a:pt x="1425030" y="316675"/>
                  </a:lnTo>
                  <a:lnTo>
                    <a:pt x="1380498" y="282236"/>
                  </a:lnTo>
                  <a:lnTo>
                    <a:pt x="1335966" y="256926"/>
                  </a:lnTo>
                  <a:lnTo>
                    <a:pt x="1291433" y="271362"/>
                  </a:lnTo>
                  <a:lnTo>
                    <a:pt x="1246901" y="288867"/>
                  </a:lnTo>
                  <a:lnTo>
                    <a:pt x="1202369" y="315727"/>
                  </a:lnTo>
                  <a:lnTo>
                    <a:pt x="1157837" y="318852"/>
                  </a:lnTo>
                  <a:lnTo>
                    <a:pt x="1113305" y="321379"/>
                  </a:lnTo>
                  <a:lnTo>
                    <a:pt x="1068772" y="207210"/>
                  </a:lnTo>
                  <a:lnTo>
                    <a:pt x="1024240" y="226926"/>
                  </a:lnTo>
                  <a:lnTo>
                    <a:pt x="979708" y="372522"/>
                  </a:lnTo>
                  <a:lnTo>
                    <a:pt x="935176" y="222545"/>
                  </a:lnTo>
                  <a:lnTo>
                    <a:pt x="890644" y="342248"/>
                  </a:lnTo>
                  <a:lnTo>
                    <a:pt x="846111" y="170106"/>
                  </a:lnTo>
                  <a:lnTo>
                    <a:pt x="801579" y="0"/>
                  </a:lnTo>
                  <a:lnTo>
                    <a:pt x="757047" y="161153"/>
                  </a:lnTo>
                  <a:lnTo>
                    <a:pt x="712515" y="163981"/>
                  </a:lnTo>
                  <a:lnTo>
                    <a:pt x="667983" y="376891"/>
                  </a:lnTo>
                  <a:lnTo>
                    <a:pt x="623450" y="470968"/>
                  </a:lnTo>
                  <a:lnTo>
                    <a:pt x="578918" y="535500"/>
                  </a:lnTo>
                  <a:lnTo>
                    <a:pt x="534386" y="584182"/>
                  </a:lnTo>
                  <a:lnTo>
                    <a:pt x="489854" y="500727"/>
                  </a:lnTo>
                  <a:lnTo>
                    <a:pt x="445322" y="472909"/>
                  </a:lnTo>
                  <a:lnTo>
                    <a:pt x="400789" y="488468"/>
                  </a:lnTo>
                  <a:lnTo>
                    <a:pt x="356257" y="485222"/>
                  </a:lnTo>
                  <a:lnTo>
                    <a:pt x="311725" y="447373"/>
                  </a:lnTo>
                  <a:lnTo>
                    <a:pt x="267193" y="504932"/>
                  </a:lnTo>
                  <a:lnTo>
                    <a:pt x="222661" y="421909"/>
                  </a:lnTo>
                  <a:lnTo>
                    <a:pt x="178128" y="406958"/>
                  </a:lnTo>
                  <a:lnTo>
                    <a:pt x="133596" y="477778"/>
                  </a:lnTo>
                  <a:lnTo>
                    <a:pt x="89064" y="483382"/>
                  </a:lnTo>
                  <a:lnTo>
                    <a:pt x="44532" y="450739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672779" y="1848652"/>
              <a:ext cx="1825820" cy="584182"/>
            </a:xfrm>
            <a:custGeom>
              <a:avLst/>
              <a:pathLst>
                <a:path w="1825820" h="584182">
                  <a:moveTo>
                    <a:pt x="0" y="514509"/>
                  </a:moveTo>
                  <a:lnTo>
                    <a:pt x="44532" y="450739"/>
                  </a:lnTo>
                  <a:lnTo>
                    <a:pt x="89064" y="483382"/>
                  </a:lnTo>
                  <a:lnTo>
                    <a:pt x="133596" y="477778"/>
                  </a:lnTo>
                  <a:lnTo>
                    <a:pt x="178128" y="406958"/>
                  </a:lnTo>
                  <a:lnTo>
                    <a:pt x="222661" y="421909"/>
                  </a:lnTo>
                  <a:lnTo>
                    <a:pt x="267193" y="504932"/>
                  </a:lnTo>
                  <a:lnTo>
                    <a:pt x="311725" y="447373"/>
                  </a:lnTo>
                  <a:lnTo>
                    <a:pt x="356257" y="485222"/>
                  </a:lnTo>
                  <a:lnTo>
                    <a:pt x="400789" y="488468"/>
                  </a:lnTo>
                  <a:lnTo>
                    <a:pt x="445322" y="472909"/>
                  </a:lnTo>
                  <a:lnTo>
                    <a:pt x="489854" y="500727"/>
                  </a:lnTo>
                  <a:lnTo>
                    <a:pt x="534386" y="584182"/>
                  </a:lnTo>
                  <a:lnTo>
                    <a:pt x="578918" y="535500"/>
                  </a:lnTo>
                  <a:lnTo>
                    <a:pt x="623450" y="470968"/>
                  </a:lnTo>
                  <a:lnTo>
                    <a:pt x="667983" y="376891"/>
                  </a:lnTo>
                  <a:lnTo>
                    <a:pt x="712515" y="163981"/>
                  </a:lnTo>
                  <a:lnTo>
                    <a:pt x="757047" y="147724"/>
                  </a:lnTo>
                  <a:lnTo>
                    <a:pt x="801579" y="0"/>
                  </a:lnTo>
                  <a:lnTo>
                    <a:pt x="846111" y="161153"/>
                  </a:lnTo>
                  <a:lnTo>
                    <a:pt x="890644" y="283239"/>
                  </a:lnTo>
                  <a:lnTo>
                    <a:pt x="935176" y="139091"/>
                  </a:lnTo>
                  <a:lnTo>
                    <a:pt x="979708" y="203193"/>
                  </a:lnTo>
                  <a:lnTo>
                    <a:pt x="1024240" y="110396"/>
                  </a:lnTo>
                  <a:lnTo>
                    <a:pt x="1068772" y="59916"/>
                  </a:lnTo>
                  <a:lnTo>
                    <a:pt x="1113305" y="77574"/>
                  </a:lnTo>
                  <a:lnTo>
                    <a:pt x="1157837" y="107802"/>
                  </a:lnTo>
                  <a:lnTo>
                    <a:pt x="1202369" y="67655"/>
                  </a:lnTo>
                  <a:lnTo>
                    <a:pt x="1246901" y="79954"/>
                  </a:lnTo>
                  <a:lnTo>
                    <a:pt x="1291433" y="72028"/>
                  </a:lnTo>
                  <a:lnTo>
                    <a:pt x="1335966" y="39026"/>
                  </a:lnTo>
                  <a:lnTo>
                    <a:pt x="1380498" y="40995"/>
                  </a:lnTo>
                  <a:lnTo>
                    <a:pt x="1425030" y="56668"/>
                  </a:lnTo>
                  <a:lnTo>
                    <a:pt x="1469562" y="60888"/>
                  </a:lnTo>
                  <a:lnTo>
                    <a:pt x="1514094" y="58480"/>
                  </a:lnTo>
                  <a:lnTo>
                    <a:pt x="1558627" y="45883"/>
                  </a:lnTo>
                  <a:lnTo>
                    <a:pt x="1603159" y="26936"/>
                  </a:lnTo>
                  <a:lnTo>
                    <a:pt x="1647691" y="17400"/>
                  </a:lnTo>
                  <a:lnTo>
                    <a:pt x="1692223" y="7348"/>
                  </a:lnTo>
                  <a:lnTo>
                    <a:pt x="1736755" y="19683"/>
                  </a:lnTo>
                  <a:lnTo>
                    <a:pt x="1781288" y="5713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672779" y="1848652"/>
              <a:ext cx="1825820" cy="655122"/>
            </a:xfrm>
            <a:custGeom>
              <a:avLst/>
              <a:pathLst>
                <a:path w="1825820" h="655122">
                  <a:moveTo>
                    <a:pt x="0" y="514509"/>
                  </a:moveTo>
                  <a:lnTo>
                    <a:pt x="44532" y="450739"/>
                  </a:lnTo>
                  <a:lnTo>
                    <a:pt x="89064" y="483382"/>
                  </a:lnTo>
                  <a:lnTo>
                    <a:pt x="133596" y="477778"/>
                  </a:lnTo>
                  <a:lnTo>
                    <a:pt x="178128" y="406958"/>
                  </a:lnTo>
                  <a:lnTo>
                    <a:pt x="222661" y="421909"/>
                  </a:lnTo>
                  <a:lnTo>
                    <a:pt x="267193" y="504932"/>
                  </a:lnTo>
                  <a:lnTo>
                    <a:pt x="311725" y="447373"/>
                  </a:lnTo>
                  <a:lnTo>
                    <a:pt x="356257" y="485222"/>
                  </a:lnTo>
                  <a:lnTo>
                    <a:pt x="400789" y="488468"/>
                  </a:lnTo>
                  <a:lnTo>
                    <a:pt x="445322" y="472909"/>
                  </a:lnTo>
                  <a:lnTo>
                    <a:pt x="489854" y="500727"/>
                  </a:lnTo>
                  <a:lnTo>
                    <a:pt x="534386" y="584182"/>
                  </a:lnTo>
                  <a:lnTo>
                    <a:pt x="578918" y="535500"/>
                  </a:lnTo>
                  <a:lnTo>
                    <a:pt x="623450" y="470968"/>
                  </a:lnTo>
                  <a:lnTo>
                    <a:pt x="667983" y="376891"/>
                  </a:lnTo>
                  <a:lnTo>
                    <a:pt x="712515" y="163981"/>
                  </a:lnTo>
                  <a:lnTo>
                    <a:pt x="757047" y="161153"/>
                  </a:lnTo>
                  <a:lnTo>
                    <a:pt x="801579" y="0"/>
                  </a:lnTo>
                  <a:lnTo>
                    <a:pt x="846111" y="170106"/>
                  </a:lnTo>
                  <a:lnTo>
                    <a:pt x="890644" y="342248"/>
                  </a:lnTo>
                  <a:lnTo>
                    <a:pt x="935176" y="222545"/>
                  </a:lnTo>
                  <a:lnTo>
                    <a:pt x="979708" y="372522"/>
                  </a:lnTo>
                  <a:lnTo>
                    <a:pt x="1024240" y="226926"/>
                  </a:lnTo>
                  <a:lnTo>
                    <a:pt x="1068772" y="207210"/>
                  </a:lnTo>
                  <a:lnTo>
                    <a:pt x="1113305" y="321379"/>
                  </a:lnTo>
                  <a:lnTo>
                    <a:pt x="1157837" y="318852"/>
                  </a:lnTo>
                  <a:lnTo>
                    <a:pt x="1202369" y="315727"/>
                  </a:lnTo>
                  <a:lnTo>
                    <a:pt x="1246901" y="288867"/>
                  </a:lnTo>
                  <a:lnTo>
                    <a:pt x="1291433" y="271362"/>
                  </a:lnTo>
                  <a:lnTo>
                    <a:pt x="1335966" y="256926"/>
                  </a:lnTo>
                  <a:lnTo>
                    <a:pt x="1380498" y="282236"/>
                  </a:lnTo>
                  <a:lnTo>
                    <a:pt x="1425030" y="316675"/>
                  </a:lnTo>
                  <a:lnTo>
                    <a:pt x="1469562" y="372222"/>
                  </a:lnTo>
                  <a:lnTo>
                    <a:pt x="1514094" y="377012"/>
                  </a:lnTo>
                  <a:lnTo>
                    <a:pt x="1558627" y="360432"/>
                  </a:lnTo>
                  <a:lnTo>
                    <a:pt x="1603159" y="333337"/>
                  </a:lnTo>
                  <a:lnTo>
                    <a:pt x="1647691" y="303989"/>
                  </a:lnTo>
                  <a:lnTo>
                    <a:pt x="1692223" y="276782"/>
                  </a:lnTo>
                  <a:lnTo>
                    <a:pt x="1736755" y="227767"/>
                  </a:lnTo>
                  <a:lnTo>
                    <a:pt x="1781288" y="128548"/>
                  </a:lnTo>
                  <a:lnTo>
                    <a:pt x="1825820" y="0"/>
                  </a:lnTo>
                  <a:lnTo>
                    <a:pt x="1825820" y="519273"/>
                  </a:lnTo>
                  <a:lnTo>
                    <a:pt x="1781288" y="655122"/>
                  </a:lnTo>
                  <a:lnTo>
                    <a:pt x="1736755" y="584885"/>
                  </a:lnTo>
                  <a:lnTo>
                    <a:pt x="1692223" y="536419"/>
                  </a:lnTo>
                  <a:lnTo>
                    <a:pt x="1647691" y="479014"/>
                  </a:lnTo>
                  <a:lnTo>
                    <a:pt x="1603159" y="431543"/>
                  </a:lnTo>
                  <a:lnTo>
                    <a:pt x="1558627" y="400234"/>
                  </a:lnTo>
                  <a:lnTo>
                    <a:pt x="1514094" y="396920"/>
                  </a:lnTo>
                  <a:lnTo>
                    <a:pt x="1469562" y="373945"/>
                  </a:lnTo>
                  <a:lnTo>
                    <a:pt x="1425030" y="316675"/>
                  </a:lnTo>
                  <a:lnTo>
                    <a:pt x="1380498" y="283813"/>
                  </a:lnTo>
                  <a:lnTo>
                    <a:pt x="1335966" y="258552"/>
                  </a:lnTo>
                  <a:lnTo>
                    <a:pt x="1291433" y="273037"/>
                  </a:lnTo>
                  <a:lnTo>
                    <a:pt x="1246901" y="288867"/>
                  </a:lnTo>
                  <a:lnTo>
                    <a:pt x="1202369" y="315727"/>
                  </a:lnTo>
                  <a:lnTo>
                    <a:pt x="1157837" y="318852"/>
                  </a:lnTo>
                  <a:lnTo>
                    <a:pt x="1113305" y="321379"/>
                  </a:lnTo>
                  <a:lnTo>
                    <a:pt x="1068772" y="207210"/>
                  </a:lnTo>
                  <a:lnTo>
                    <a:pt x="1024240" y="226926"/>
                  </a:lnTo>
                  <a:lnTo>
                    <a:pt x="979708" y="372522"/>
                  </a:lnTo>
                  <a:lnTo>
                    <a:pt x="935176" y="222545"/>
                  </a:lnTo>
                  <a:lnTo>
                    <a:pt x="890644" y="342248"/>
                  </a:lnTo>
                  <a:lnTo>
                    <a:pt x="846111" y="170106"/>
                  </a:lnTo>
                  <a:lnTo>
                    <a:pt x="801579" y="0"/>
                  </a:lnTo>
                  <a:lnTo>
                    <a:pt x="757047" y="161153"/>
                  </a:lnTo>
                  <a:lnTo>
                    <a:pt x="712515" y="163981"/>
                  </a:lnTo>
                  <a:lnTo>
                    <a:pt x="667983" y="376891"/>
                  </a:lnTo>
                  <a:lnTo>
                    <a:pt x="623450" y="470968"/>
                  </a:lnTo>
                  <a:lnTo>
                    <a:pt x="578918" y="535500"/>
                  </a:lnTo>
                  <a:lnTo>
                    <a:pt x="534386" y="584182"/>
                  </a:lnTo>
                  <a:lnTo>
                    <a:pt x="489854" y="500727"/>
                  </a:lnTo>
                  <a:lnTo>
                    <a:pt x="445322" y="472909"/>
                  </a:lnTo>
                  <a:lnTo>
                    <a:pt x="400789" y="488468"/>
                  </a:lnTo>
                  <a:lnTo>
                    <a:pt x="356257" y="485222"/>
                  </a:lnTo>
                  <a:lnTo>
                    <a:pt x="311725" y="447373"/>
                  </a:lnTo>
                  <a:lnTo>
                    <a:pt x="267193" y="504932"/>
                  </a:lnTo>
                  <a:lnTo>
                    <a:pt x="222661" y="421909"/>
                  </a:lnTo>
                  <a:lnTo>
                    <a:pt x="178128" y="406958"/>
                  </a:lnTo>
                  <a:lnTo>
                    <a:pt x="133596" y="477778"/>
                  </a:lnTo>
                  <a:lnTo>
                    <a:pt x="89064" y="483382"/>
                  </a:lnTo>
                  <a:lnTo>
                    <a:pt x="44532" y="450739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672779" y="1848652"/>
              <a:ext cx="1825820" cy="584182"/>
            </a:xfrm>
            <a:custGeom>
              <a:avLst/>
              <a:pathLst>
                <a:path w="1825820" h="584182">
                  <a:moveTo>
                    <a:pt x="0" y="514509"/>
                  </a:moveTo>
                  <a:lnTo>
                    <a:pt x="44532" y="450739"/>
                  </a:lnTo>
                  <a:lnTo>
                    <a:pt x="89064" y="483382"/>
                  </a:lnTo>
                  <a:lnTo>
                    <a:pt x="133596" y="477778"/>
                  </a:lnTo>
                  <a:lnTo>
                    <a:pt x="178128" y="406958"/>
                  </a:lnTo>
                  <a:lnTo>
                    <a:pt x="222661" y="421909"/>
                  </a:lnTo>
                  <a:lnTo>
                    <a:pt x="267193" y="504932"/>
                  </a:lnTo>
                  <a:lnTo>
                    <a:pt x="311725" y="447373"/>
                  </a:lnTo>
                  <a:lnTo>
                    <a:pt x="356257" y="485222"/>
                  </a:lnTo>
                  <a:lnTo>
                    <a:pt x="400789" y="488468"/>
                  </a:lnTo>
                  <a:lnTo>
                    <a:pt x="445322" y="472909"/>
                  </a:lnTo>
                  <a:lnTo>
                    <a:pt x="489854" y="500727"/>
                  </a:lnTo>
                  <a:lnTo>
                    <a:pt x="534386" y="584182"/>
                  </a:lnTo>
                  <a:lnTo>
                    <a:pt x="578918" y="535500"/>
                  </a:lnTo>
                  <a:lnTo>
                    <a:pt x="623450" y="470968"/>
                  </a:lnTo>
                  <a:lnTo>
                    <a:pt x="667983" y="376891"/>
                  </a:lnTo>
                  <a:lnTo>
                    <a:pt x="712515" y="163981"/>
                  </a:lnTo>
                  <a:lnTo>
                    <a:pt x="757047" y="161153"/>
                  </a:lnTo>
                  <a:lnTo>
                    <a:pt x="801579" y="0"/>
                  </a:lnTo>
                  <a:lnTo>
                    <a:pt x="846111" y="170106"/>
                  </a:lnTo>
                  <a:lnTo>
                    <a:pt x="890644" y="342248"/>
                  </a:lnTo>
                  <a:lnTo>
                    <a:pt x="935176" y="222545"/>
                  </a:lnTo>
                  <a:lnTo>
                    <a:pt x="979708" y="372522"/>
                  </a:lnTo>
                  <a:lnTo>
                    <a:pt x="1024240" y="226926"/>
                  </a:lnTo>
                  <a:lnTo>
                    <a:pt x="1068772" y="207210"/>
                  </a:lnTo>
                  <a:lnTo>
                    <a:pt x="1113305" y="321379"/>
                  </a:lnTo>
                  <a:lnTo>
                    <a:pt x="1157837" y="318852"/>
                  </a:lnTo>
                  <a:lnTo>
                    <a:pt x="1202369" y="315727"/>
                  </a:lnTo>
                  <a:lnTo>
                    <a:pt x="1246901" y="288867"/>
                  </a:lnTo>
                  <a:lnTo>
                    <a:pt x="1291433" y="271362"/>
                  </a:lnTo>
                  <a:lnTo>
                    <a:pt x="1335966" y="256926"/>
                  </a:lnTo>
                  <a:lnTo>
                    <a:pt x="1380498" y="282236"/>
                  </a:lnTo>
                  <a:lnTo>
                    <a:pt x="1425030" y="316675"/>
                  </a:lnTo>
                  <a:lnTo>
                    <a:pt x="1469562" y="372222"/>
                  </a:lnTo>
                  <a:lnTo>
                    <a:pt x="1514094" y="377012"/>
                  </a:lnTo>
                  <a:lnTo>
                    <a:pt x="1558627" y="360432"/>
                  </a:lnTo>
                  <a:lnTo>
                    <a:pt x="1603159" y="333337"/>
                  </a:lnTo>
                  <a:lnTo>
                    <a:pt x="1647691" y="303989"/>
                  </a:lnTo>
                  <a:lnTo>
                    <a:pt x="1692223" y="276782"/>
                  </a:lnTo>
                  <a:lnTo>
                    <a:pt x="1736755" y="227767"/>
                  </a:lnTo>
                  <a:lnTo>
                    <a:pt x="1781288" y="128548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672779" y="1848652"/>
              <a:ext cx="1825820" cy="778909"/>
            </a:xfrm>
            <a:custGeom>
              <a:avLst/>
              <a:pathLst>
                <a:path w="1825820" h="778909">
                  <a:moveTo>
                    <a:pt x="0" y="514509"/>
                  </a:moveTo>
                  <a:lnTo>
                    <a:pt x="44532" y="450739"/>
                  </a:lnTo>
                  <a:lnTo>
                    <a:pt x="89064" y="483382"/>
                  </a:lnTo>
                  <a:lnTo>
                    <a:pt x="133596" y="477778"/>
                  </a:lnTo>
                  <a:lnTo>
                    <a:pt x="178128" y="406958"/>
                  </a:lnTo>
                  <a:lnTo>
                    <a:pt x="222661" y="421909"/>
                  </a:lnTo>
                  <a:lnTo>
                    <a:pt x="267193" y="504932"/>
                  </a:lnTo>
                  <a:lnTo>
                    <a:pt x="311725" y="447373"/>
                  </a:lnTo>
                  <a:lnTo>
                    <a:pt x="356257" y="485222"/>
                  </a:lnTo>
                  <a:lnTo>
                    <a:pt x="400789" y="488468"/>
                  </a:lnTo>
                  <a:lnTo>
                    <a:pt x="445322" y="472909"/>
                  </a:lnTo>
                  <a:lnTo>
                    <a:pt x="489854" y="500727"/>
                  </a:lnTo>
                  <a:lnTo>
                    <a:pt x="534386" y="584182"/>
                  </a:lnTo>
                  <a:lnTo>
                    <a:pt x="578918" y="535500"/>
                  </a:lnTo>
                  <a:lnTo>
                    <a:pt x="623450" y="470968"/>
                  </a:lnTo>
                  <a:lnTo>
                    <a:pt x="667983" y="376891"/>
                  </a:lnTo>
                  <a:lnTo>
                    <a:pt x="712515" y="163981"/>
                  </a:lnTo>
                  <a:lnTo>
                    <a:pt x="757047" y="161153"/>
                  </a:lnTo>
                  <a:lnTo>
                    <a:pt x="801579" y="0"/>
                  </a:lnTo>
                  <a:lnTo>
                    <a:pt x="846111" y="170106"/>
                  </a:lnTo>
                  <a:lnTo>
                    <a:pt x="890644" y="342248"/>
                  </a:lnTo>
                  <a:lnTo>
                    <a:pt x="935176" y="222545"/>
                  </a:lnTo>
                  <a:lnTo>
                    <a:pt x="979708" y="372522"/>
                  </a:lnTo>
                  <a:lnTo>
                    <a:pt x="1024240" y="226926"/>
                  </a:lnTo>
                  <a:lnTo>
                    <a:pt x="1068772" y="207210"/>
                  </a:lnTo>
                  <a:lnTo>
                    <a:pt x="1113305" y="321379"/>
                  </a:lnTo>
                  <a:lnTo>
                    <a:pt x="1157837" y="318852"/>
                  </a:lnTo>
                  <a:lnTo>
                    <a:pt x="1202369" y="315727"/>
                  </a:lnTo>
                  <a:lnTo>
                    <a:pt x="1246901" y="288867"/>
                  </a:lnTo>
                  <a:lnTo>
                    <a:pt x="1291433" y="273037"/>
                  </a:lnTo>
                  <a:lnTo>
                    <a:pt x="1335966" y="258552"/>
                  </a:lnTo>
                  <a:lnTo>
                    <a:pt x="1380498" y="283813"/>
                  </a:lnTo>
                  <a:lnTo>
                    <a:pt x="1425030" y="316675"/>
                  </a:lnTo>
                  <a:lnTo>
                    <a:pt x="1469562" y="373945"/>
                  </a:lnTo>
                  <a:lnTo>
                    <a:pt x="1514094" y="396920"/>
                  </a:lnTo>
                  <a:lnTo>
                    <a:pt x="1558627" y="400234"/>
                  </a:lnTo>
                  <a:lnTo>
                    <a:pt x="1603159" y="431543"/>
                  </a:lnTo>
                  <a:lnTo>
                    <a:pt x="1647691" y="479014"/>
                  </a:lnTo>
                  <a:lnTo>
                    <a:pt x="1692223" y="536419"/>
                  </a:lnTo>
                  <a:lnTo>
                    <a:pt x="1736755" y="584885"/>
                  </a:lnTo>
                  <a:lnTo>
                    <a:pt x="1781288" y="655122"/>
                  </a:lnTo>
                  <a:lnTo>
                    <a:pt x="1825820" y="519273"/>
                  </a:lnTo>
                  <a:lnTo>
                    <a:pt x="1825820" y="778909"/>
                  </a:lnTo>
                  <a:lnTo>
                    <a:pt x="1781288" y="778909"/>
                  </a:lnTo>
                  <a:lnTo>
                    <a:pt x="1736755" y="778909"/>
                  </a:lnTo>
                  <a:lnTo>
                    <a:pt x="1692223" y="778909"/>
                  </a:lnTo>
                  <a:lnTo>
                    <a:pt x="1647691" y="778909"/>
                  </a:lnTo>
                  <a:lnTo>
                    <a:pt x="1603159" y="778909"/>
                  </a:lnTo>
                  <a:lnTo>
                    <a:pt x="1558627" y="778909"/>
                  </a:lnTo>
                  <a:lnTo>
                    <a:pt x="1514094" y="778909"/>
                  </a:lnTo>
                  <a:lnTo>
                    <a:pt x="1469562" y="778909"/>
                  </a:lnTo>
                  <a:lnTo>
                    <a:pt x="1425030" y="778909"/>
                  </a:lnTo>
                  <a:lnTo>
                    <a:pt x="1380498" y="778909"/>
                  </a:lnTo>
                  <a:lnTo>
                    <a:pt x="1335966" y="778909"/>
                  </a:lnTo>
                  <a:lnTo>
                    <a:pt x="1291433" y="778909"/>
                  </a:lnTo>
                  <a:lnTo>
                    <a:pt x="1246901" y="778909"/>
                  </a:lnTo>
                  <a:lnTo>
                    <a:pt x="1202369" y="778909"/>
                  </a:lnTo>
                  <a:lnTo>
                    <a:pt x="1157837" y="778909"/>
                  </a:lnTo>
                  <a:lnTo>
                    <a:pt x="1113305" y="778909"/>
                  </a:lnTo>
                  <a:lnTo>
                    <a:pt x="1068772" y="778909"/>
                  </a:lnTo>
                  <a:lnTo>
                    <a:pt x="1024240" y="778909"/>
                  </a:lnTo>
                  <a:lnTo>
                    <a:pt x="979708" y="778909"/>
                  </a:lnTo>
                  <a:lnTo>
                    <a:pt x="935176" y="778909"/>
                  </a:lnTo>
                  <a:lnTo>
                    <a:pt x="890644" y="778909"/>
                  </a:lnTo>
                  <a:lnTo>
                    <a:pt x="846111" y="778909"/>
                  </a:lnTo>
                  <a:lnTo>
                    <a:pt x="801579" y="778909"/>
                  </a:lnTo>
                  <a:lnTo>
                    <a:pt x="757047" y="778909"/>
                  </a:lnTo>
                  <a:lnTo>
                    <a:pt x="712515" y="778909"/>
                  </a:lnTo>
                  <a:lnTo>
                    <a:pt x="667983" y="778909"/>
                  </a:lnTo>
                  <a:lnTo>
                    <a:pt x="623450" y="778909"/>
                  </a:lnTo>
                  <a:lnTo>
                    <a:pt x="578918" y="778909"/>
                  </a:lnTo>
                  <a:lnTo>
                    <a:pt x="534386" y="778909"/>
                  </a:lnTo>
                  <a:lnTo>
                    <a:pt x="489854" y="778909"/>
                  </a:lnTo>
                  <a:lnTo>
                    <a:pt x="445322" y="778909"/>
                  </a:lnTo>
                  <a:lnTo>
                    <a:pt x="400789" y="778909"/>
                  </a:lnTo>
                  <a:lnTo>
                    <a:pt x="356257" y="778909"/>
                  </a:lnTo>
                  <a:lnTo>
                    <a:pt x="311725" y="778909"/>
                  </a:lnTo>
                  <a:lnTo>
                    <a:pt x="267193" y="778909"/>
                  </a:lnTo>
                  <a:lnTo>
                    <a:pt x="222661" y="778909"/>
                  </a:lnTo>
                  <a:lnTo>
                    <a:pt x="178128" y="778909"/>
                  </a:lnTo>
                  <a:lnTo>
                    <a:pt x="133596" y="778909"/>
                  </a:lnTo>
                  <a:lnTo>
                    <a:pt x="89064" y="778909"/>
                  </a:lnTo>
                  <a:lnTo>
                    <a:pt x="44532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672779" y="1848652"/>
              <a:ext cx="1825820" cy="655122"/>
            </a:xfrm>
            <a:custGeom>
              <a:avLst/>
              <a:pathLst>
                <a:path w="1825820" h="655122">
                  <a:moveTo>
                    <a:pt x="0" y="514509"/>
                  </a:moveTo>
                  <a:lnTo>
                    <a:pt x="44532" y="450739"/>
                  </a:lnTo>
                  <a:lnTo>
                    <a:pt x="89064" y="483382"/>
                  </a:lnTo>
                  <a:lnTo>
                    <a:pt x="133596" y="477778"/>
                  </a:lnTo>
                  <a:lnTo>
                    <a:pt x="178128" y="406958"/>
                  </a:lnTo>
                  <a:lnTo>
                    <a:pt x="222661" y="421909"/>
                  </a:lnTo>
                  <a:lnTo>
                    <a:pt x="267193" y="504932"/>
                  </a:lnTo>
                  <a:lnTo>
                    <a:pt x="311725" y="447373"/>
                  </a:lnTo>
                  <a:lnTo>
                    <a:pt x="356257" y="485222"/>
                  </a:lnTo>
                  <a:lnTo>
                    <a:pt x="400789" y="488468"/>
                  </a:lnTo>
                  <a:lnTo>
                    <a:pt x="445322" y="472909"/>
                  </a:lnTo>
                  <a:lnTo>
                    <a:pt x="489854" y="500727"/>
                  </a:lnTo>
                  <a:lnTo>
                    <a:pt x="534386" y="584182"/>
                  </a:lnTo>
                  <a:lnTo>
                    <a:pt x="578918" y="535500"/>
                  </a:lnTo>
                  <a:lnTo>
                    <a:pt x="623450" y="470968"/>
                  </a:lnTo>
                  <a:lnTo>
                    <a:pt x="667983" y="376891"/>
                  </a:lnTo>
                  <a:lnTo>
                    <a:pt x="712515" y="163981"/>
                  </a:lnTo>
                  <a:lnTo>
                    <a:pt x="757047" y="161153"/>
                  </a:lnTo>
                  <a:lnTo>
                    <a:pt x="801579" y="0"/>
                  </a:lnTo>
                  <a:lnTo>
                    <a:pt x="846111" y="170106"/>
                  </a:lnTo>
                  <a:lnTo>
                    <a:pt x="890644" y="342248"/>
                  </a:lnTo>
                  <a:lnTo>
                    <a:pt x="935176" y="222545"/>
                  </a:lnTo>
                  <a:lnTo>
                    <a:pt x="979708" y="372522"/>
                  </a:lnTo>
                  <a:lnTo>
                    <a:pt x="1024240" y="226926"/>
                  </a:lnTo>
                  <a:lnTo>
                    <a:pt x="1068772" y="207210"/>
                  </a:lnTo>
                  <a:lnTo>
                    <a:pt x="1113305" y="321379"/>
                  </a:lnTo>
                  <a:lnTo>
                    <a:pt x="1157837" y="318852"/>
                  </a:lnTo>
                  <a:lnTo>
                    <a:pt x="1202369" y="315727"/>
                  </a:lnTo>
                  <a:lnTo>
                    <a:pt x="1246901" y="288867"/>
                  </a:lnTo>
                  <a:lnTo>
                    <a:pt x="1291433" y="273037"/>
                  </a:lnTo>
                  <a:lnTo>
                    <a:pt x="1335966" y="258552"/>
                  </a:lnTo>
                  <a:lnTo>
                    <a:pt x="1380498" y="283813"/>
                  </a:lnTo>
                  <a:lnTo>
                    <a:pt x="1425030" y="316675"/>
                  </a:lnTo>
                  <a:lnTo>
                    <a:pt x="1469562" y="373945"/>
                  </a:lnTo>
                  <a:lnTo>
                    <a:pt x="1514094" y="396920"/>
                  </a:lnTo>
                  <a:lnTo>
                    <a:pt x="1558627" y="400234"/>
                  </a:lnTo>
                  <a:lnTo>
                    <a:pt x="1603159" y="431543"/>
                  </a:lnTo>
                  <a:lnTo>
                    <a:pt x="1647691" y="479014"/>
                  </a:lnTo>
                  <a:lnTo>
                    <a:pt x="1692223" y="536419"/>
                  </a:lnTo>
                  <a:lnTo>
                    <a:pt x="1736755" y="584885"/>
                  </a:lnTo>
                  <a:lnTo>
                    <a:pt x="1781288" y="655122"/>
                  </a:lnTo>
                  <a:lnTo>
                    <a:pt x="1825820" y="5192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644151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644151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644151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644151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644151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672779" y="3019734"/>
              <a:ext cx="1825820" cy="244135"/>
            </a:xfrm>
            <a:custGeom>
              <a:avLst/>
              <a:pathLst>
                <a:path w="1825820" h="244135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1708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2676"/>
                  </a:lnTo>
                  <a:lnTo>
                    <a:pt x="667983" y="2801"/>
                  </a:lnTo>
                  <a:lnTo>
                    <a:pt x="623450" y="1107"/>
                  </a:lnTo>
                  <a:lnTo>
                    <a:pt x="578918" y="13786"/>
                  </a:lnTo>
                  <a:lnTo>
                    <a:pt x="534386" y="0"/>
                  </a:lnTo>
                  <a:lnTo>
                    <a:pt x="489854" y="0"/>
                  </a:lnTo>
                  <a:lnTo>
                    <a:pt x="445322" y="10669"/>
                  </a:lnTo>
                  <a:lnTo>
                    <a:pt x="400789" y="32230"/>
                  </a:lnTo>
                  <a:lnTo>
                    <a:pt x="356257" y="16059"/>
                  </a:lnTo>
                  <a:lnTo>
                    <a:pt x="311725" y="26493"/>
                  </a:lnTo>
                  <a:lnTo>
                    <a:pt x="267193" y="28018"/>
                  </a:lnTo>
                  <a:lnTo>
                    <a:pt x="222661" y="58285"/>
                  </a:lnTo>
                  <a:lnTo>
                    <a:pt x="178128" y="84971"/>
                  </a:lnTo>
                  <a:lnTo>
                    <a:pt x="133596" y="125279"/>
                  </a:lnTo>
                  <a:lnTo>
                    <a:pt x="89064" y="132984"/>
                  </a:lnTo>
                  <a:lnTo>
                    <a:pt x="44532" y="244135"/>
                  </a:lnTo>
                  <a:lnTo>
                    <a:pt x="0" y="236033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672779" y="3019734"/>
              <a:ext cx="1825820" cy="0"/>
            </a:xfrm>
            <a:custGeom>
              <a:avLst/>
              <a:pathLst>
                <a:path w="1825820" h="0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672779" y="3019734"/>
              <a:ext cx="1825820" cy="259636"/>
            </a:xfrm>
            <a:custGeom>
              <a:avLst/>
              <a:pathLst>
                <a:path w="1825820" h="259636">
                  <a:moveTo>
                    <a:pt x="0" y="236033"/>
                  </a:moveTo>
                  <a:lnTo>
                    <a:pt x="44532" y="244135"/>
                  </a:lnTo>
                  <a:lnTo>
                    <a:pt x="89064" y="132984"/>
                  </a:lnTo>
                  <a:lnTo>
                    <a:pt x="133596" y="125279"/>
                  </a:lnTo>
                  <a:lnTo>
                    <a:pt x="178128" y="84971"/>
                  </a:lnTo>
                  <a:lnTo>
                    <a:pt x="222661" y="58285"/>
                  </a:lnTo>
                  <a:lnTo>
                    <a:pt x="267193" y="28018"/>
                  </a:lnTo>
                  <a:lnTo>
                    <a:pt x="311725" y="26493"/>
                  </a:lnTo>
                  <a:lnTo>
                    <a:pt x="356257" y="16059"/>
                  </a:lnTo>
                  <a:lnTo>
                    <a:pt x="400789" y="32230"/>
                  </a:lnTo>
                  <a:lnTo>
                    <a:pt x="445322" y="10669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13786"/>
                  </a:lnTo>
                  <a:lnTo>
                    <a:pt x="623450" y="1107"/>
                  </a:lnTo>
                  <a:lnTo>
                    <a:pt x="667983" y="2801"/>
                  </a:lnTo>
                  <a:lnTo>
                    <a:pt x="712515" y="2676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08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1708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6332"/>
                  </a:lnTo>
                  <a:lnTo>
                    <a:pt x="801579" y="0"/>
                  </a:lnTo>
                  <a:lnTo>
                    <a:pt x="757047" y="17071"/>
                  </a:lnTo>
                  <a:lnTo>
                    <a:pt x="712515" y="10706"/>
                  </a:lnTo>
                  <a:lnTo>
                    <a:pt x="667983" y="11207"/>
                  </a:lnTo>
                  <a:lnTo>
                    <a:pt x="623450" y="16619"/>
                  </a:lnTo>
                  <a:lnTo>
                    <a:pt x="578918" y="34465"/>
                  </a:lnTo>
                  <a:lnTo>
                    <a:pt x="534386" y="0"/>
                  </a:lnTo>
                  <a:lnTo>
                    <a:pt x="489854" y="28848"/>
                  </a:lnTo>
                  <a:lnTo>
                    <a:pt x="445322" y="10669"/>
                  </a:lnTo>
                  <a:lnTo>
                    <a:pt x="400789" y="48346"/>
                  </a:lnTo>
                  <a:lnTo>
                    <a:pt x="356257" y="24089"/>
                  </a:lnTo>
                  <a:lnTo>
                    <a:pt x="311725" y="31792"/>
                  </a:lnTo>
                  <a:lnTo>
                    <a:pt x="267193" y="28018"/>
                  </a:lnTo>
                  <a:lnTo>
                    <a:pt x="222661" y="63584"/>
                  </a:lnTo>
                  <a:lnTo>
                    <a:pt x="178128" y="94413"/>
                  </a:lnTo>
                  <a:lnTo>
                    <a:pt x="133596" y="136173"/>
                  </a:lnTo>
                  <a:lnTo>
                    <a:pt x="89064" y="132984"/>
                  </a:lnTo>
                  <a:lnTo>
                    <a:pt x="44532" y="244135"/>
                  </a:lnTo>
                  <a:lnTo>
                    <a:pt x="0" y="259636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672779" y="3019734"/>
              <a:ext cx="1825820" cy="244135"/>
            </a:xfrm>
            <a:custGeom>
              <a:avLst/>
              <a:pathLst>
                <a:path w="1825820" h="244135">
                  <a:moveTo>
                    <a:pt x="0" y="236033"/>
                  </a:moveTo>
                  <a:lnTo>
                    <a:pt x="44532" y="244135"/>
                  </a:lnTo>
                  <a:lnTo>
                    <a:pt x="89064" y="132984"/>
                  </a:lnTo>
                  <a:lnTo>
                    <a:pt x="133596" y="125279"/>
                  </a:lnTo>
                  <a:lnTo>
                    <a:pt x="178128" y="84971"/>
                  </a:lnTo>
                  <a:lnTo>
                    <a:pt x="222661" y="58285"/>
                  </a:lnTo>
                  <a:lnTo>
                    <a:pt x="267193" y="28018"/>
                  </a:lnTo>
                  <a:lnTo>
                    <a:pt x="311725" y="26493"/>
                  </a:lnTo>
                  <a:lnTo>
                    <a:pt x="356257" y="16059"/>
                  </a:lnTo>
                  <a:lnTo>
                    <a:pt x="400789" y="32230"/>
                  </a:lnTo>
                  <a:lnTo>
                    <a:pt x="445322" y="10669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13786"/>
                  </a:lnTo>
                  <a:lnTo>
                    <a:pt x="623450" y="1107"/>
                  </a:lnTo>
                  <a:lnTo>
                    <a:pt x="667983" y="2801"/>
                  </a:lnTo>
                  <a:lnTo>
                    <a:pt x="712515" y="2676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08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672779" y="3019734"/>
              <a:ext cx="1825820" cy="302263"/>
            </a:xfrm>
            <a:custGeom>
              <a:avLst/>
              <a:pathLst>
                <a:path w="1825820" h="302263">
                  <a:moveTo>
                    <a:pt x="0" y="259636"/>
                  </a:moveTo>
                  <a:lnTo>
                    <a:pt x="44532" y="244135"/>
                  </a:lnTo>
                  <a:lnTo>
                    <a:pt x="89064" y="132984"/>
                  </a:lnTo>
                  <a:lnTo>
                    <a:pt x="133596" y="136173"/>
                  </a:lnTo>
                  <a:lnTo>
                    <a:pt x="178128" y="94413"/>
                  </a:lnTo>
                  <a:lnTo>
                    <a:pt x="222661" y="63584"/>
                  </a:lnTo>
                  <a:lnTo>
                    <a:pt x="267193" y="28018"/>
                  </a:lnTo>
                  <a:lnTo>
                    <a:pt x="311725" y="31792"/>
                  </a:lnTo>
                  <a:lnTo>
                    <a:pt x="356257" y="24089"/>
                  </a:lnTo>
                  <a:lnTo>
                    <a:pt x="400789" y="48346"/>
                  </a:lnTo>
                  <a:lnTo>
                    <a:pt x="445322" y="10669"/>
                  </a:lnTo>
                  <a:lnTo>
                    <a:pt x="489854" y="28848"/>
                  </a:lnTo>
                  <a:lnTo>
                    <a:pt x="534386" y="0"/>
                  </a:lnTo>
                  <a:lnTo>
                    <a:pt x="578918" y="34465"/>
                  </a:lnTo>
                  <a:lnTo>
                    <a:pt x="623450" y="16619"/>
                  </a:lnTo>
                  <a:lnTo>
                    <a:pt x="667983" y="11207"/>
                  </a:lnTo>
                  <a:lnTo>
                    <a:pt x="712515" y="10706"/>
                  </a:lnTo>
                  <a:lnTo>
                    <a:pt x="757047" y="17071"/>
                  </a:lnTo>
                  <a:lnTo>
                    <a:pt x="801579" y="0"/>
                  </a:lnTo>
                  <a:lnTo>
                    <a:pt x="846111" y="6332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08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1708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6332"/>
                  </a:lnTo>
                  <a:lnTo>
                    <a:pt x="801579" y="0"/>
                  </a:lnTo>
                  <a:lnTo>
                    <a:pt x="757047" y="17071"/>
                  </a:lnTo>
                  <a:lnTo>
                    <a:pt x="712515" y="10706"/>
                  </a:lnTo>
                  <a:lnTo>
                    <a:pt x="667983" y="11207"/>
                  </a:lnTo>
                  <a:lnTo>
                    <a:pt x="623450" y="16619"/>
                  </a:lnTo>
                  <a:lnTo>
                    <a:pt x="578918" y="37911"/>
                  </a:lnTo>
                  <a:lnTo>
                    <a:pt x="534386" y="0"/>
                  </a:lnTo>
                  <a:lnTo>
                    <a:pt x="489854" y="34618"/>
                  </a:lnTo>
                  <a:lnTo>
                    <a:pt x="445322" y="21339"/>
                  </a:lnTo>
                  <a:lnTo>
                    <a:pt x="400789" y="59089"/>
                  </a:lnTo>
                  <a:lnTo>
                    <a:pt x="356257" y="24089"/>
                  </a:lnTo>
                  <a:lnTo>
                    <a:pt x="311725" y="31792"/>
                  </a:lnTo>
                  <a:lnTo>
                    <a:pt x="267193" y="33622"/>
                  </a:lnTo>
                  <a:lnTo>
                    <a:pt x="222661" y="84779"/>
                  </a:lnTo>
                  <a:lnTo>
                    <a:pt x="178128" y="146340"/>
                  </a:lnTo>
                  <a:lnTo>
                    <a:pt x="133596" y="185195"/>
                  </a:lnTo>
                  <a:lnTo>
                    <a:pt x="89064" y="208975"/>
                  </a:lnTo>
                  <a:lnTo>
                    <a:pt x="44532" y="302263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672779" y="3019734"/>
              <a:ext cx="1825820" cy="259636"/>
            </a:xfrm>
            <a:custGeom>
              <a:avLst/>
              <a:pathLst>
                <a:path w="1825820" h="259636">
                  <a:moveTo>
                    <a:pt x="0" y="259636"/>
                  </a:moveTo>
                  <a:lnTo>
                    <a:pt x="44532" y="244135"/>
                  </a:lnTo>
                  <a:lnTo>
                    <a:pt x="89064" y="132984"/>
                  </a:lnTo>
                  <a:lnTo>
                    <a:pt x="133596" y="136173"/>
                  </a:lnTo>
                  <a:lnTo>
                    <a:pt x="178128" y="94413"/>
                  </a:lnTo>
                  <a:lnTo>
                    <a:pt x="222661" y="63584"/>
                  </a:lnTo>
                  <a:lnTo>
                    <a:pt x="267193" y="28018"/>
                  </a:lnTo>
                  <a:lnTo>
                    <a:pt x="311725" y="31792"/>
                  </a:lnTo>
                  <a:lnTo>
                    <a:pt x="356257" y="24089"/>
                  </a:lnTo>
                  <a:lnTo>
                    <a:pt x="400789" y="48346"/>
                  </a:lnTo>
                  <a:lnTo>
                    <a:pt x="445322" y="10669"/>
                  </a:lnTo>
                  <a:lnTo>
                    <a:pt x="489854" y="28848"/>
                  </a:lnTo>
                  <a:lnTo>
                    <a:pt x="534386" y="0"/>
                  </a:lnTo>
                  <a:lnTo>
                    <a:pt x="578918" y="34465"/>
                  </a:lnTo>
                  <a:lnTo>
                    <a:pt x="623450" y="16619"/>
                  </a:lnTo>
                  <a:lnTo>
                    <a:pt x="667983" y="11207"/>
                  </a:lnTo>
                  <a:lnTo>
                    <a:pt x="712515" y="10706"/>
                  </a:lnTo>
                  <a:lnTo>
                    <a:pt x="757047" y="17071"/>
                  </a:lnTo>
                  <a:lnTo>
                    <a:pt x="801579" y="0"/>
                  </a:lnTo>
                  <a:lnTo>
                    <a:pt x="846111" y="6332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08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672779" y="3019734"/>
              <a:ext cx="1825820" cy="465020"/>
            </a:xfrm>
            <a:custGeom>
              <a:avLst/>
              <a:pathLst>
                <a:path w="1825820" h="465020">
                  <a:moveTo>
                    <a:pt x="0" y="259636"/>
                  </a:moveTo>
                  <a:lnTo>
                    <a:pt x="44532" y="302263"/>
                  </a:lnTo>
                  <a:lnTo>
                    <a:pt x="89064" y="208975"/>
                  </a:lnTo>
                  <a:lnTo>
                    <a:pt x="133596" y="185195"/>
                  </a:lnTo>
                  <a:lnTo>
                    <a:pt x="178128" y="146340"/>
                  </a:lnTo>
                  <a:lnTo>
                    <a:pt x="222661" y="84779"/>
                  </a:lnTo>
                  <a:lnTo>
                    <a:pt x="267193" y="33622"/>
                  </a:lnTo>
                  <a:lnTo>
                    <a:pt x="311725" y="31792"/>
                  </a:lnTo>
                  <a:lnTo>
                    <a:pt x="356257" y="24089"/>
                  </a:lnTo>
                  <a:lnTo>
                    <a:pt x="400789" y="59089"/>
                  </a:lnTo>
                  <a:lnTo>
                    <a:pt x="445322" y="21339"/>
                  </a:lnTo>
                  <a:lnTo>
                    <a:pt x="489854" y="34618"/>
                  </a:lnTo>
                  <a:lnTo>
                    <a:pt x="534386" y="0"/>
                  </a:lnTo>
                  <a:lnTo>
                    <a:pt x="578918" y="37911"/>
                  </a:lnTo>
                  <a:lnTo>
                    <a:pt x="623450" y="16619"/>
                  </a:lnTo>
                  <a:lnTo>
                    <a:pt x="667983" y="11207"/>
                  </a:lnTo>
                  <a:lnTo>
                    <a:pt x="712515" y="10706"/>
                  </a:lnTo>
                  <a:lnTo>
                    <a:pt x="757047" y="17071"/>
                  </a:lnTo>
                  <a:lnTo>
                    <a:pt x="801579" y="0"/>
                  </a:lnTo>
                  <a:lnTo>
                    <a:pt x="846111" y="6332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08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7964"/>
                  </a:lnTo>
                  <a:lnTo>
                    <a:pt x="1736755" y="4476"/>
                  </a:lnTo>
                  <a:lnTo>
                    <a:pt x="1692223" y="0"/>
                  </a:lnTo>
                  <a:lnTo>
                    <a:pt x="1647691" y="3576"/>
                  </a:lnTo>
                  <a:lnTo>
                    <a:pt x="1603159" y="5262"/>
                  </a:lnTo>
                  <a:lnTo>
                    <a:pt x="1558627" y="2424"/>
                  </a:lnTo>
                  <a:lnTo>
                    <a:pt x="1514094" y="0"/>
                  </a:lnTo>
                  <a:lnTo>
                    <a:pt x="1469562" y="9373"/>
                  </a:lnTo>
                  <a:lnTo>
                    <a:pt x="1425030" y="2533"/>
                  </a:lnTo>
                  <a:lnTo>
                    <a:pt x="1380498" y="4761"/>
                  </a:lnTo>
                  <a:lnTo>
                    <a:pt x="1335966" y="8606"/>
                  </a:lnTo>
                  <a:lnTo>
                    <a:pt x="1291433" y="9935"/>
                  </a:lnTo>
                  <a:lnTo>
                    <a:pt x="1246901" y="14836"/>
                  </a:lnTo>
                  <a:lnTo>
                    <a:pt x="1202369" y="29038"/>
                  </a:lnTo>
                  <a:lnTo>
                    <a:pt x="1157837" y="7145"/>
                  </a:lnTo>
                  <a:lnTo>
                    <a:pt x="1113305" y="20633"/>
                  </a:lnTo>
                  <a:lnTo>
                    <a:pt x="1068772" y="13909"/>
                  </a:lnTo>
                  <a:lnTo>
                    <a:pt x="1024240" y="30950"/>
                  </a:lnTo>
                  <a:lnTo>
                    <a:pt x="979708" y="71190"/>
                  </a:lnTo>
                  <a:lnTo>
                    <a:pt x="935176" y="63154"/>
                  </a:lnTo>
                  <a:lnTo>
                    <a:pt x="890644" y="107435"/>
                  </a:lnTo>
                  <a:lnTo>
                    <a:pt x="846111" y="208975"/>
                  </a:lnTo>
                  <a:lnTo>
                    <a:pt x="801579" y="213818"/>
                  </a:lnTo>
                  <a:lnTo>
                    <a:pt x="757047" y="262481"/>
                  </a:lnTo>
                  <a:lnTo>
                    <a:pt x="712515" y="270343"/>
                  </a:lnTo>
                  <a:lnTo>
                    <a:pt x="667983" y="211538"/>
                  </a:lnTo>
                  <a:lnTo>
                    <a:pt x="623450" y="199436"/>
                  </a:lnTo>
                  <a:lnTo>
                    <a:pt x="578918" y="282613"/>
                  </a:lnTo>
                  <a:lnTo>
                    <a:pt x="534386" y="207335"/>
                  </a:lnTo>
                  <a:lnTo>
                    <a:pt x="489854" y="276945"/>
                  </a:lnTo>
                  <a:lnTo>
                    <a:pt x="445322" y="213399"/>
                  </a:lnTo>
                  <a:lnTo>
                    <a:pt x="400789" y="327679"/>
                  </a:lnTo>
                  <a:lnTo>
                    <a:pt x="356257" y="220824"/>
                  </a:lnTo>
                  <a:lnTo>
                    <a:pt x="311725" y="259636"/>
                  </a:lnTo>
                  <a:lnTo>
                    <a:pt x="267193" y="235354"/>
                  </a:lnTo>
                  <a:lnTo>
                    <a:pt x="222661" y="201350"/>
                  </a:lnTo>
                  <a:lnTo>
                    <a:pt x="178128" y="259636"/>
                  </a:lnTo>
                  <a:lnTo>
                    <a:pt x="133596" y="261452"/>
                  </a:lnTo>
                  <a:lnTo>
                    <a:pt x="89064" y="237472"/>
                  </a:lnTo>
                  <a:lnTo>
                    <a:pt x="44532" y="465020"/>
                  </a:lnTo>
                  <a:lnTo>
                    <a:pt x="0" y="448463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672779" y="3019734"/>
              <a:ext cx="1825820" cy="302263"/>
            </a:xfrm>
            <a:custGeom>
              <a:avLst/>
              <a:pathLst>
                <a:path w="1825820" h="302263">
                  <a:moveTo>
                    <a:pt x="0" y="259636"/>
                  </a:moveTo>
                  <a:lnTo>
                    <a:pt x="44532" y="302263"/>
                  </a:lnTo>
                  <a:lnTo>
                    <a:pt x="89064" y="208975"/>
                  </a:lnTo>
                  <a:lnTo>
                    <a:pt x="133596" y="185195"/>
                  </a:lnTo>
                  <a:lnTo>
                    <a:pt x="178128" y="146340"/>
                  </a:lnTo>
                  <a:lnTo>
                    <a:pt x="222661" y="84779"/>
                  </a:lnTo>
                  <a:lnTo>
                    <a:pt x="267193" y="33622"/>
                  </a:lnTo>
                  <a:lnTo>
                    <a:pt x="311725" y="31792"/>
                  </a:lnTo>
                  <a:lnTo>
                    <a:pt x="356257" y="24089"/>
                  </a:lnTo>
                  <a:lnTo>
                    <a:pt x="400789" y="59089"/>
                  </a:lnTo>
                  <a:lnTo>
                    <a:pt x="445322" y="21339"/>
                  </a:lnTo>
                  <a:lnTo>
                    <a:pt x="489854" y="34618"/>
                  </a:lnTo>
                  <a:lnTo>
                    <a:pt x="534386" y="0"/>
                  </a:lnTo>
                  <a:lnTo>
                    <a:pt x="578918" y="37911"/>
                  </a:lnTo>
                  <a:lnTo>
                    <a:pt x="623450" y="16619"/>
                  </a:lnTo>
                  <a:lnTo>
                    <a:pt x="667983" y="11207"/>
                  </a:lnTo>
                  <a:lnTo>
                    <a:pt x="712515" y="10706"/>
                  </a:lnTo>
                  <a:lnTo>
                    <a:pt x="757047" y="17071"/>
                  </a:lnTo>
                  <a:lnTo>
                    <a:pt x="801579" y="0"/>
                  </a:lnTo>
                  <a:lnTo>
                    <a:pt x="846111" y="6332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708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672779" y="3019734"/>
              <a:ext cx="1825820" cy="465020"/>
            </a:xfrm>
            <a:custGeom>
              <a:avLst/>
              <a:pathLst>
                <a:path w="1825820" h="465020">
                  <a:moveTo>
                    <a:pt x="0" y="448463"/>
                  </a:moveTo>
                  <a:lnTo>
                    <a:pt x="44532" y="465020"/>
                  </a:lnTo>
                  <a:lnTo>
                    <a:pt x="89064" y="237472"/>
                  </a:lnTo>
                  <a:lnTo>
                    <a:pt x="133596" y="261452"/>
                  </a:lnTo>
                  <a:lnTo>
                    <a:pt x="178128" y="259636"/>
                  </a:lnTo>
                  <a:lnTo>
                    <a:pt x="222661" y="201350"/>
                  </a:lnTo>
                  <a:lnTo>
                    <a:pt x="267193" y="235354"/>
                  </a:lnTo>
                  <a:lnTo>
                    <a:pt x="311725" y="259636"/>
                  </a:lnTo>
                  <a:lnTo>
                    <a:pt x="356257" y="220824"/>
                  </a:lnTo>
                  <a:lnTo>
                    <a:pt x="400789" y="327679"/>
                  </a:lnTo>
                  <a:lnTo>
                    <a:pt x="445322" y="213399"/>
                  </a:lnTo>
                  <a:lnTo>
                    <a:pt x="489854" y="276945"/>
                  </a:lnTo>
                  <a:lnTo>
                    <a:pt x="534386" y="207335"/>
                  </a:lnTo>
                  <a:lnTo>
                    <a:pt x="578918" y="282613"/>
                  </a:lnTo>
                  <a:lnTo>
                    <a:pt x="623450" y="199436"/>
                  </a:lnTo>
                  <a:lnTo>
                    <a:pt x="667983" y="211538"/>
                  </a:lnTo>
                  <a:lnTo>
                    <a:pt x="712515" y="270343"/>
                  </a:lnTo>
                  <a:lnTo>
                    <a:pt x="757047" y="262481"/>
                  </a:lnTo>
                  <a:lnTo>
                    <a:pt x="801579" y="213818"/>
                  </a:lnTo>
                  <a:lnTo>
                    <a:pt x="846111" y="208975"/>
                  </a:lnTo>
                  <a:lnTo>
                    <a:pt x="890644" y="107435"/>
                  </a:lnTo>
                  <a:lnTo>
                    <a:pt x="935176" y="63154"/>
                  </a:lnTo>
                  <a:lnTo>
                    <a:pt x="979708" y="71190"/>
                  </a:lnTo>
                  <a:lnTo>
                    <a:pt x="1024240" y="30950"/>
                  </a:lnTo>
                  <a:lnTo>
                    <a:pt x="1068772" y="13909"/>
                  </a:lnTo>
                  <a:lnTo>
                    <a:pt x="1113305" y="20633"/>
                  </a:lnTo>
                  <a:lnTo>
                    <a:pt x="1157837" y="7145"/>
                  </a:lnTo>
                  <a:lnTo>
                    <a:pt x="1202369" y="29038"/>
                  </a:lnTo>
                  <a:lnTo>
                    <a:pt x="1246901" y="14836"/>
                  </a:lnTo>
                  <a:lnTo>
                    <a:pt x="1291433" y="9935"/>
                  </a:lnTo>
                  <a:lnTo>
                    <a:pt x="1335966" y="8606"/>
                  </a:lnTo>
                  <a:lnTo>
                    <a:pt x="1380498" y="4761"/>
                  </a:lnTo>
                  <a:lnTo>
                    <a:pt x="1425030" y="2533"/>
                  </a:lnTo>
                  <a:lnTo>
                    <a:pt x="1469562" y="9373"/>
                  </a:lnTo>
                  <a:lnTo>
                    <a:pt x="1514094" y="0"/>
                  </a:lnTo>
                  <a:lnTo>
                    <a:pt x="1558627" y="2424"/>
                  </a:lnTo>
                  <a:lnTo>
                    <a:pt x="1603159" y="5262"/>
                  </a:lnTo>
                  <a:lnTo>
                    <a:pt x="1647691" y="3576"/>
                  </a:lnTo>
                  <a:lnTo>
                    <a:pt x="1692223" y="0"/>
                  </a:lnTo>
                  <a:lnTo>
                    <a:pt x="1736755" y="4476"/>
                  </a:lnTo>
                  <a:lnTo>
                    <a:pt x="1781288" y="7964"/>
                  </a:lnTo>
                  <a:lnTo>
                    <a:pt x="1825820" y="0"/>
                  </a:lnTo>
                  <a:lnTo>
                    <a:pt x="1781288" y="7964"/>
                  </a:lnTo>
                  <a:lnTo>
                    <a:pt x="1736755" y="4476"/>
                  </a:lnTo>
                  <a:lnTo>
                    <a:pt x="1692223" y="0"/>
                  </a:lnTo>
                  <a:lnTo>
                    <a:pt x="1647691" y="3576"/>
                  </a:lnTo>
                  <a:lnTo>
                    <a:pt x="1603159" y="5262"/>
                  </a:lnTo>
                  <a:lnTo>
                    <a:pt x="1558627" y="2424"/>
                  </a:lnTo>
                  <a:lnTo>
                    <a:pt x="1514094" y="0"/>
                  </a:lnTo>
                  <a:lnTo>
                    <a:pt x="1469562" y="9373"/>
                  </a:lnTo>
                  <a:lnTo>
                    <a:pt x="1425030" y="2533"/>
                  </a:lnTo>
                  <a:lnTo>
                    <a:pt x="1380498" y="4761"/>
                  </a:lnTo>
                  <a:lnTo>
                    <a:pt x="1335966" y="8606"/>
                  </a:lnTo>
                  <a:lnTo>
                    <a:pt x="1291433" y="9935"/>
                  </a:lnTo>
                  <a:lnTo>
                    <a:pt x="1246901" y="14836"/>
                  </a:lnTo>
                  <a:lnTo>
                    <a:pt x="1202369" y="29038"/>
                  </a:lnTo>
                  <a:lnTo>
                    <a:pt x="1157837" y="10718"/>
                  </a:lnTo>
                  <a:lnTo>
                    <a:pt x="1113305" y="20633"/>
                  </a:lnTo>
                  <a:lnTo>
                    <a:pt x="1068772" y="13909"/>
                  </a:lnTo>
                  <a:lnTo>
                    <a:pt x="1024240" y="30950"/>
                  </a:lnTo>
                  <a:lnTo>
                    <a:pt x="979708" y="71190"/>
                  </a:lnTo>
                  <a:lnTo>
                    <a:pt x="935176" y="63154"/>
                  </a:lnTo>
                  <a:lnTo>
                    <a:pt x="890644" y="107435"/>
                  </a:lnTo>
                  <a:lnTo>
                    <a:pt x="846111" y="208975"/>
                  </a:lnTo>
                  <a:lnTo>
                    <a:pt x="801579" y="213818"/>
                  </a:lnTo>
                  <a:lnTo>
                    <a:pt x="757047" y="262481"/>
                  </a:lnTo>
                  <a:lnTo>
                    <a:pt x="712515" y="270343"/>
                  </a:lnTo>
                  <a:lnTo>
                    <a:pt x="667983" y="212939"/>
                  </a:lnTo>
                  <a:lnTo>
                    <a:pt x="623450" y="199436"/>
                  </a:lnTo>
                  <a:lnTo>
                    <a:pt x="578918" y="282613"/>
                  </a:lnTo>
                  <a:lnTo>
                    <a:pt x="534386" y="207335"/>
                  </a:lnTo>
                  <a:lnTo>
                    <a:pt x="489854" y="276945"/>
                  </a:lnTo>
                  <a:lnTo>
                    <a:pt x="445322" y="213399"/>
                  </a:lnTo>
                  <a:lnTo>
                    <a:pt x="400789" y="327679"/>
                  </a:lnTo>
                  <a:lnTo>
                    <a:pt x="356257" y="236884"/>
                  </a:lnTo>
                  <a:lnTo>
                    <a:pt x="311725" y="264935"/>
                  </a:lnTo>
                  <a:lnTo>
                    <a:pt x="267193" y="235354"/>
                  </a:lnTo>
                  <a:lnTo>
                    <a:pt x="222661" y="201350"/>
                  </a:lnTo>
                  <a:lnTo>
                    <a:pt x="178128" y="259636"/>
                  </a:lnTo>
                  <a:lnTo>
                    <a:pt x="133596" y="266899"/>
                  </a:lnTo>
                  <a:lnTo>
                    <a:pt x="89064" y="237472"/>
                  </a:lnTo>
                  <a:lnTo>
                    <a:pt x="44532" y="465020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672779" y="3019734"/>
              <a:ext cx="1825820" cy="465020"/>
            </a:xfrm>
            <a:custGeom>
              <a:avLst/>
              <a:pathLst>
                <a:path w="1825820" h="465020">
                  <a:moveTo>
                    <a:pt x="0" y="448463"/>
                  </a:moveTo>
                  <a:lnTo>
                    <a:pt x="44532" y="465020"/>
                  </a:lnTo>
                  <a:lnTo>
                    <a:pt x="89064" y="237472"/>
                  </a:lnTo>
                  <a:lnTo>
                    <a:pt x="133596" y="261452"/>
                  </a:lnTo>
                  <a:lnTo>
                    <a:pt x="178128" y="259636"/>
                  </a:lnTo>
                  <a:lnTo>
                    <a:pt x="222661" y="201350"/>
                  </a:lnTo>
                  <a:lnTo>
                    <a:pt x="267193" y="235354"/>
                  </a:lnTo>
                  <a:lnTo>
                    <a:pt x="311725" y="259636"/>
                  </a:lnTo>
                  <a:lnTo>
                    <a:pt x="356257" y="220824"/>
                  </a:lnTo>
                  <a:lnTo>
                    <a:pt x="400789" y="327679"/>
                  </a:lnTo>
                  <a:lnTo>
                    <a:pt x="445322" y="213399"/>
                  </a:lnTo>
                  <a:lnTo>
                    <a:pt x="489854" y="276945"/>
                  </a:lnTo>
                  <a:lnTo>
                    <a:pt x="534386" y="207335"/>
                  </a:lnTo>
                  <a:lnTo>
                    <a:pt x="578918" y="282613"/>
                  </a:lnTo>
                  <a:lnTo>
                    <a:pt x="623450" y="199436"/>
                  </a:lnTo>
                  <a:lnTo>
                    <a:pt x="667983" y="211538"/>
                  </a:lnTo>
                  <a:lnTo>
                    <a:pt x="712515" y="270343"/>
                  </a:lnTo>
                  <a:lnTo>
                    <a:pt x="757047" y="262481"/>
                  </a:lnTo>
                  <a:lnTo>
                    <a:pt x="801579" y="213818"/>
                  </a:lnTo>
                  <a:lnTo>
                    <a:pt x="846111" y="208975"/>
                  </a:lnTo>
                  <a:lnTo>
                    <a:pt x="890644" y="107435"/>
                  </a:lnTo>
                  <a:lnTo>
                    <a:pt x="935176" y="63154"/>
                  </a:lnTo>
                  <a:lnTo>
                    <a:pt x="979708" y="71190"/>
                  </a:lnTo>
                  <a:lnTo>
                    <a:pt x="1024240" y="30950"/>
                  </a:lnTo>
                  <a:lnTo>
                    <a:pt x="1068772" y="13909"/>
                  </a:lnTo>
                  <a:lnTo>
                    <a:pt x="1113305" y="20633"/>
                  </a:lnTo>
                  <a:lnTo>
                    <a:pt x="1157837" y="7145"/>
                  </a:lnTo>
                  <a:lnTo>
                    <a:pt x="1202369" y="29038"/>
                  </a:lnTo>
                  <a:lnTo>
                    <a:pt x="1246901" y="14836"/>
                  </a:lnTo>
                  <a:lnTo>
                    <a:pt x="1291433" y="9935"/>
                  </a:lnTo>
                  <a:lnTo>
                    <a:pt x="1335966" y="8606"/>
                  </a:lnTo>
                  <a:lnTo>
                    <a:pt x="1380498" y="4761"/>
                  </a:lnTo>
                  <a:lnTo>
                    <a:pt x="1425030" y="2533"/>
                  </a:lnTo>
                  <a:lnTo>
                    <a:pt x="1469562" y="9373"/>
                  </a:lnTo>
                  <a:lnTo>
                    <a:pt x="1514094" y="0"/>
                  </a:lnTo>
                  <a:lnTo>
                    <a:pt x="1558627" y="2424"/>
                  </a:lnTo>
                  <a:lnTo>
                    <a:pt x="1603159" y="5262"/>
                  </a:lnTo>
                  <a:lnTo>
                    <a:pt x="1647691" y="3576"/>
                  </a:lnTo>
                  <a:lnTo>
                    <a:pt x="1692223" y="0"/>
                  </a:lnTo>
                  <a:lnTo>
                    <a:pt x="1736755" y="4476"/>
                  </a:lnTo>
                  <a:lnTo>
                    <a:pt x="1781288" y="7964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672779" y="3019734"/>
              <a:ext cx="1825820" cy="554839"/>
            </a:xfrm>
            <a:custGeom>
              <a:avLst/>
              <a:pathLst>
                <a:path w="1825820" h="554839">
                  <a:moveTo>
                    <a:pt x="0" y="448463"/>
                  </a:moveTo>
                  <a:lnTo>
                    <a:pt x="44532" y="465020"/>
                  </a:lnTo>
                  <a:lnTo>
                    <a:pt x="89064" y="237472"/>
                  </a:lnTo>
                  <a:lnTo>
                    <a:pt x="133596" y="266899"/>
                  </a:lnTo>
                  <a:lnTo>
                    <a:pt x="178128" y="259636"/>
                  </a:lnTo>
                  <a:lnTo>
                    <a:pt x="222661" y="201350"/>
                  </a:lnTo>
                  <a:lnTo>
                    <a:pt x="267193" y="235354"/>
                  </a:lnTo>
                  <a:lnTo>
                    <a:pt x="311725" y="264935"/>
                  </a:lnTo>
                  <a:lnTo>
                    <a:pt x="356257" y="236884"/>
                  </a:lnTo>
                  <a:lnTo>
                    <a:pt x="400789" y="327679"/>
                  </a:lnTo>
                  <a:lnTo>
                    <a:pt x="445322" y="213399"/>
                  </a:lnTo>
                  <a:lnTo>
                    <a:pt x="489854" y="276945"/>
                  </a:lnTo>
                  <a:lnTo>
                    <a:pt x="534386" y="207335"/>
                  </a:lnTo>
                  <a:lnTo>
                    <a:pt x="578918" y="282613"/>
                  </a:lnTo>
                  <a:lnTo>
                    <a:pt x="623450" y="199436"/>
                  </a:lnTo>
                  <a:lnTo>
                    <a:pt x="667983" y="212939"/>
                  </a:lnTo>
                  <a:lnTo>
                    <a:pt x="712515" y="270343"/>
                  </a:lnTo>
                  <a:lnTo>
                    <a:pt x="757047" y="262481"/>
                  </a:lnTo>
                  <a:lnTo>
                    <a:pt x="801579" y="213818"/>
                  </a:lnTo>
                  <a:lnTo>
                    <a:pt x="846111" y="208975"/>
                  </a:lnTo>
                  <a:lnTo>
                    <a:pt x="890644" y="107435"/>
                  </a:lnTo>
                  <a:lnTo>
                    <a:pt x="935176" y="63154"/>
                  </a:lnTo>
                  <a:lnTo>
                    <a:pt x="979708" y="71190"/>
                  </a:lnTo>
                  <a:lnTo>
                    <a:pt x="1024240" y="30950"/>
                  </a:lnTo>
                  <a:lnTo>
                    <a:pt x="1068772" y="13909"/>
                  </a:lnTo>
                  <a:lnTo>
                    <a:pt x="1113305" y="20633"/>
                  </a:lnTo>
                  <a:lnTo>
                    <a:pt x="1157837" y="10718"/>
                  </a:lnTo>
                  <a:lnTo>
                    <a:pt x="1202369" y="29038"/>
                  </a:lnTo>
                  <a:lnTo>
                    <a:pt x="1246901" y="14836"/>
                  </a:lnTo>
                  <a:lnTo>
                    <a:pt x="1291433" y="9935"/>
                  </a:lnTo>
                  <a:lnTo>
                    <a:pt x="1335966" y="8606"/>
                  </a:lnTo>
                  <a:lnTo>
                    <a:pt x="1380498" y="4761"/>
                  </a:lnTo>
                  <a:lnTo>
                    <a:pt x="1425030" y="2533"/>
                  </a:lnTo>
                  <a:lnTo>
                    <a:pt x="1469562" y="9373"/>
                  </a:lnTo>
                  <a:lnTo>
                    <a:pt x="1514094" y="0"/>
                  </a:lnTo>
                  <a:lnTo>
                    <a:pt x="1558627" y="2424"/>
                  </a:lnTo>
                  <a:lnTo>
                    <a:pt x="1603159" y="5262"/>
                  </a:lnTo>
                  <a:lnTo>
                    <a:pt x="1647691" y="3576"/>
                  </a:lnTo>
                  <a:lnTo>
                    <a:pt x="1692223" y="0"/>
                  </a:lnTo>
                  <a:lnTo>
                    <a:pt x="1736755" y="4476"/>
                  </a:lnTo>
                  <a:lnTo>
                    <a:pt x="1781288" y="7964"/>
                  </a:lnTo>
                  <a:lnTo>
                    <a:pt x="1825820" y="0"/>
                  </a:lnTo>
                  <a:lnTo>
                    <a:pt x="1781288" y="14335"/>
                  </a:lnTo>
                  <a:lnTo>
                    <a:pt x="1736755" y="8952"/>
                  </a:lnTo>
                  <a:lnTo>
                    <a:pt x="1692223" y="7847"/>
                  </a:lnTo>
                  <a:lnTo>
                    <a:pt x="1647691" y="9298"/>
                  </a:lnTo>
                  <a:lnTo>
                    <a:pt x="1603159" y="9568"/>
                  </a:lnTo>
                  <a:lnTo>
                    <a:pt x="1558627" y="9698"/>
                  </a:lnTo>
                  <a:lnTo>
                    <a:pt x="1514094" y="8046"/>
                  </a:lnTo>
                  <a:lnTo>
                    <a:pt x="1469562" y="16871"/>
                  </a:lnTo>
                  <a:lnTo>
                    <a:pt x="1425030" y="18997"/>
                  </a:lnTo>
                  <a:lnTo>
                    <a:pt x="1380498" y="24757"/>
                  </a:lnTo>
                  <a:lnTo>
                    <a:pt x="1335966" y="23668"/>
                  </a:lnTo>
                  <a:lnTo>
                    <a:pt x="1291433" y="35766"/>
                  </a:lnTo>
                  <a:lnTo>
                    <a:pt x="1246901" y="38945"/>
                  </a:lnTo>
                  <a:lnTo>
                    <a:pt x="1202369" y="52952"/>
                  </a:lnTo>
                  <a:lnTo>
                    <a:pt x="1157837" y="42875"/>
                  </a:lnTo>
                  <a:lnTo>
                    <a:pt x="1113305" y="46425"/>
                  </a:lnTo>
                  <a:lnTo>
                    <a:pt x="1068772" y="48681"/>
                  </a:lnTo>
                  <a:lnTo>
                    <a:pt x="1024240" y="98008"/>
                  </a:lnTo>
                  <a:lnTo>
                    <a:pt x="979708" y="167507"/>
                  </a:lnTo>
                  <a:lnTo>
                    <a:pt x="935176" y="178938"/>
                  </a:lnTo>
                  <a:lnTo>
                    <a:pt x="890644" y="248445"/>
                  </a:lnTo>
                  <a:lnTo>
                    <a:pt x="846111" y="316630"/>
                  </a:lnTo>
                  <a:lnTo>
                    <a:pt x="801579" y="336000"/>
                  </a:lnTo>
                  <a:lnTo>
                    <a:pt x="757047" y="296625"/>
                  </a:lnTo>
                  <a:lnTo>
                    <a:pt x="712515" y="313169"/>
                  </a:lnTo>
                  <a:lnTo>
                    <a:pt x="667983" y="289989"/>
                  </a:lnTo>
                  <a:lnTo>
                    <a:pt x="623450" y="259267"/>
                  </a:lnTo>
                  <a:lnTo>
                    <a:pt x="578918" y="358436"/>
                  </a:lnTo>
                  <a:lnTo>
                    <a:pt x="534386" y="392256"/>
                  </a:lnTo>
                  <a:lnTo>
                    <a:pt x="489854" y="450036"/>
                  </a:lnTo>
                  <a:lnTo>
                    <a:pt x="445322" y="554839"/>
                  </a:lnTo>
                  <a:lnTo>
                    <a:pt x="400789" y="440487"/>
                  </a:lnTo>
                  <a:lnTo>
                    <a:pt x="356257" y="429604"/>
                  </a:lnTo>
                  <a:lnTo>
                    <a:pt x="311725" y="402701"/>
                  </a:lnTo>
                  <a:lnTo>
                    <a:pt x="267193" y="420275"/>
                  </a:lnTo>
                  <a:lnTo>
                    <a:pt x="222661" y="312623"/>
                  </a:lnTo>
                  <a:lnTo>
                    <a:pt x="178128" y="316284"/>
                  </a:lnTo>
                  <a:lnTo>
                    <a:pt x="133596" y="332262"/>
                  </a:lnTo>
                  <a:lnTo>
                    <a:pt x="89064" y="246971"/>
                  </a:lnTo>
                  <a:lnTo>
                    <a:pt x="44532" y="499897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672779" y="3019734"/>
              <a:ext cx="1825820" cy="465020"/>
            </a:xfrm>
            <a:custGeom>
              <a:avLst/>
              <a:pathLst>
                <a:path w="1825820" h="465020">
                  <a:moveTo>
                    <a:pt x="0" y="448463"/>
                  </a:moveTo>
                  <a:lnTo>
                    <a:pt x="44532" y="465020"/>
                  </a:lnTo>
                  <a:lnTo>
                    <a:pt x="89064" y="237472"/>
                  </a:lnTo>
                  <a:lnTo>
                    <a:pt x="133596" y="266899"/>
                  </a:lnTo>
                  <a:lnTo>
                    <a:pt x="178128" y="259636"/>
                  </a:lnTo>
                  <a:lnTo>
                    <a:pt x="222661" y="201350"/>
                  </a:lnTo>
                  <a:lnTo>
                    <a:pt x="267193" y="235354"/>
                  </a:lnTo>
                  <a:lnTo>
                    <a:pt x="311725" y="264935"/>
                  </a:lnTo>
                  <a:lnTo>
                    <a:pt x="356257" y="236884"/>
                  </a:lnTo>
                  <a:lnTo>
                    <a:pt x="400789" y="327679"/>
                  </a:lnTo>
                  <a:lnTo>
                    <a:pt x="445322" y="213399"/>
                  </a:lnTo>
                  <a:lnTo>
                    <a:pt x="489854" y="276945"/>
                  </a:lnTo>
                  <a:lnTo>
                    <a:pt x="534386" y="207335"/>
                  </a:lnTo>
                  <a:lnTo>
                    <a:pt x="578918" y="282613"/>
                  </a:lnTo>
                  <a:lnTo>
                    <a:pt x="623450" y="199436"/>
                  </a:lnTo>
                  <a:lnTo>
                    <a:pt x="667983" y="212939"/>
                  </a:lnTo>
                  <a:lnTo>
                    <a:pt x="712515" y="270343"/>
                  </a:lnTo>
                  <a:lnTo>
                    <a:pt x="757047" y="262481"/>
                  </a:lnTo>
                  <a:lnTo>
                    <a:pt x="801579" y="213818"/>
                  </a:lnTo>
                  <a:lnTo>
                    <a:pt x="846111" y="208975"/>
                  </a:lnTo>
                  <a:lnTo>
                    <a:pt x="890644" y="107435"/>
                  </a:lnTo>
                  <a:lnTo>
                    <a:pt x="935176" y="63154"/>
                  </a:lnTo>
                  <a:lnTo>
                    <a:pt x="979708" y="71190"/>
                  </a:lnTo>
                  <a:lnTo>
                    <a:pt x="1024240" y="30950"/>
                  </a:lnTo>
                  <a:lnTo>
                    <a:pt x="1068772" y="13909"/>
                  </a:lnTo>
                  <a:lnTo>
                    <a:pt x="1113305" y="20633"/>
                  </a:lnTo>
                  <a:lnTo>
                    <a:pt x="1157837" y="10718"/>
                  </a:lnTo>
                  <a:lnTo>
                    <a:pt x="1202369" y="29038"/>
                  </a:lnTo>
                  <a:lnTo>
                    <a:pt x="1246901" y="14836"/>
                  </a:lnTo>
                  <a:lnTo>
                    <a:pt x="1291433" y="9935"/>
                  </a:lnTo>
                  <a:lnTo>
                    <a:pt x="1335966" y="8606"/>
                  </a:lnTo>
                  <a:lnTo>
                    <a:pt x="1380498" y="4761"/>
                  </a:lnTo>
                  <a:lnTo>
                    <a:pt x="1425030" y="2533"/>
                  </a:lnTo>
                  <a:lnTo>
                    <a:pt x="1469562" y="9373"/>
                  </a:lnTo>
                  <a:lnTo>
                    <a:pt x="1514094" y="0"/>
                  </a:lnTo>
                  <a:lnTo>
                    <a:pt x="1558627" y="2424"/>
                  </a:lnTo>
                  <a:lnTo>
                    <a:pt x="1603159" y="5262"/>
                  </a:lnTo>
                  <a:lnTo>
                    <a:pt x="1647691" y="3576"/>
                  </a:lnTo>
                  <a:lnTo>
                    <a:pt x="1692223" y="0"/>
                  </a:lnTo>
                  <a:lnTo>
                    <a:pt x="1736755" y="4476"/>
                  </a:lnTo>
                  <a:lnTo>
                    <a:pt x="1781288" y="7964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672779" y="3019734"/>
              <a:ext cx="1825820" cy="554839"/>
            </a:xfrm>
            <a:custGeom>
              <a:avLst/>
              <a:pathLst>
                <a:path w="1825820" h="554839">
                  <a:moveTo>
                    <a:pt x="0" y="448463"/>
                  </a:moveTo>
                  <a:lnTo>
                    <a:pt x="44532" y="499897"/>
                  </a:lnTo>
                  <a:lnTo>
                    <a:pt x="89064" y="246971"/>
                  </a:lnTo>
                  <a:lnTo>
                    <a:pt x="133596" y="332262"/>
                  </a:lnTo>
                  <a:lnTo>
                    <a:pt x="178128" y="316284"/>
                  </a:lnTo>
                  <a:lnTo>
                    <a:pt x="222661" y="312623"/>
                  </a:lnTo>
                  <a:lnTo>
                    <a:pt x="267193" y="420275"/>
                  </a:lnTo>
                  <a:lnTo>
                    <a:pt x="311725" y="402701"/>
                  </a:lnTo>
                  <a:lnTo>
                    <a:pt x="356257" y="429604"/>
                  </a:lnTo>
                  <a:lnTo>
                    <a:pt x="400789" y="440487"/>
                  </a:lnTo>
                  <a:lnTo>
                    <a:pt x="445322" y="554839"/>
                  </a:lnTo>
                  <a:lnTo>
                    <a:pt x="489854" y="450036"/>
                  </a:lnTo>
                  <a:lnTo>
                    <a:pt x="534386" y="392256"/>
                  </a:lnTo>
                  <a:lnTo>
                    <a:pt x="578918" y="358436"/>
                  </a:lnTo>
                  <a:lnTo>
                    <a:pt x="623450" y="259267"/>
                  </a:lnTo>
                  <a:lnTo>
                    <a:pt x="667983" y="289989"/>
                  </a:lnTo>
                  <a:lnTo>
                    <a:pt x="712515" y="313169"/>
                  </a:lnTo>
                  <a:lnTo>
                    <a:pt x="757047" y="296625"/>
                  </a:lnTo>
                  <a:lnTo>
                    <a:pt x="801579" y="336000"/>
                  </a:lnTo>
                  <a:lnTo>
                    <a:pt x="846111" y="316630"/>
                  </a:lnTo>
                  <a:lnTo>
                    <a:pt x="890644" y="248445"/>
                  </a:lnTo>
                  <a:lnTo>
                    <a:pt x="935176" y="178938"/>
                  </a:lnTo>
                  <a:lnTo>
                    <a:pt x="979708" y="167507"/>
                  </a:lnTo>
                  <a:lnTo>
                    <a:pt x="1024240" y="98008"/>
                  </a:lnTo>
                  <a:lnTo>
                    <a:pt x="1068772" y="48681"/>
                  </a:lnTo>
                  <a:lnTo>
                    <a:pt x="1113305" y="46425"/>
                  </a:lnTo>
                  <a:lnTo>
                    <a:pt x="1157837" y="42875"/>
                  </a:lnTo>
                  <a:lnTo>
                    <a:pt x="1202369" y="52952"/>
                  </a:lnTo>
                  <a:lnTo>
                    <a:pt x="1246901" y="38945"/>
                  </a:lnTo>
                  <a:lnTo>
                    <a:pt x="1291433" y="35766"/>
                  </a:lnTo>
                  <a:lnTo>
                    <a:pt x="1335966" y="23668"/>
                  </a:lnTo>
                  <a:lnTo>
                    <a:pt x="1380498" y="24757"/>
                  </a:lnTo>
                  <a:lnTo>
                    <a:pt x="1425030" y="18997"/>
                  </a:lnTo>
                  <a:lnTo>
                    <a:pt x="1469562" y="16871"/>
                  </a:lnTo>
                  <a:lnTo>
                    <a:pt x="1514094" y="8046"/>
                  </a:lnTo>
                  <a:lnTo>
                    <a:pt x="1558627" y="9698"/>
                  </a:lnTo>
                  <a:lnTo>
                    <a:pt x="1603159" y="9568"/>
                  </a:lnTo>
                  <a:lnTo>
                    <a:pt x="1647691" y="9298"/>
                  </a:lnTo>
                  <a:lnTo>
                    <a:pt x="1692223" y="7847"/>
                  </a:lnTo>
                  <a:lnTo>
                    <a:pt x="1736755" y="8952"/>
                  </a:lnTo>
                  <a:lnTo>
                    <a:pt x="1781288" y="14335"/>
                  </a:lnTo>
                  <a:lnTo>
                    <a:pt x="1825820" y="0"/>
                  </a:lnTo>
                  <a:lnTo>
                    <a:pt x="1825820" y="64909"/>
                  </a:lnTo>
                  <a:lnTo>
                    <a:pt x="1781288" y="19114"/>
                  </a:lnTo>
                  <a:lnTo>
                    <a:pt x="1736755" y="8952"/>
                  </a:lnTo>
                  <a:lnTo>
                    <a:pt x="1692223" y="13733"/>
                  </a:lnTo>
                  <a:lnTo>
                    <a:pt x="1647691" y="18596"/>
                  </a:lnTo>
                  <a:lnTo>
                    <a:pt x="1603159" y="25836"/>
                  </a:lnTo>
                  <a:lnTo>
                    <a:pt x="1558627" y="29095"/>
                  </a:lnTo>
                  <a:lnTo>
                    <a:pt x="1514094" y="25749"/>
                  </a:lnTo>
                  <a:lnTo>
                    <a:pt x="1469562" y="30931"/>
                  </a:lnTo>
                  <a:lnTo>
                    <a:pt x="1425030" y="53193"/>
                  </a:lnTo>
                  <a:lnTo>
                    <a:pt x="1380498" y="44753"/>
                  </a:lnTo>
                  <a:lnTo>
                    <a:pt x="1335966" y="62398"/>
                  </a:lnTo>
                  <a:lnTo>
                    <a:pt x="1291433" y="61597"/>
                  </a:lnTo>
                  <a:lnTo>
                    <a:pt x="1246901" y="76036"/>
                  </a:lnTo>
                  <a:lnTo>
                    <a:pt x="1202369" y="92239"/>
                  </a:lnTo>
                  <a:lnTo>
                    <a:pt x="1157837" y="125054"/>
                  </a:lnTo>
                  <a:lnTo>
                    <a:pt x="1113305" y="87691"/>
                  </a:lnTo>
                  <a:lnTo>
                    <a:pt x="1068772" y="62590"/>
                  </a:lnTo>
                  <a:lnTo>
                    <a:pt x="1024240" y="103166"/>
                  </a:lnTo>
                  <a:lnTo>
                    <a:pt x="979708" y="167507"/>
                  </a:lnTo>
                  <a:lnTo>
                    <a:pt x="935176" y="178938"/>
                  </a:lnTo>
                  <a:lnTo>
                    <a:pt x="890644" y="248445"/>
                  </a:lnTo>
                  <a:lnTo>
                    <a:pt x="846111" y="316630"/>
                  </a:lnTo>
                  <a:lnTo>
                    <a:pt x="801579" y="336000"/>
                  </a:lnTo>
                  <a:lnTo>
                    <a:pt x="757047" y="296625"/>
                  </a:lnTo>
                  <a:lnTo>
                    <a:pt x="712515" y="313169"/>
                  </a:lnTo>
                  <a:lnTo>
                    <a:pt x="667983" y="289989"/>
                  </a:lnTo>
                  <a:lnTo>
                    <a:pt x="623450" y="259267"/>
                  </a:lnTo>
                  <a:lnTo>
                    <a:pt x="578918" y="358436"/>
                  </a:lnTo>
                  <a:lnTo>
                    <a:pt x="534386" y="392256"/>
                  </a:lnTo>
                  <a:lnTo>
                    <a:pt x="489854" y="450036"/>
                  </a:lnTo>
                  <a:lnTo>
                    <a:pt x="445322" y="554839"/>
                  </a:lnTo>
                  <a:lnTo>
                    <a:pt x="400789" y="440487"/>
                  </a:lnTo>
                  <a:lnTo>
                    <a:pt x="356257" y="429604"/>
                  </a:lnTo>
                  <a:lnTo>
                    <a:pt x="311725" y="402701"/>
                  </a:lnTo>
                  <a:lnTo>
                    <a:pt x="267193" y="420275"/>
                  </a:lnTo>
                  <a:lnTo>
                    <a:pt x="222661" y="312623"/>
                  </a:lnTo>
                  <a:lnTo>
                    <a:pt x="178128" y="316284"/>
                  </a:lnTo>
                  <a:lnTo>
                    <a:pt x="133596" y="332262"/>
                  </a:lnTo>
                  <a:lnTo>
                    <a:pt x="89064" y="246971"/>
                  </a:lnTo>
                  <a:lnTo>
                    <a:pt x="44532" y="499897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672779" y="3019734"/>
              <a:ext cx="1825820" cy="554839"/>
            </a:xfrm>
            <a:custGeom>
              <a:avLst/>
              <a:pathLst>
                <a:path w="1825820" h="554839">
                  <a:moveTo>
                    <a:pt x="0" y="448463"/>
                  </a:moveTo>
                  <a:lnTo>
                    <a:pt x="44532" y="499897"/>
                  </a:lnTo>
                  <a:lnTo>
                    <a:pt x="89064" y="246971"/>
                  </a:lnTo>
                  <a:lnTo>
                    <a:pt x="133596" y="332262"/>
                  </a:lnTo>
                  <a:lnTo>
                    <a:pt x="178128" y="316284"/>
                  </a:lnTo>
                  <a:lnTo>
                    <a:pt x="222661" y="312623"/>
                  </a:lnTo>
                  <a:lnTo>
                    <a:pt x="267193" y="420275"/>
                  </a:lnTo>
                  <a:lnTo>
                    <a:pt x="311725" y="402701"/>
                  </a:lnTo>
                  <a:lnTo>
                    <a:pt x="356257" y="429604"/>
                  </a:lnTo>
                  <a:lnTo>
                    <a:pt x="400789" y="440487"/>
                  </a:lnTo>
                  <a:lnTo>
                    <a:pt x="445322" y="554839"/>
                  </a:lnTo>
                  <a:lnTo>
                    <a:pt x="489854" y="450036"/>
                  </a:lnTo>
                  <a:lnTo>
                    <a:pt x="534386" y="392256"/>
                  </a:lnTo>
                  <a:lnTo>
                    <a:pt x="578918" y="358436"/>
                  </a:lnTo>
                  <a:lnTo>
                    <a:pt x="623450" y="259267"/>
                  </a:lnTo>
                  <a:lnTo>
                    <a:pt x="667983" y="289989"/>
                  </a:lnTo>
                  <a:lnTo>
                    <a:pt x="712515" y="313169"/>
                  </a:lnTo>
                  <a:lnTo>
                    <a:pt x="757047" y="296625"/>
                  </a:lnTo>
                  <a:lnTo>
                    <a:pt x="801579" y="336000"/>
                  </a:lnTo>
                  <a:lnTo>
                    <a:pt x="846111" y="316630"/>
                  </a:lnTo>
                  <a:lnTo>
                    <a:pt x="890644" y="248445"/>
                  </a:lnTo>
                  <a:lnTo>
                    <a:pt x="935176" y="178938"/>
                  </a:lnTo>
                  <a:lnTo>
                    <a:pt x="979708" y="167507"/>
                  </a:lnTo>
                  <a:lnTo>
                    <a:pt x="1024240" y="98008"/>
                  </a:lnTo>
                  <a:lnTo>
                    <a:pt x="1068772" y="48681"/>
                  </a:lnTo>
                  <a:lnTo>
                    <a:pt x="1113305" y="46425"/>
                  </a:lnTo>
                  <a:lnTo>
                    <a:pt x="1157837" y="42875"/>
                  </a:lnTo>
                  <a:lnTo>
                    <a:pt x="1202369" y="52952"/>
                  </a:lnTo>
                  <a:lnTo>
                    <a:pt x="1246901" y="38945"/>
                  </a:lnTo>
                  <a:lnTo>
                    <a:pt x="1291433" y="35766"/>
                  </a:lnTo>
                  <a:lnTo>
                    <a:pt x="1335966" y="23668"/>
                  </a:lnTo>
                  <a:lnTo>
                    <a:pt x="1380498" y="24757"/>
                  </a:lnTo>
                  <a:lnTo>
                    <a:pt x="1425030" y="18997"/>
                  </a:lnTo>
                  <a:lnTo>
                    <a:pt x="1469562" y="16871"/>
                  </a:lnTo>
                  <a:lnTo>
                    <a:pt x="1514094" y="8046"/>
                  </a:lnTo>
                  <a:lnTo>
                    <a:pt x="1558627" y="9698"/>
                  </a:lnTo>
                  <a:lnTo>
                    <a:pt x="1603159" y="9568"/>
                  </a:lnTo>
                  <a:lnTo>
                    <a:pt x="1647691" y="9298"/>
                  </a:lnTo>
                  <a:lnTo>
                    <a:pt x="1692223" y="7847"/>
                  </a:lnTo>
                  <a:lnTo>
                    <a:pt x="1736755" y="8952"/>
                  </a:lnTo>
                  <a:lnTo>
                    <a:pt x="1781288" y="14335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672779" y="3028687"/>
              <a:ext cx="1825820" cy="545886"/>
            </a:xfrm>
            <a:custGeom>
              <a:avLst/>
              <a:pathLst>
                <a:path w="1825820" h="545886">
                  <a:moveTo>
                    <a:pt x="0" y="439510"/>
                  </a:moveTo>
                  <a:lnTo>
                    <a:pt x="44532" y="490944"/>
                  </a:lnTo>
                  <a:lnTo>
                    <a:pt x="89064" y="238018"/>
                  </a:lnTo>
                  <a:lnTo>
                    <a:pt x="133596" y="323309"/>
                  </a:lnTo>
                  <a:lnTo>
                    <a:pt x="178128" y="307331"/>
                  </a:lnTo>
                  <a:lnTo>
                    <a:pt x="222661" y="303670"/>
                  </a:lnTo>
                  <a:lnTo>
                    <a:pt x="267193" y="411322"/>
                  </a:lnTo>
                  <a:lnTo>
                    <a:pt x="311725" y="393748"/>
                  </a:lnTo>
                  <a:lnTo>
                    <a:pt x="356257" y="420651"/>
                  </a:lnTo>
                  <a:lnTo>
                    <a:pt x="400789" y="431534"/>
                  </a:lnTo>
                  <a:lnTo>
                    <a:pt x="445322" y="545886"/>
                  </a:lnTo>
                  <a:lnTo>
                    <a:pt x="489854" y="441083"/>
                  </a:lnTo>
                  <a:lnTo>
                    <a:pt x="534386" y="383303"/>
                  </a:lnTo>
                  <a:lnTo>
                    <a:pt x="578918" y="349483"/>
                  </a:lnTo>
                  <a:lnTo>
                    <a:pt x="623450" y="250314"/>
                  </a:lnTo>
                  <a:lnTo>
                    <a:pt x="667983" y="281036"/>
                  </a:lnTo>
                  <a:lnTo>
                    <a:pt x="712515" y="304216"/>
                  </a:lnTo>
                  <a:lnTo>
                    <a:pt x="757047" y="287672"/>
                  </a:lnTo>
                  <a:lnTo>
                    <a:pt x="801579" y="327047"/>
                  </a:lnTo>
                  <a:lnTo>
                    <a:pt x="846111" y="307677"/>
                  </a:lnTo>
                  <a:lnTo>
                    <a:pt x="890644" y="239492"/>
                  </a:lnTo>
                  <a:lnTo>
                    <a:pt x="935176" y="169985"/>
                  </a:lnTo>
                  <a:lnTo>
                    <a:pt x="979708" y="158554"/>
                  </a:lnTo>
                  <a:lnTo>
                    <a:pt x="1024240" y="94213"/>
                  </a:lnTo>
                  <a:lnTo>
                    <a:pt x="1068772" y="53637"/>
                  </a:lnTo>
                  <a:lnTo>
                    <a:pt x="1113305" y="78738"/>
                  </a:lnTo>
                  <a:lnTo>
                    <a:pt x="1157837" y="116101"/>
                  </a:lnTo>
                  <a:lnTo>
                    <a:pt x="1202369" y="83286"/>
                  </a:lnTo>
                  <a:lnTo>
                    <a:pt x="1246901" y="67083"/>
                  </a:lnTo>
                  <a:lnTo>
                    <a:pt x="1291433" y="52644"/>
                  </a:lnTo>
                  <a:lnTo>
                    <a:pt x="1335966" y="53445"/>
                  </a:lnTo>
                  <a:lnTo>
                    <a:pt x="1380498" y="35801"/>
                  </a:lnTo>
                  <a:lnTo>
                    <a:pt x="1425030" y="44240"/>
                  </a:lnTo>
                  <a:lnTo>
                    <a:pt x="1469562" y="21978"/>
                  </a:lnTo>
                  <a:lnTo>
                    <a:pt x="1514094" y="16796"/>
                  </a:lnTo>
                  <a:lnTo>
                    <a:pt x="1558627" y="20142"/>
                  </a:lnTo>
                  <a:lnTo>
                    <a:pt x="1603159" y="16883"/>
                  </a:lnTo>
                  <a:lnTo>
                    <a:pt x="1647691" y="9643"/>
                  </a:lnTo>
                  <a:lnTo>
                    <a:pt x="1692223" y="4780"/>
                  </a:lnTo>
                  <a:lnTo>
                    <a:pt x="1736755" y="0"/>
                  </a:lnTo>
                  <a:lnTo>
                    <a:pt x="1781288" y="10161"/>
                  </a:lnTo>
                  <a:lnTo>
                    <a:pt x="1825820" y="55956"/>
                  </a:lnTo>
                  <a:lnTo>
                    <a:pt x="1825820" y="510320"/>
                  </a:lnTo>
                  <a:lnTo>
                    <a:pt x="1781288" y="427491"/>
                  </a:lnTo>
                  <a:lnTo>
                    <a:pt x="1736755" y="505843"/>
                  </a:lnTo>
                  <a:lnTo>
                    <a:pt x="1692223" y="493316"/>
                  </a:lnTo>
                  <a:lnTo>
                    <a:pt x="1647691" y="480279"/>
                  </a:lnTo>
                  <a:lnTo>
                    <a:pt x="1603159" y="468057"/>
                  </a:lnTo>
                  <a:lnTo>
                    <a:pt x="1558627" y="463242"/>
                  </a:lnTo>
                  <a:lnTo>
                    <a:pt x="1514094" y="458553"/>
                  </a:lnTo>
                  <a:lnTo>
                    <a:pt x="1469562" y="385657"/>
                  </a:lnTo>
                  <a:lnTo>
                    <a:pt x="1425030" y="395066"/>
                  </a:lnTo>
                  <a:lnTo>
                    <a:pt x="1380498" y="356696"/>
                  </a:lnTo>
                  <a:lnTo>
                    <a:pt x="1335966" y="386957"/>
                  </a:lnTo>
                  <a:lnTo>
                    <a:pt x="1291433" y="238430"/>
                  </a:lnTo>
                  <a:lnTo>
                    <a:pt x="1246901" y="222865"/>
                  </a:lnTo>
                  <a:lnTo>
                    <a:pt x="1202369" y="196023"/>
                  </a:lnTo>
                  <a:lnTo>
                    <a:pt x="1157837" y="194706"/>
                  </a:lnTo>
                  <a:lnTo>
                    <a:pt x="1113305" y="150955"/>
                  </a:lnTo>
                  <a:lnTo>
                    <a:pt x="1068772" y="151001"/>
                  </a:lnTo>
                  <a:lnTo>
                    <a:pt x="1024240" y="130322"/>
                  </a:lnTo>
                  <a:lnTo>
                    <a:pt x="979708" y="166929"/>
                  </a:lnTo>
                  <a:lnTo>
                    <a:pt x="935176" y="169985"/>
                  </a:lnTo>
                  <a:lnTo>
                    <a:pt x="890644" y="252921"/>
                  </a:lnTo>
                  <a:lnTo>
                    <a:pt x="846111" y="307677"/>
                  </a:lnTo>
                  <a:lnTo>
                    <a:pt x="801579" y="327047"/>
                  </a:lnTo>
                  <a:lnTo>
                    <a:pt x="757047" y="287672"/>
                  </a:lnTo>
                  <a:lnTo>
                    <a:pt x="712515" y="304216"/>
                  </a:lnTo>
                  <a:lnTo>
                    <a:pt x="667983" y="281036"/>
                  </a:lnTo>
                  <a:lnTo>
                    <a:pt x="623450" y="250314"/>
                  </a:lnTo>
                  <a:lnTo>
                    <a:pt x="578918" y="349483"/>
                  </a:lnTo>
                  <a:lnTo>
                    <a:pt x="534386" y="383303"/>
                  </a:lnTo>
                  <a:lnTo>
                    <a:pt x="489854" y="441083"/>
                  </a:lnTo>
                  <a:lnTo>
                    <a:pt x="445322" y="545886"/>
                  </a:lnTo>
                  <a:lnTo>
                    <a:pt x="400789" y="431534"/>
                  </a:lnTo>
                  <a:lnTo>
                    <a:pt x="356257" y="420651"/>
                  </a:lnTo>
                  <a:lnTo>
                    <a:pt x="311725" y="393748"/>
                  </a:lnTo>
                  <a:lnTo>
                    <a:pt x="267193" y="411322"/>
                  </a:lnTo>
                  <a:lnTo>
                    <a:pt x="222661" y="303670"/>
                  </a:lnTo>
                  <a:lnTo>
                    <a:pt x="178128" y="307331"/>
                  </a:lnTo>
                  <a:lnTo>
                    <a:pt x="133596" y="323309"/>
                  </a:lnTo>
                  <a:lnTo>
                    <a:pt x="89064" y="238018"/>
                  </a:lnTo>
                  <a:lnTo>
                    <a:pt x="44532" y="490944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672779" y="3028687"/>
              <a:ext cx="1825820" cy="545886"/>
            </a:xfrm>
            <a:custGeom>
              <a:avLst/>
              <a:pathLst>
                <a:path w="1825820" h="545886">
                  <a:moveTo>
                    <a:pt x="0" y="439510"/>
                  </a:moveTo>
                  <a:lnTo>
                    <a:pt x="44532" y="490944"/>
                  </a:lnTo>
                  <a:lnTo>
                    <a:pt x="89064" y="238018"/>
                  </a:lnTo>
                  <a:lnTo>
                    <a:pt x="133596" y="323309"/>
                  </a:lnTo>
                  <a:lnTo>
                    <a:pt x="178128" y="307331"/>
                  </a:lnTo>
                  <a:lnTo>
                    <a:pt x="222661" y="303670"/>
                  </a:lnTo>
                  <a:lnTo>
                    <a:pt x="267193" y="411322"/>
                  </a:lnTo>
                  <a:lnTo>
                    <a:pt x="311725" y="393748"/>
                  </a:lnTo>
                  <a:lnTo>
                    <a:pt x="356257" y="420651"/>
                  </a:lnTo>
                  <a:lnTo>
                    <a:pt x="400789" y="431534"/>
                  </a:lnTo>
                  <a:lnTo>
                    <a:pt x="445322" y="545886"/>
                  </a:lnTo>
                  <a:lnTo>
                    <a:pt x="489854" y="441083"/>
                  </a:lnTo>
                  <a:lnTo>
                    <a:pt x="534386" y="383303"/>
                  </a:lnTo>
                  <a:lnTo>
                    <a:pt x="578918" y="349483"/>
                  </a:lnTo>
                  <a:lnTo>
                    <a:pt x="623450" y="250314"/>
                  </a:lnTo>
                  <a:lnTo>
                    <a:pt x="667983" y="281036"/>
                  </a:lnTo>
                  <a:lnTo>
                    <a:pt x="712515" y="304216"/>
                  </a:lnTo>
                  <a:lnTo>
                    <a:pt x="757047" y="287672"/>
                  </a:lnTo>
                  <a:lnTo>
                    <a:pt x="801579" y="327047"/>
                  </a:lnTo>
                  <a:lnTo>
                    <a:pt x="846111" y="307677"/>
                  </a:lnTo>
                  <a:lnTo>
                    <a:pt x="890644" y="239492"/>
                  </a:lnTo>
                  <a:lnTo>
                    <a:pt x="935176" y="169985"/>
                  </a:lnTo>
                  <a:lnTo>
                    <a:pt x="979708" y="158554"/>
                  </a:lnTo>
                  <a:lnTo>
                    <a:pt x="1024240" y="94213"/>
                  </a:lnTo>
                  <a:lnTo>
                    <a:pt x="1068772" y="53637"/>
                  </a:lnTo>
                  <a:lnTo>
                    <a:pt x="1113305" y="78738"/>
                  </a:lnTo>
                  <a:lnTo>
                    <a:pt x="1157837" y="116101"/>
                  </a:lnTo>
                  <a:lnTo>
                    <a:pt x="1202369" y="83286"/>
                  </a:lnTo>
                  <a:lnTo>
                    <a:pt x="1246901" y="67083"/>
                  </a:lnTo>
                  <a:lnTo>
                    <a:pt x="1291433" y="52644"/>
                  </a:lnTo>
                  <a:lnTo>
                    <a:pt x="1335966" y="53445"/>
                  </a:lnTo>
                  <a:lnTo>
                    <a:pt x="1380498" y="35801"/>
                  </a:lnTo>
                  <a:lnTo>
                    <a:pt x="1425030" y="44240"/>
                  </a:lnTo>
                  <a:lnTo>
                    <a:pt x="1469562" y="21978"/>
                  </a:lnTo>
                  <a:lnTo>
                    <a:pt x="1514094" y="16796"/>
                  </a:lnTo>
                  <a:lnTo>
                    <a:pt x="1558627" y="20142"/>
                  </a:lnTo>
                  <a:lnTo>
                    <a:pt x="1603159" y="16883"/>
                  </a:lnTo>
                  <a:lnTo>
                    <a:pt x="1647691" y="9643"/>
                  </a:lnTo>
                  <a:lnTo>
                    <a:pt x="1692223" y="4780"/>
                  </a:lnTo>
                  <a:lnTo>
                    <a:pt x="1736755" y="0"/>
                  </a:lnTo>
                  <a:lnTo>
                    <a:pt x="1781288" y="10161"/>
                  </a:lnTo>
                  <a:lnTo>
                    <a:pt x="1825820" y="559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672779" y="3159009"/>
              <a:ext cx="1825820" cy="574725"/>
            </a:xfrm>
            <a:custGeom>
              <a:avLst/>
              <a:pathLst>
                <a:path w="1825820" h="574725">
                  <a:moveTo>
                    <a:pt x="0" y="309188"/>
                  </a:moveTo>
                  <a:lnTo>
                    <a:pt x="44532" y="360622"/>
                  </a:lnTo>
                  <a:lnTo>
                    <a:pt x="89064" y="107696"/>
                  </a:lnTo>
                  <a:lnTo>
                    <a:pt x="133596" y="192986"/>
                  </a:lnTo>
                  <a:lnTo>
                    <a:pt x="178128" y="177009"/>
                  </a:lnTo>
                  <a:lnTo>
                    <a:pt x="222661" y="173348"/>
                  </a:lnTo>
                  <a:lnTo>
                    <a:pt x="267193" y="280999"/>
                  </a:lnTo>
                  <a:lnTo>
                    <a:pt x="311725" y="263426"/>
                  </a:lnTo>
                  <a:lnTo>
                    <a:pt x="356257" y="290329"/>
                  </a:lnTo>
                  <a:lnTo>
                    <a:pt x="400789" y="301211"/>
                  </a:lnTo>
                  <a:lnTo>
                    <a:pt x="445322" y="415564"/>
                  </a:lnTo>
                  <a:lnTo>
                    <a:pt x="489854" y="310761"/>
                  </a:lnTo>
                  <a:lnTo>
                    <a:pt x="534386" y="252981"/>
                  </a:lnTo>
                  <a:lnTo>
                    <a:pt x="578918" y="219161"/>
                  </a:lnTo>
                  <a:lnTo>
                    <a:pt x="623450" y="119992"/>
                  </a:lnTo>
                  <a:lnTo>
                    <a:pt x="667983" y="150714"/>
                  </a:lnTo>
                  <a:lnTo>
                    <a:pt x="712515" y="173894"/>
                  </a:lnTo>
                  <a:lnTo>
                    <a:pt x="757047" y="157350"/>
                  </a:lnTo>
                  <a:lnTo>
                    <a:pt x="801579" y="196725"/>
                  </a:lnTo>
                  <a:lnTo>
                    <a:pt x="846111" y="177354"/>
                  </a:lnTo>
                  <a:lnTo>
                    <a:pt x="890644" y="122599"/>
                  </a:lnTo>
                  <a:lnTo>
                    <a:pt x="935176" y="39663"/>
                  </a:lnTo>
                  <a:lnTo>
                    <a:pt x="979708" y="36607"/>
                  </a:lnTo>
                  <a:lnTo>
                    <a:pt x="1024240" y="0"/>
                  </a:lnTo>
                  <a:lnTo>
                    <a:pt x="1068772" y="20679"/>
                  </a:lnTo>
                  <a:lnTo>
                    <a:pt x="1113305" y="20633"/>
                  </a:lnTo>
                  <a:lnTo>
                    <a:pt x="1157837" y="64384"/>
                  </a:lnTo>
                  <a:lnTo>
                    <a:pt x="1202369" y="65701"/>
                  </a:lnTo>
                  <a:lnTo>
                    <a:pt x="1246901" y="92543"/>
                  </a:lnTo>
                  <a:lnTo>
                    <a:pt x="1291433" y="108108"/>
                  </a:lnTo>
                  <a:lnTo>
                    <a:pt x="1335966" y="256634"/>
                  </a:lnTo>
                  <a:lnTo>
                    <a:pt x="1380498" y="226374"/>
                  </a:lnTo>
                  <a:lnTo>
                    <a:pt x="1425030" y="264744"/>
                  </a:lnTo>
                  <a:lnTo>
                    <a:pt x="1469562" y="255334"/>
                  </a:lnTo>
                  <a:lnTo>
                    <a:pt x="1514094" y="328231"/>
                  </a:lnTo>
                  <a:lnTo>
                    <a:pt x="1558627" y="332919"/>
                  </a:lnTo>
                  <a:lnTo>
                    <a:pt x="1603159" y="337735"/>
                  </a:lnTo>
                  <a:lnTo>
                    <a:pt x="1647691" y="349957"/>
                  </a:lnTo>
                  <a:lnTo>
                    <a:pt x="1692223" y="362994"/>
                  </a:lnTo>
                  <a:lnTo>
                    <a:pt x="1736755" y="375521"/>
                  </a:lnTo>
                  <a:lnTo>
                    <a:pt x="1781288" y="297169"/>
                  </a:lnTo>
                  <a:lnTo>
                    <a:pt x="1825820" y="379998"/>
                  </a:lnTo>
                  <a:lnTo>
                    <a:pt x="1825820" y="574725"/>
                  </a:lnTo>
                  <a:lnTo>
                    <a:pt x="1781288" y="397519"/>
                  </a:lnTo>
                  <a:lnTo>
                    <a:pt x="1736755" y="424762"/>
                  </a:lnTo>
                  <a:lnTo>
                    <a:pt x="1692223" y="374766"/>
                  </a:lnTo>
                  <a:lnTo>
                    <a:pt x="1647691" y="362116"/>
                  </a:lnTo>
                  <a:lnTo>
                    <a:pt x="1603159" y="340127"/>
                  </a:lnTo>
                  <a:lnTo>
                    <a:pt x="1558627" y="335344"/>
                  </a:lnTo>
                  <a:lnTo>
                    <a:pt x="1514094" y="329036"/>
                  </a:lnTo>
                  <a:lnTo>
                    <a:pt x="1469562" y="256272"/>
                  </a:lnTo>
                  <a:lnTo>
                    <a:pt x="1425030" y="264744"/>
                  </a:lnTo>
                  <a:lnTo>
                    <a:pt x="1380498" y="226374"/>
                  </a:lnTo>
                  <a:lnTo>
                    <a:pt x="1335966" y="256634"/>
                  </a:lnTo>
                  <a:lnTo>
                    <a:pt x="1291433" y="108108"/>
                  </a:lnTo>
                  <a:lnTo>
                    <a:pt x="1246901" y="92543"/>
                  </a:lnTo>
                  <a:lnTo>
                    <a:pt x="1202369" y="65701"/>
                  </a:lnTo>
                  <a:lnTo>
                    <a:pt x="1157837" y="64384"/>
                  </a:lnTo>
                  <a:lnTo>
                    <a:pt x="1113305" y="20633"/>
                  </a:lnTo>
                  <a:lnTo>
                    <a:pt x="1068772" y="20679"/>
                  </a:lnTo>
                  <a:lnTo>
                    <a:pt x="1024240" y="0"/>
                  </a:lnTo>
                  <a:lnTo>
                    <a:pt x="979708" y="36607"/>
                  </a:lnTo>
                  <a:lnTo>
                    <a:pt x="935176" y="39663"/>
                  </a:lnTo>
                  <a:lnTo>
                    <a:pt x="890644" y="122599"/>
                  </a:lnTo>
                  <a:lnTo>
                    <a:pt x="846111" y="177354"/>
                  </a:lnTo>
                  <a:lnTo>
                    <a:pt x="801579" y="196725"/>
                  </a:lnTo>
                  <a:lnTo>
                    <a:pt x="757047" y="157350"/>
                  </a:lnTo>
                  <a:lnTo>
                    <a:pt x="712515" y="173894"/>
                  </a:lnTo>
                  <a:lnTo>
                    <a:pt x="667983" y="150714"/>
                  </a:lnTo>
                  <a:lnTo>
                    <a:pt x="623450" y="119992"/>
                  </a:lnTo>
                  <a:lnTo>
                    <a:pt x="578918" y="219161"/>
                  </a:lnTo>
                  <a:lnTo>
                    <a:pt x="534386" y="252981"/>
                  </a:lnTo>
                  <a:lnTo>
                    <a:pt x="489854" y="310761"/>
                  </a:lnTo>
                  <a:lnTo>
                    <a:pt x="445322" y="415564"/>
                  </a:lnTo>
                  <a:lnTo>
                    <a:pt x="400789" y="301211"/>
                  </a:lnTo>
                  <a:lnTo>
                    <a:pt x="356257" y="290329"/>
                  </a:lnTo>
                  <a:lnTo>
                    <a:pt x="311725" y="263426"/>
                  </a:lnTo>
                  <a:lnTo>
                    <a:pt x="267193" y="280999"/>
                  </a:lnTo>
                  <a:lnTo>
                    <a:pt x="222661" y="173348"/>
                  </a:lnTo>
                  <a:lnTo>
                    <a:pt x="178128" y="177009"/>
                  </a:lnTo>
                  <a:lnTo>
                    <a:pt x="133596" y="192986"/>
                  </a:lnTo>
                  <a:lnTo>
                    <a:pt x="89064" y="107696"/>
                  </a:lnTo>
                  <a:lnTo>
                    <a:pt x="44532" y="360622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672779" y="3159009"/>
              <a:ext cx="1825820" cy="415564"/>
            </a:xfrm>
            <a:custGeom>
              <a:avLst/>
              <a:pathLst>
                <a:path w="1825820" h="415564">
                  <a:moveTo>
                    <a:pt x="0" y="309188"/>
                  </a:moveTo>
                  <a:lnTo>
                    <a:pt x="44532" y="360622"/>
                  </a:lnTo>
                  <a:lnTo>
                    <a:pt x="89064" y="107696"/>
                  </a:lnTo>
                  <a:lnTo>
                    <a:pt x="133596" y="192986"/>
                  </a:lnTo>
                  <a:lnTo>
                    <a:pt x="178128" y="177009"/>
                  </a:lnTo>
                  <a:lnTo>
                    <a:pt x="222661" y="173348"/>
                  </a:lnTo>
                  <a:lnTo>
                    <a:pt x="267193" y="280999"/>
                  </a:lnTo>
                  <a:lnTo>
                    <a:pt x="311725" y="263426"/>
                  </a:lnTo>
                  <a:lnTo>
                    <a:pt x="356257" y="290329"/>
                  </a:lnTo>
                  <a:lnTo>
                    <a:pt x="400789" y="301211"/>
                  </a:lnTo>
                  <a:lnTo>
                    <a:pt x="445322" y="415564"/>
                  </a:lnTo>
                  <a:lnTo>
                    <a:pt x="489854" y="310761"/>
                  </a:lnTo>
                  <a:lnTo>
                    <a:pt x="534386" y="252981"/>
                  </a:lnTo>
                  <a:lnTo>
                    <a:pt x="578918" y="219161"/>
                  </a:lnTo>
                  <a:lnTo>
                    <a:pt x="623450" y="119992"/>
                  </a:lnTo>
                  <a:lnTo>
                    <a:pt x="667983" y="150714"/>
                  </a:lnTo>
                  <a:lnTo>
                    <a:pt x="712515" y="173894"/>
                  </a:lnTo>
                  <a:lnTo>
                    <a:pt x="757047" y="157350"/>
                  </a:lnTo>
                  <a:lnTo>
                    <a:pt x="801579" y="196725"/>
                  </a:lnTo>
                  <a:lnTo>
                    <a:pt x="846111" y="177354"/>
                  </a:lnTo>
                  <a:lnTo>
                    <a:pt x="890644" y="122599"/>
                  </a:lnTo>
                  <a:lnTo>
                    <a:pt x="935176" y="39663"/>
                  </a:lnTo>
                  <a:lnTo>
                    <a:pt x="979708" y="36607"/>
                  </a:lnTo>
                  <a:lnTo>
                    <a:pt x="1024240" y="0"/>
                  </a:lnTo>
                  <a:lnTo>
                    <a:pt x="1068772" y="20679"/>
                  </a:lnTo>
                  <a:lnTo>
                    <a:pt x="1113305" y="20633"/>
                  </a:lnTo>
                  <a:lnTo>
                    <a:pt x="1157837" y="64384"/>
                  </a:lnTo>
                  <a:lnTo>
                    <a:pt x="1202369" y="65701"/>
                  </a:lnTo>
                  <a:lnTo>
                    <a:pt x="1246901" y="92543"/>
                  </a:lnTo>
                  <a:lnTo>
                    <a:pt x="1291433" y="108108"/>
                  </a:lnTo>
                  <a:lnTo>
                    <a:pt x="1335966" y="256634"/>
                  </a:lnTo>
                  <a:lnTo>
                    <a:pt x="1380498" y="226374"/>
                  </a:lnTo>
                  <a:lnTo>
                    <a:pt x="1425030" y="264744"/>
                  </a:lnTo>
                  <a:lnTo>
                    <a:pt x="1469562" y="255334"/>
                  </a:lnTo>
                  <a:lnTo>
                    <a:pt x="1514094" y="328231"/>
                  </a:lnTo>
                  <a:lnTo>
                    <a:pt x="1558627" y="332919"/>
                  </a:lnTo>
                  <a:lnTo>
                    <a:pt x="1603159" y="337735"/>
                  </a:lnTo>
                  <a:lnTo>
                    <a:pt x="1647691" y="349957"/>
                  </a:lnTo>
                  <a:lnTo>
                    <a:pt x="1692223" y="362994"/>
                  </a:lnTo>
                  <a:lnTo>
                    <a:pt x="1736755" y="375521"/>
                  </a:lnTo>
                  <a:lnTo>
                    <a:pt x="1781288" y="297169"/>
                  </a:lnTo>
                  <a:lnTo>
                    <a:pt x="1825820" y="3799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72779" y="3159009"/>
              <a:ext cx="1825820" cy="639634"/>
            </a:xfrm>
            <a:custGeom>
              <a:avLst/>
              <a:pathLst>
                <a:path w="1825820" h="639634">
                  <a:moveTo>
                    <a:pt x="0" y="309188"/>
                  </a:moveTo>
                  <a:lnTo>
                    <a:pt x="44532" y="360622"/>
                  </a:lnTo>
                  <a:lnTo>
                    <a:pt x="89064" y="107696"/>
                  </a:lnTo>
                  <a:lnTo>
                    <a:pt x="133596" y="192986"/>
                  </a:lnTo>
                  <a:lnTo>
                    <a:pt x="178128" y="177009"/>
                  </a:lnTo>
                  <a:lnTo>
                    <a:pt x="222661" y="173348"/>
                  </a:lnTo>
                  <a:lnTo>
                    <a:pt x="267193" y="280999"/>
                  </a:lnTo>
                  <a:lnTo>
                    <a:pt x="311725" y="263426"/>
                  </a:lnTo>
                  <a:lnTo>
                    <a:pt x="356257" y="290329"/>
                  </a:lnTo>
                  <a:lnTo>
                    <a:pt x="400789" y="301211"/>
                  </a:lnTo>
                  <a:lnTo>
                    <a:pt x="445322" y="415564"/>
                  </a:lnTo>
                  <a:lnTo>
                    <a:pt x="489854" y="310761"/>
                  </a:lnTo>
                  <a:lnTo>
                    <a:pt x="534386" y="252981"/>
                  </a:lnTo>
                  <a:lnTo>
                    <a:pt x="578918" y="219161"/>
                  </a:lnTo>
                  <a:lnTo>
                    <a:pt x="623450" y="119992"/>
                  </a:lnTo>
                  <a:lnTo>
                    <a:pt x="667983" y="150714"/>
                  </a:lnTo>
                  <a:lnTo>
                    <a:pt x="712515" y="173894"/>
                  </a:lnTo>
                  <a:lnTo>
                    <a:pt x="757047" y="157350"/>
                  </a:lnTo>
                  <a:lnTo>
                    <a:pt x="801579" y="196725"/>
                  </a:lnTo>
                  <a:lnTo>
                    <a:pt x="846111" y="177354"/>
                  </a:lnTo>
                  <a:lnTo>
                    <a:pt x="890644" y="122599"/>
                  </a:lnTo>
                  <a:lnTo>
                    <a:pt x="935176" y="39663"/>
                  </a:lnTo>
                  <a:lnTo>
                    <a:pt x="979708" y="36607"/>
                  </a:lnTo>
                  <a:lnTo>
                    <a:pt x="1024240" y="0"/>
                  </a:lnTo>
                  <a:lnTo>
                    <a:pt x="1068772" y="20679"/>
                  </a:lnTo>
                  <a:lnTo>
                    <a:pt x="1113305" y="20633"/>
                  </a:lnTo>
                  <a:lnTo>
                    <a:pt x="1157837" y="64384"/>
                  </a:lnTo>
                  <a:lnTo>
                    <a:pt x="1202369" y="65701"/>
                  </a:lnTo>
                  <a:lnTo>
                    <a:pt x="1246901" y="92543"/>
                  </a:lnTo>
                  <a:lnTo>
                    <a:pt x="1291433" y="108108"/>
                  </a:lnTo>
                  <a:lnTo>
                    <a:pt x="1335966" y="256634"/>
                  </a:lnTo>
                  <a:lnTo>
                    <a:pt x="1380498" y="226374"/>
                  </a:lnTo>
                  <a:lnTo>
                    <a:pt x="1425030" y="264744"/>
                  </a:lnTo>
                  <a:lnTo>
                    <a:pt x="1469562" y="256272"/>
                  </a:lnTo>
                  <a:lnTo>
                    <a:pt x="1514094" y="329036"/>
                  </a:lnTo>
                  <a:lnTo>
                    <a:pt x="1558627" y="335344"/>
                  </a:lnTo>
                  <a:lnTo>
                    <a:pt x="1603159" y="340127"/>
                  </a:lnTo>
                  <a:lnTo>
                    <a:pt x="1647691" y="362116"/>
                  </a:lnTo>
                  <a:lnTo>
                    <a:pt x="1692223" y="374766"/>
                  </a:lnTo>
                  <a:lnTo>
                    <a:pt x="1736755" y="424762"/>
                  </a:lnTo>
                  <a:lnTo>
                    <a:pt x="1781288" y="397519"/>
                  </a:lnTo>
                  <a:lnTo>
                    <a:pt x="1825820" y="574725"/>
                  </a:lnTo>
                  <a:lnTo>
                    <a:pt x="1825820" y="639634"/>
                  </a:lnTo>
                  <a:lnTo>
                    <a:pt x="1781288" y="639634"/>
                  </a:lnTo>
                  <a:lnTo>
                    <a:pt x="1736755" y="639634"/>
                  </a:lnTo>
                  <a:lnTo>
                    <a:pt x="1692223" y="639634"/>
                  </a:lnTo>
                  <a:lnTo>
                    <a:pt x="1647691" y="639634"/>
                  </a:lnTo>
                  <a:lnTo>
                    <a:pt x="1603159" y="639634"/>
                  </a:lnTo>
                  <a:lnTo>
                    <a:pt x="1558627" y="639634"/>
                  </a:lnTo>
                  <a:lnTo>
                    <a:pt x="1514094" y="639634"/>
                  </a:lnTo>
                  <a:lnTo>
                    <a:pt x="1469562" y="639634"/>
                  </a:lnTo>
                  <a:lnTo>
                    <a:pt x="1425030" y="639634"/>
                  </a:lnTo>
                  <a:lnTo>
                    <a:pt x="1380498" y="639634"/>
                  </a:lnTo>
                  <a:lnTo>
                    <a:pt x="1335966" y="639634"/>
                  </a:lnTo>
                  <a:lnTo>
                    <a:pt x="1291433" y="639634"/>
                  </a:lnTo>
                  <a:lnTo>
                    <a:pt x="1246901" y="639634"/>
                  </a:lnTo>
                  <a:lnTo>
                    <a:pt x="1202369" y="639634"/>
                  </a:lnTo>
                  <a:lnTo>
                    <a:pt x="1157837" y="639634"/>
                  </a:lnTo>
                  <a:lnTo>
                    <a:pt x="1113305" y="639634"/>
                  </a:lnTo>
                  <a:lnTo>
                    <a:pt x="1068772" y="639634"/>
                  </a:lnTo>
                  <a:lnTo>
                    <a:pt x="1024240" y="639634"/>
                  </a:lnTo>
                  <a:lnTo>
                    <a:pt x="979708" y="639634"/>
                  </a:lnTo>
                  <a:lnTo>
                    <a:pt x="935176" y="639634"/>
                  </a:lnTo>
                  <a:lnTo>
                    <a:pt x="890644" y="639634"/>
                  </a:lnTo>
                  <a:lnTo>
                    <a:pt x="846111" y="639634"/>
                  </a:lnTo>
                  <a:lnTo>
                    <a:pt x="801579" y="639634"/>
                  </a:lnTo>
                  <a:lnTo>
                    <a:pt x="757047" y="639634"/>
                  </a:lnTo>
                  <a:lnTo>
                    <a:pt x="712515" y="639634"/>
                  </a:lnTo>
                  <a:lnTo>
                    <a:pt x="667983" y="639634"/>
                  </a:lnTo>
                  <a:lnTo>
                    <a:pt x="623450" y="639634"/>
                  </a:lnTo>
                  <a:lnTo>
                    <a:pt x="578918" y="639634"/>
                  </a:lnTo>
                  <a:lnTo>
                    <a:pt x="534386" y="639634"/>
                  </a:lnTo>
                  <a:lnTo>
                    <a:pt x="489854" y="639634"/>
                  </a:lnTo>
                  <a:lnTo>
                    <a:pt x="445322" y="639634"/>
                  </a:lnTo>
                  <a:lnTo>
                    <a:pt x="400789" y="639634"/>
                  </a:lnTo>
                  <a:lnTo>
                    <a:pt x="356257" y="639634"/>
                  </a:lnTo>
                  <a:lnTo>
                    <a:pt x="311725" y="639634"/>
                  </a:lnTo>
                  <a:lnTo>
                    <a:pt x="267193" y="639634"/>
                  </a:lnTo>
                  <a:lnTo>
                    <a:pt x="222661" y="639634"/>
                  </a:lnTo>
                  <a:lnTo>
                    <a:pt x="178128" y="639634"/>
                  </a:lnTo>
                  <a:lnTo>
                    <a:pt x="133596" y="639634"/>
                  </a:lnTo>
                  <a:lnTo>
                    <a:pt x="89064" y="639634"/>
                  </a:lnTo>
                  <a:lnTo>
                    <a:pt x="44532" y="639634"/>
                  </a:lnTo>
                  <a:lnTo>
                    <a:pt x="0" y="639634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672779" y="3159009"/>
              <a:ext cx="1825820" cy="574725"/>
            </a:xfrm>
            <a:custGeom>
              <a:avLst/>
              <a:pathLst>
                <a:path w="1825820" h="574725">
                  <a:moveTo>
                    <a:pt x="0" y="309188"/>
                  </a:moveTo>
                  <a:lnTo>
                    <a:pt x="44532" y="360622"/>
                  </a:lnTo>
                  <a:lnTo>
                    <a:pt x="89064" y="107696"/>
                  </a:lnTo>
                  <a:lnTo>
                    <a:pt x="133596" y="192986"/>
                  </a:lnTo>
                  <a:lnTo>
                    <a:pt x="178128" y="177009"/>
                  </a:lnTo>
                  <a:lnTo>
                    <a:pt x="222661" y="173348"/>
                  </a:lnTo>
                  <a:lnTo>
                    <a:pt x="267193" y="280999"/>
                  </a:lnTo>
                  <a:lnTo>
                    <a:pt x="311725" y="263426"/>
                  </a:lnTo>
                  <a:lnTo>
                    <a:pt x="356257" y="290329"/>
                  </a:lnTo>
                  <a:lnTo>
                    <a:pt x="400789" y="301211"/>
                  </a:lnTo>
                  <a:lnTo>
                    <a:pt x="445322" y="415564"/>
                  </a:lnTo>
                  <a:lnTo>
                    <a:pt x="489854" y="310761"/>
                  </a:lnTo>
                  <a:lnTo>
                    <a:pt x="534386" y="252981"/>
                  </a:lnTo>
                  <a:lnTo>
                    <a:pt x="578918" y="219161"/>
                  </a:lnTo>
                  <a:lnTo>
                    <a:pt x="623450" y="119992"/>
                  </a:lnTo>
                  <a:lnTo>
                    <a:pt x="667983" y="150714"/>
                  </a:lnTo>
                  <a:lnTo>
                    <a:pt x="712515" y="173894"/>
                  </a:lnTo>
                  <a:lnTo>
                    <a:pt x="757047" y="157350"/>
                  </a:lnTo>
                  <a:lnTo>
                    <a:pt x="801579" y="196725"/>
                  </a:lnTo>
                  <a:lnTo>
                    <a:pt x="846111" y="177354"/>
                  </a:lnTo>
                  <a:lnTo>
                    <a:pt x="890644" y="122599"/>
                  </a:lnTo>
                  <a:lnTo>
                    <a:pt x="935176" y="39663"/>
                  </a:lnTo>
                  <a:lnTo>
                    <a:pt x="979708" y="36607"/>
                  </a:lnTo>
                  <a:lnTo>
                    <a:pt x="1024240" y="0"/>
                  </a:lnTo>
                  <a:lnTo>
                    <a:pt x="1068772" y="20679"/>
                  </a:lnTo>
                  <a:lnTo>
                    <a:pt x="1113305" y="20633"/>
                  </a:lnTo>
                  <a:lnTo>
                    <a:pt x="1157837" y="64384"/>
                  </a:lnTo>
                  <a:lnTo>
                    <a:pt x="1202369" y="65701"/>
                  </a:lnTo>
                  <a:lnTo>
                    <a:pt x="1246901" y="92543"/>
                  </a:lnTo>
                  <a:lnTo>
                    <a:pt x="1291433" y="108108"/>
                  </a:lnTo>
                  <a:lnTo>
                    <a:pt x="1335966" y="256634"/>
                  </a:lnTo>
                  <a:lnTo>
                    <a:pt x="1380498" y="226374"/>
                  </a:lnTo>
                  <a:lnTo>
                    <a:pt x="1425030" y="264744"/>
                  </a:lnTo>
                  <a:lnTo>
                    <a:pt x="1469562" y="256272"/>
                  </a:lnTo>
                  <a:lnTo>
                    <a:pt x="1514094" y="329036"/>
                  </a:lnTo>
                  <a:lnTo>
                    <a:pt x="1558627" y="335344"/>
                  </a:lnTo>
                  <a:lnTo>
                    <a:pt x="1603159" y="340127"/>
                  </a:lnTo>
                  <a:lnTo>
                    <a:pt x="1647691" y="362116"/>
                  </a:lnTo>
                  <a:lnTo>
                    <a:pt x="1692223" y="374766"/>
                  </a:lnTo>
                  <a:lnTo>
                    <a:pt x="1736755" y="424762"/>
                  </a:lnTo>
                  <a:lnTo>
                    <a:pt x="1781288" y="397519"/>
                  </a:lnTo>
                  <a:lnTo>
                    <a:pt x="1825820" y="5747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644151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644151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644151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644151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644151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672779" y="4190816"/>
              <a:ext cx="1825820" cy="157887"/>
            </a:xfrm>
            <a:custGeom>
              <a:avLst/>
              <a:pathLst>
                <a:path w="1825820" h="157887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3431"/>
                  </a:lnTo>
                  <a:lnTo>
                    <a:pt x="1692223" y="0"/>
                  </a:lnTo>
                  <a:lnTo>
                    <a:pt x="1647691" y="1551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1294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678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920"/>
                  </a:lnTo>
                  <a:lnTo>
                    <a:pt x="1202369" y="1266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3205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0"/>
                  </a:lnTo>
                  <a:lnTo>
                    <a:pt x="534386" y="0"/>
                  </a:lnTo>
                  <a:lnTo>
                    <a:pt x="489854" y="0"/>
                  </a:lnTo>
                  <a:lnTo>
                    <a:pt x="445322" y="0"/>
                  </a:lnTo>
                  <a:lnTo>
                    <a:pt x="400789" y="11625"/>
                  </a:lnTo>
                  <a:lnTo>
                    <a:pt x="356257" y="0"/>
                  </a:lnTo>
                  <a:lnTo>
                    <a:pt x="311725" y="34363"/>
                  </a:lnTo>
                  <a:lnTo>
                    <a:pt x="267193" y="22254"/>
                  </a:lnTo>
                  <a:lnTo>
                    <a:pt x="222661" y="36440"/>
                  </a:lnTo>
                  <a:lnTo>
                    <a:pt x="178128" y="43514"/>
                  </a:lnTo>
                  <a:lnTo>
                    <a:pt x="133596" y="87493"/>
                  </a:lnTo>
                  <a:lnTo>
                    <a:pt x="89064" y="105709"/>
                  </a:lnTo>
                  <a:lnTo>
                    <a:pt x="44532" y="157887"/>
                  </a:lnTo>
                  <a:lnTo>
                    <a:pt x="0" y="25126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672779" y="4190816"/>
              <a:ext cx="1825820" cy="0"/>
            </a:xfrm>
            <a:custGeom>
              <a:avLst/>
              <a:pathLst>
                <a:path w="1825820" h="0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672779" y="4190816"/>
              <a:ext cx="1825820" cy="157887"/>
            </a:xfrm>
            <a:custGeom>
              <a:avLst/>
              <a:pathLst>
                <a:path w="1825820" h="157887">
                  <a:moveTo>
                    <a:pt x="0" y="25126"/>
                  </a:moveTo>
                  <a:lnTo>
                    <a:pt x="44532" y="157887"/>
                  </a:lnTo>
                  <a:lnTo>
                    <a:pt x="89064" y="105709"/>
                  </a:lnTo>
                  <a:lnTo>
                    <a:pt x="133596" y="87493"/>
                  </a:lnTo>
                  <a:lnTo>
                    <a:pt x="178128" y="43514"/>
                  </a:lnTo>
                  <a:lnTo>
                    <a:pt x="222661" y="36440"/>
                  </a:lnTo>
                  <a:lnTo>
                    <a:pt x="267193" y="22254"/>
                  </a:lnTo>
                  <a:lnTo>
                    <a:pt x="311725" y="34363"/>
                  </a:lnTo>
                  <a:lnTo>
                    <a:pt x="356257" y="0"/>
                  </a:lnTo>
                  <a:lnTo>
                    <a:pt x="400789" y="11625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3205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266"/>
                  </a:lnTo>
                  <a:lnTo>
                    <a:pt x="1246901" y="92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678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129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1551"/>
                  </a:lnTo>
                  <a:lnTo>
                    <a:pt x="1692223" y="0"/>
                  </a:lnTo>
                  <a:lnTo>
                    <a:pt x="1736755" y="3431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3431"/>
                  </a:lnTo>
                  <a:lnTo>
                    <a:pt x="1692223" y="0"/>
                  </a:lnTo>
                  <a:lnTo>
                    <a:pt x="1647691" y="1551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1294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678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920"/>
                  </a:lnTo>
                  <a:lnTo>
                    <a:pt x="1202369" y="1266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3205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3314"/>
                  </a:lnTo>
                  <a:lnTo>
                    <a:pt x="712515" y="9110"/>
                  </a:lnTo>
                  <a:lnTo>
                    <a:pt x="667983" y="25058"/>
                  </a:lnTo>
                  <a:lnTo>
                    <a:pt x="623450" y="12954"/>
                  </a:lnTo>
                  <a:lnTo>
                    <a:pt x="578918" y="30545"/>
                  </a:lnTo>
                  <a:lnTo>
                    <a:pt x="534386" y="21051"/>
                  </a:lnTo>
                  <a:lnTo>
                    <a:pt x="489854" y="16059"/>
                  </a:lnTo>
                  <a:lnTo>
                    <a:pt x="445322" y="5262"/>
                  </a:lnTo>
                  <a:lnTo>
                    <a:pt x="400789" y="11625"/>
                  </a:lnTo>
                  <a:lnTo>
                    <a:pt x="356257" y="18997"/>
                  </a:lnTo>
                  <a:lnTo>
                    <a:pt x="311725" y="34363"/>
                  </a:lnTo>
                  <a:lnTo>
                    <a:pt x="267193" y="22254"/>
                  </a:lnTo>
                  <a:lnTo>
                    <a:pt x="222661" y="40995"/>
                  </a:lnTo>
                  <a:lnTo>
                    <a:pt x="178128" y="60920"/>
                  </a:lnTo>
                  <a:lnTo>
                    <a:pt x="133596" y="96029"/>
                  </a:lnTo>
                  <a:lnTo>
                    <a:pt x="89064" y="116836"/>
                  </a:lnTo>
                  <a:lnTo>
                    <a:pt x="44532" y="15788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672779" y="4190816"/>
              <a:ext cx="1825820" cy="157887"/>
            </a:xfrm>
            <a:custGeom>
              <a:avLst/>
              <a:pathLst>
                <a:path w="1825820" h="157887">
                  <a:moveTo>
                    <a:pt x="0" y="25126"/>
                  </a:moveTo>
                  <a:lnTo>
                    <a:pt x="44532" y="157887"/>
                  </a:lnTo>
                  <a:lnTo>
                    <a:pt x="89064" y="105709"/>
                  </a:lnTo>
                  <a:lnTo>
                    <a:pt x="133596" y="87493"/>
                  </a:lnTo>
                  <a:lnTo>
                    <a:pt x="178128" y="43514"/>
                  </a:lnTo>
                  <a:lnTo>
                    <a:pt x="222661" y="36440"/>
                  </a:lnTo>
                  <a:lnTo>
                    <a:pt x="267193" y="22254"/>
                  </a:lnTo>
                  <a:lnTo>
                    <a:pt x="311725" y="34363"/>
                  </a:lnTo>
                  <a:lnTo>
                    <a:pt x="356257" y="0"/>
                  </a:lnTo>
                  <a:lnTo>
                    <a:pt x="400789" y="11625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3205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266"/>
                  </a:lnTo>
                  <a:lnTo>
                    <a:pt x="1246901" y="92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678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129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1551"/>
                  </a:lnTo>
                  <a:lnTo>
                    <a:pt x="1692223" y="0"/>
                  </a:lnTo>
                  <a:lnTo>
                    <a:pt x="1736755" y="3431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672779" y="4190816"/>
              <a:ext cx="1825820" cy="305248"/>
            </a:xfrm>
            <a:custGeom>
              <a:avLst/>
              <a:pathLst>
                <a:path w="1825820" h="305248">
                  <a:moveTo>
                    <a:pt x="0" y="25126"/>
                  </a:moveTo>
                  <a:lnTo>
                    <a:pt x="44532" y="157887"/>
                  </a:lnTo>
                  <a:lnTo>
                    <a:pt x="89064" y="116836"/>
                  </a:lnTo>
                  <a:lnTo>
                    <a:pt x="133596" y="96029"/>
                  </a:lnTo>
                  <a:lnTo>
                    <a:pt x="178128" y="60920"/>
                  </a:lnTo>
                  <a:lnTo>
                    <a:pt x="222661" y="40995"/>
                  </a:lnTo>
                  <a:lnTo>
                    <a:pt x="267193" y="22254"/>
                  </a:lnTo>
                  <a:lnTo>
                    <a:pt x="311725" y="34363"/>
                  </a:lnTo>
                  <a:lnTo>
                    <a:pt x="356257" y="18997"/>
                  </a:lnTo>
                  <a:lnTo>
                    <a:pt x="400789" y="11625"/>
                  </a:lnTo>
                  <a:lnTo>
                    <a:pt x="445322" y="5262"/>
                  </a:lnTo>
                  <a:lnTo>
                    <a:pt x="489854" y="16059"/>
                  </a:lnTo>
                  <a:lnTo>
                    <a:pt x="534386" y="21051"/>
                  </a:lnTo>
                  <a:lnTo>
                    <a:pt x="578918" y="30545"/>
                  </a:lnTo>
                  <a:lnTo>
                    <a:pt x="623450" y="12954"/>
                  </a:lnTo>
                  <a:lnTo>
                    <a:pt x="667983" y="25058"/>
                  </a:lnTo>
                  <a:lnTo>
                    <a:pt x="712515" y="9110"/>
                  </a:lnTo>
                  <a:lnTo>
                    <a:pt x="757047" y="3314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3205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266"/>
                  </a:lnTo>
                  <a:lnTo>
                    <a:pt x="1246901" y="92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678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129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1551"/>
                  </a:lnTo>
                  <a:lnTo>
                    <a:pt x="1692223" y="0"/>
                  </a:lnTo>
                  <a:lnTo>
                    <a:pt x="1736755" y="3431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3431"/>
                  </a:lnTo>
                  <a:lnTo>
                    <a:pt x="1692223" y="0"/>
                  </a:lnTo>
                  <a:lnTo>
                    <a:pt x="1647691" y="1551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1294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678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920"/>
                  </a:lnTo>
                  <a:lnTo>
                    <a:pt x="1202369" y="1266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3205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3314"/>
                  </a:lnTo>
                  <a:lnTo>
                    <a:pt x="712515" y="9110"/>
                  </a:lnTo>
                  <a:lnTo>
                    <a:pt x="667983" y="25058"/>
                  </a:lnTo>
                  <a:lnTo>
                    <a:pt x="623450" y="12954"/>
                  </a:lnTo>
                  <a:lnTo>
                    <a:pt x="578918" y="30545"/>
                  </a:lnTo>
                  <a:lnTo>
                    <a:pt x="534386" y="21051"/>
                  </a:lnTo>
                  <a:lnTo>
                    <a:pt x="489854" y="16059"/>
                  </a:lnTo>
                  <a:lnTo>
                    <a:pt x="445322" y="5262"/>
                  </a:lnTo>
                  <a:lnTo>
                    <a:pt x="400789" y="23251"/>
                  </a:lnTo>
                  <a:lnTo>
                    <a:pt x="356257" y="18997"/>
                  </a:lnTo>
                  <a:lnTo>
                    <a:pt x="311725" y="45818"/>
                  </a:lnTo>
                  <a:lnTo>
                    <a:pt x="267193" y="37090"/>
                  </a:lnTo>
                  <a:lnTo>
                    <a:pt x="222661" y="54660"/>
                  </a:lnTo>
                  <a:lnTo>
                    <a:pt x="178128" y="78326"/>
                  </a:lnTo>
                  <a:lnTo>
                    <a:pt x="133596" y="153647"/>
                  </a:lnTo>
                  <a:lnTo>
                    <a:pt x="89064" y="255927"/>
                  </a:lnTo>
                  <a:lnTo>
                    <a:pt x="44532" y="305248"/>
                  </a:lnTo>
                  <a:lnTo>
                    <a:pt x="0" y="100504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672779" y="4190816"/>
              <a:ext cx="1825820" cy="157887"/>
            </a:xfrm>
            <a:custGeom>
              <a:avLst/>
              <a:pathLst>
                <a:path w="1825820" h="157887">
                  <a:moveTo>
                    <a:pt x="0" y="25126"/>
                  </a:moveTo>
                  <a:lnTo>
                    <a:pt x="44532" y="157887"/>
                  </a:lnTo>
                  <a:lnTo>
                    <a:pt x="89064" y="116836"/>
                  </a:lnTo>
                  <a:lnTo>
                    <a:pt x="133596" y="96029"/>
                  </a:lnTo>
                  <a:lnTo>
                    <a:pt x="178128" y="60920"/>
                  </a:lnTo>
                  <a:lnTo>
                    <a:pt x="222661" y="40995"/>
                  </a:lnTo>
                  <a:lnTo>
                    <a:pt x="267193" y="22254"/>
                  </a:lnTo>
                  <a:lnTo>
                    <a:pt x="311725" y="34363"/>
                  </a:lnTo>
                  <a:lnTo>
                    <a:pt x="356257" y="18997"/>
                  </a:lnTo>
                  <a:lnTo>
                    <a:pt x="400789" y="11625"/>
                  </a:lnTo>
                  <a:lnTo>
                    <a:pt x="445322" y="5262"/>
                  </a:lnTo>
                  <a:lnTo>
                    <a:pt x="489854" y="16059"/>
                  </a:lnTo>
                  <a:lnTo>
                    <a:pt x="534386" y="21051"/>
                  </a:lnTo>
                  <a:lnTo>
                    <a:pt x="578918" y="30545"/>
                  </a:lnTo>
                  <a:lnTo>
                    <a:pt x="623450" y="12954"/>
                  </a:lnTo>
                  <a:lnTo>
                    <a:pt x="667983" y="25058"/>
                  </a:lnTo>
                  <a:lnTo>
                    <a:pt x="712515" y="9110"/>
                  </a:lnTo>
                  <a:lnTo>
                    <a:pt x="757047" y="3314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3205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266"/>
                  </a:lnTo>
                  <a:lnTo>
                    <a:pt x="1246901" y="92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678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129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1551"/>
                  </a:lnTo>
                  <a:lnTo>
                    <a:pt x="1692223" y="0"/>
                  </a:lnTo>
                  <a:lnTo>
                    <a:pt x="1736755" y="3431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672779" y="4190816"/>
              <a:ext cx="1825820" cy="515764"/>
            </a:xfrm>
            <a:custGeom>
              <a:avLst/>
              <a:pathLst>
                <a:path w="1825820" h="515764">
                  <a:moveTo>
                    <a:pt x="0" y="100504"/>
                  </a:moveTo>
                  <a:lnTo>
                    <a:pt x="44532" y="305248"/>
                  </a:lnTo>
                  <a:lnTo>
                    <a:pt x="89064" y="255927"/>
                  </a:lnTo>
                  <a:lnTo>
                    <a:pt x="133596" y="153647"/>
                  </a:lnTo>
                  <a:lnTo>
                    <a:pt x="178128" y="78326"/>
                  </a:lnTo>
                  <a:lnTo>
                    <a:pt x="222661" y="54660"/>
                  </a:lnTo>
                  <a:lnTo>
                    <a:pt x="267193" y="37090"/>
                  </a:lnTo>
                  <a:lnTo>
                    <a:pt x="311725" y="45818"/>
                  </a:lnTo>
                  <a:lnTo>
                    <a:pt x="356257" y="18997"/>
                  </a:lnTo>
                  <a:lnTo>
                    <a:pt x="400789" y="23251"/>
                  </a:lnTo>
                  <a:lnTo>
                    <a:pt x="445322" y="5262"/>
                  </a:lnTo>
                  <a:lnTo>
                    <a:pt x="489854" y="16059"/>
                  </a:lnTo>
                  <a:lnTo>
                    <a:pt x="534386" y="21051"/>
                  </a:lnTo>
                  <a:lnTo>
                    <a:pt x="578918" y="30545"/>
                  </a:lnTo>
                  <a:lnTo>
                    <a:pt x="623450" y="12954"/>
                  </a:lnTo>
                  <a:lnTo>
                    <a:pt x="667983" y="25058"/>
                  </a:lnTo>
                  <a:lnTo>
                    <a:pt x="712515" y="9110"/>
                  </a:lnTo>
                  <a:lnTo>
                    <a:pt x="757047" y="3314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3205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266"/>
                  </a:lnTo>
                  <a:lnTo>
                    <a:pt x="1246901" y="92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678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129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1551"/>
                  </a:lnTo>
                  <a:lnTo>
                    <a:pt x="1692223" y="0"/>
                  </a:lnTo>
                  <a:lnTo>
                    <a:pt x="1736755" y="3431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1807"/>
                  </a:lnTo>
                  <a:lnTo>
                    <a:pt x="1736755" y="10293"/>
                  </a:lnTo>
                  <a:lnTo>
                    <a:pt x="1692223" y="4817"/>
                  </a:lnTo>
                  <a:lnTo>
                    <a:pt x="1647691" y="4654"/>
                  </a:lnTo>
                  <a:lnTo>
                    <a:pt x="1603159" y="4165"/>
                  </a:lnTo>
                  <a:lnTo>
                    <a:pt x="1558627" y="1598"/>
                  </a:lnTo>
                  <a:lnTo>
                    <a:pt x="1514094" y="4532"/>
                  </a:lnTo>
                  <a:lnTo>
                    <a:pt x="1469562" y="1627"/>
                  </a:lnTo>
                  <a:lnTo>
                    <a:pt x="1425030" y="5270"/>
                  </a:lnTo>
                  <a:lnTo>
                    <a:pt x="1380498" y="14248"/>
                  </a:lnTo>
                  <a:lnTo>
                    <a:pt x="1335966" y="3994"/>
                  </a:lnTo>
                  <a:lnTo>
                    <a:pt x="1291433" y="16649"/>
                  </a:lnTo>
                  <a:lnTo>
                    <a:pt x="1246901" y="19334"/>
                  </a:lnTo>
                  <a:lnTo>
                    <a:pt x="1202369" y="24063"/>
                  </a:lnTo>
                  <a:lnTo>
                    <a:pt x="1157837" y="11539"/>
                  </a:lnTo>
                  <a:lnTo>
                    <a:pt x="1113305" y="38751"/>
                  </a:lnTo>
                  <a:lnTo>
                    <a:pt x="1068772" y="90746"/>
                  </a:lnTo>
                  <a:lnTo>
                    <a:pt x="1024240" y="67313"/>
                  </a:lnTo>
                  <a:lnTo>
                    <a:pt x="979708" y="94413"/>
                  </a:lnTo>
                  <a:lnTo>
                    <a:pt x="935176" y="70101"/>
                  </a:lnTo>
                  <a:lnTo>
                    <a:pt x="890644" y="43618"/>
                  </a:lnTo>
                  <a:lnTo>
                    <a:pt x="846111" y="21636"/>
                  </a:lnTo>
                  <a:lnTo>
                    <a:pt x="801579" y="0"/>
                  </a:lnTo>
                  <a:lnTo>
                    <a:pt x="757047" y="89491"/>
                  </a:lnTo>
                  <a:lnTo>
                    <a:pt x="712515" y="177646"/>
                  </a:lnTo>
                  <a:lnTo>
                    <a:pt x="667983" y="175411"/>
                  </a:lnTo>
                  <a:lnTo>
                    <a:pt x="623450" y="236425"/>
                  </a:lnTo>
                  <a:lnTo>
                    <a:pt x="578918" y="249454"/>
                  </a:lnTo>
                  <a:lnTo>
                    <a:pt x="534386" y="505238"/>
                  </a:lnTo>
                  <a:lnTo>
                    <a:pt x="489854" y="377409"/>
                  </a:lnTo>
                  <a:lnTo>
                    <a:pt x="445322" y="336825"/>
                  </a:lnTo>
                  <a:lnTo>
                    <a:pt x="400789" y="290638"/>
                  </a:lnTo>
                  <a:lnTo>
                    <a:pt x="356257" y="303964"/>
                  </a:lnTo>
                  <a:lnTo>
                    <a:pt x="311725" y="286363"/>
                  </a:lnTo>
                  <a:lnTo>
                    <a:pt x="267193" y="267054"/>
                  </a:lnTo>
                  <a:lnTo>
                    <a:pt x="222661" y="296076"/>
                  </a:lnTo>
                  <a:lnTo>
                    <a:pt x="178128" y="300250"/>
                  </a:lnTo>
                  <a:lnTo>
                    <a:pt x="133596" y="264615"/>
                  </a:lnTo>
                  <a:lnTo>
                    <a:pt x="89064" y="311563"/>
                  </a:lnTo>
                  <a:lnTo>
                    <a:pt x="44532" y="515764"/>
                  </a:lnTo>
                  <a:lnTo>
                    <a:pt x="0" y="376891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672779" y="4190816"/>
              <a:ext cx="1825820" cy="305248"/>
            </a:xfrm>
            <a:custGeom>
              <a:avLst/>
              <a:pathLst>
                <a:path w="1825820" h="305248">
                  <a:moveTo>
                    <a:pt x="0" y="100504"/>
                  </a:moveTo>
                  <a:lnTo>
                    <a:pt x="44532" y="305248"/>
                  </a:lnTo>
                  <a:lnTo>
                    <a:pt x="89064" y="255927"/>
                  </a:lnTo>
                  <a:lnTo>
                    <a:pt x="133596" y="153647"/>
                  </a:lnTo>
                  <a:lnTo>
                    <a:pt x="178128" y="78326"/>
                  </a:lnTo>
                  <a:lnTo>
                    <a:pt x="222661" y="54660"/>
                  </a:lnTo>
                  <a:lnTo>
                    <a:pt x="267193" y="37090"/>
                  </a:lnTo>
                  <a:lnTo>
                    <a:pt x="311725" y="45818"/>
                  </a:lnTo>
                  <a:lnTo>
                    <a:pt x="356257" y="18997"/>
                  </a:lnTo>
                  <a:lnTo>
                    <a:pt x="400789" y="23251"/>
                  </a:lnTo>
                  <a:lnTo>
                    <a:pt x="445322" y="5262"/>
                  </a:lnTo>
                  <a:lnTo>
                    <a:pt x="489854" y="16059"/>
                  </a:lnTo>
                  <a:lnTo>
                    <a:pt x="534386" y="21051"/>
                  </a:lnTo>
                  <a:lnTo>
                    <a:pt x="578918" y="30545"/>
                  </a:lnTo>
                  <a:lnTo>
                    <a:pt x="623450" y="12954"/>
                  </a:lnTo>
                  <a:lnTo>
                    <a:pt x="667983" y="25058"/>
                  </a:lnTo>
                  <a:lnTo>
                    <a:pt x="712515" y="9110"/>
                  </a:lnTo>
                  <a:lnTo>
                    <a:pt x="757047" y="3314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3205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1266"/>
                  </a:lnTo>
                  <a:lnTo>
                    <a:pt x="1246901" y="92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678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1294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1551"/>
                  </a:lnTo>
                  <a:lnTo>
                    <a:pt x="1692223" y="0"/>
                  </a:lnTo>
                  <a:lnTo>
                    <a:pt x="1736755" y="3431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672779" y="4190816"/>
              <a:ext cx="1825820" cy="557867"/>
            </a:xfrm>
            <a:custGeom>
              <a:avLst/>
              <a:pathLst>
                <a:path w="1825820" h="557867">
                  <a:moveTo>
                    <a:pt x="0" y="376891"/>
                  </a:moveTo>
                  <a:lnTo>
                    <a:pt x="44532" y="515764"/>
                  </a:lnTo>
                  <a:lnTo>
                    <a:pt x="89064" y="311563"/>
                  </a:lnTo>
                  <a:lnTo>
                    <a:pt x="133596" y="264615"/>
                  </a:lnTo>
                  <a:lnTo>
                    <a:pt x="178128" y="300250"/>
                  </a:lnTo>
                  <a:lnTo>
                    <a:pt x="222661" y="296076"/>
                  </a:lnTo>
                  <a:lnTo>
                    <a:pt x="267193" y="267054"/>
                  </a:lnTo>
                  <a:lnTo>
                    <a:pt x="311725" y="286363"/>
                  </a:lnTo>
                  <a:lnTo>
                    <a:pt x="356257" y="303964"/>
                  </a:lnTo>
                  <a:lnTo>
                    <a:pt x="400789" y="290638"/>
                  </a:lnTo>
                  <a:lnTo>
                    <a:pt x="445322" y="336825"/>
                  </a:lnTo>
                  <a:lnTo>
                    <a:pt x="489854" y="377409"/>
                  </a:lnTo>
                  <a:lnTo>
                    <a:pt x="534386" y="505238"/>
                  </a:lnTo>
                  <a:lnTo>
                    <a:pt x="578918" y="249454"/>
                  </a:lnTo>
                  <a:lnTo>
                    <a:pt x="623450" y="236425"/>
                  </a:lnTo>
                  <a:lnTo>
                    <a:pt x="667983" y="175411"/>
                  </a:lnTo>
                  <a:lnTo>
                    <a:pt x="712515" y="177646"/>
                  </a:lnTo>
                  <a:lnTo>
                    <a:pt x="757047" y="89491"/>
                  </a:lnTo>
                  <a:lnTo>
                    <a:pt x="801579" y="0"/>
                  </a:lnTo>
                  <a:lnTo>
                    <a:pt x="846111" y="21636"/>
                  </a:lnTo>
                  <a:lnTo>
                    <a:pt x="890644" y="43618"/>
                  </a:lnTo>
                  <a:lnTo>
                    <a:pt x="935176" y="70101"/>
                  </a:lnTo>
                  <a:lnTo>
                    <a:pt x="979708" y="94413"/>
                  </a:lnTo>
                  <a:lnTo>
                    <a:pt x="1024240" y="67313"/>
                  </a:lnTo>
                  <a:lnTo>
                    <a:pt x="1068772" y="90746"/>
                  </a:lnTo>
                  <a:lnTo>
                    <a:pt x="1113305" y="38751"/>
                  </a:lnTo>
                  <a:lnTo>
                    <a:pt x="1157837" y="11539"/>
                  </a:lnTo>
                  <a:lnTo>
                    <a:pt x="1202369" y="24063"/>
                  </a:lnTo>
                  <a:lnTo>
                    <a:pt x="1246901" y="19334"/>
                  </a:lnTo>
                  <a:lnTo>
                    <a:pt x="1291433" y="16649"/>
                  </a:lnTo>
                  <a:lnTo>
                    <a:pt x="1335966" y="3994"/>
                  </a:lnTo>
                  <a:lnTo>
                    <a:pt x="1380498" y="14248"/>
                  </a:lnTo>
                  <a:lnTo>
                    <a:pt x="1425030" y="5270"/>
                  </a:lnTo>
                  <a:lnTo>
                    <a:pt x="1469562" y="1627"/>
                  </a:lnTo>
                  <a:lnTo>
                    <a:pt x="1514094" y="4532"/>
                  </a:lnTo>
                  <a:lnTo>
                    <a:pt x="1558627" y="1598"/>
                  </a:lnTo>
                  <a:lnTo>
                    <a:pt x="1603159" y="4165"/>
                  </a:lnTo>
                  <a:lnTo>
                    <a:pt x="1647691" y="4654"/>
                  </a:lnTo>
                  <a:lnTo>
                    <a:pt x="1692223" y="4817"/>
                  </a:lnTo>
                  <a:lnTo>
                    <a:pt x="1736755" y="10293"/>
                  </a:lnTo>
                  <a:lnTo>
                    <a:pt x="1781288" y="1807"/>
                  </a:lnTo>
                  <a:lnTo>
                    <a:pt x="1825820" y="0"/>
                  </a:lnTo>
                  <a:lnTo>
                    <a:pt x="1781288" y="1807"/>
                  </a:lnTo>
                  <a:lnTo>
                    <a:pt x="1736755" y="10293"/>
                  </a:lnTo>
                  <a:lnTo>
                    <a:pt x="1692223" y="4817"/>
                  </a:lnTo>
                  <a:lnTo>
                    <a:pt x="1647691" y="4654"/>
                  </a:lnTo>
                  <a:lnTo>
                    <a:pt x="1603159" y="4165"/>
                  </a:lnTo>
                  <a:lnTo>
                    <a:pt x="1558627" y="1598"/>
                  </a:lnTo>
                  <a:lnTo>
                    <a:pt x="1514094" y="4532"/>
                  </a:lnTo>
                  <a:lnTo>
                    <a:pt x="1469562" y="1627"/>
                  </a:lnTo>
                  <a:lnTo>
                    <a:pt x="1425030" y="5270"/>
                  </a:lnTo>
                  <a:lnTo>
                    <a:pt x="1380498" y="14248"/>
                  </a:lnTo>
                  <a:lnTo>
                    <a:pt x="1335966" y="3994"/>
                  </a:lnTo>
                  <a:lnTo>
                    <a:pt x="1291433" y="16649"/>
                  </a:lnTo>
                  <a:lnTo>
                    <a:pt x="1246901" y="19334"/>
                  </a:lnTo>
                  <a:lnTo>
                    <a:pt x="1202369" y="24063"/>
                  </a:lnTo>
                  <a:lnTo>
                    <a:pt x="1157837" y="11539"/>
                  </a:lnTo>
                  <a:lnTo>
                    <a:pt x="1113305" y="38751"/>
                  </a:lnTo>
                  <a:lnTo>
                    <a:pt x="1068772" y="90746"/>
                  </a:lnTo>
                  <a:lnTo>
                    <a:pt x="1024240" y="67313"/>
                  </a:lnTo>
                  <a:lnTo>
                    <a:pt x="979708" y="94413"/>
                  </a:lnTo>
                  <a:lnTo>
                    <a:pt x="935176" y="70101"/>
                  </a:lnTo>
                  <a:lnTo>
                    <a:pt x="890644" y="43618"/>
                  </a:lnTo>
                  <a:lnTo>
                    <a:pt x="846111" y="21636"/>
                  </a:lnTo>
                  <a:lnTo>
                    <a:pt x="801579" y="0"/>
                  </a:lnTo>
                  <a:lnTo>
                    <a:pt x="757047" y="89491"/>
                  </a:lnTo>
                  <a:lnTo>
                    <a:pt x="712515" y="177646"/>
                  </a:lnTo>
                  <a:lnTo>
                    <a:pt x="667983" y="187940"/>
                  </a:lnTo>
                  <a:lnTo>
                    <a:pt x="623450" y="249380"/>
                  </a:lnTo>
                  <a:lnTo>
                    <a:pt x="578918" y="254545"/>
                  </a:lnTo>
                  <a:lnTo>
                    <a:pt x="534386" y="505238"/>
                  </a:lnTo>
                  <a:lnTo>
                    <a:pt x="489854" y="385439"/>
                  </a:lnTo>
                  <a:lnTo>
                    <a:pt x="445322" y="342088"/>
                  </a:lnTo>
                  <a:lnTo>
                    <a:pt x="400789" y="290638"/>
                  </a:lnTo>
                  <a:lnTo>
                    <a:pt x="356257" y="303964"/>
                  </a:lnTo>
                  <a:lnTo>
                    <a:pt x="311725" y="332182"/>
                  </a:lnTo>
                  <a:lnTo>
                    <a:pt x="267193" y="267054"/>
                  </a:lnTo>
                  <a:lnTo>
                    <a:pt x="222661" y="296076"/>
                  </a:lnTo>
                  <a:lnTo>
                    <a:pt x="178128" y="300250"/>
                  </a:lnTo>
                  <a:lnTo>
                    <a:pt x="133596" y="266749"/>
                  </a:lnTo>
                  <a:lnTo>
                    <a:pt x="89064" y="322691"/>
                  </a:lnTo>
                  <a:lnTo>
                    <a:pt x="44532" y="557867"/>
                  </a:lnTo>
                  <a:lnTo>
                    <a:pt x="0" y="502522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672779" y="4190816"/>
              <a:ext cx="1825820" cy="515764"/>
            </a:xfrm>
            <a:custGeom>
              <a:avLst/>
              <a:pathLst>
                <a:path w="1825820" h="515764">
                  <a:moveTo>
                    <a:pt x="0" y="376891"/>
                  </a:moveTo>
                  <a:lnTo>
                    <a:pt x="44532" y="515764"/>
                  </a:lnTo>
                  <a:lnTo>
                    <a:pt x="89064" y="311563"/>
                  </a:lnTo>
                  <a:lnTo>
                    <a:pt x="133596" y="264615"/>
                  </a:lnTo>
                  <a:lnTo>
                    <a:pt x="178128" y="300250"/>
                  </a:lnTo>
                  <a:lnTo>
                    <a:pt x="222661" y="296076"/>
                  </a:lnTo>
                  <a:lnTo>
                    <a:pt x="267193" y="267054"/>
                  </a:lnTo>
                  <a:lnTo>
                    <a:pt x="311725" y="286363"/>
                  </a:lnTo>
                  <a:lnTo>
                    <a:pt x="356257" y="303964"/>
                  </a:lnTo>
                  <a:lnTo>
                    <a:pt x="400789" y="290638"/>
                  </a:lnTo>
                  <a:lnTo>
                    <a:pt x="445322" y="336825"/>
                  </a:lnTo>
                  <a:lnTo>
                    <a:pt x="489854" y="377409"/>
                  </a:lnTo>
                  <a:lnTo>
                    <a:pt x="534386" y="505238"/>
                  </a:lnTo>
                  <a:lnTo>
                    <a:pt x="578918" y="249454"/>
                  </a:lnTo>
                  <a:lnTo>
                    <a:pt x="623450" y="236425"/>
                  </a:lnTo>
                  <a:lnTo>
                    <a:pt x="667983" y="175411"/>
                  </a:lnTo>
                  <a:lnTo>
                    <a:pt x="712515" y="177646"/>
                  </a:lnTo>
                  <a:lnTo>
                    <a:pt x="757047" y="89491"/>
                  </a:lnTo>
                  <a:lnTo>
                    <a:pt x="801579" y="0"/>
                  </a:lnTo>
                  <a:lnTo>
                    <a:pt x="846111" y="21636"/>
                  </a:lnTo>
                  <a:lnTo>
                    <a:pt x="890644" y="43618"/>
                  </a:lnTo>
                  <a:lnTo>
                    <a:pt x="935176" y="70101"/>
                  </a:lnTo>
                  <a:lnTo>
                    <a:pt x="979708" y="94413"/>
                  </a:lnTo>
                  <a:lnTo>
                    <a:pt x="1024240" y="67313"/>
                  </a:lnTo>
                  <a:lnTo>
                    <a:pt x="1068772" y="90746"/>
                  </a:lnTo>
                  <a:lnTo>
                    <a:pt x="1113305" y="38751"/>
                  </a:lnTo>
                  <a:lnTo>
                    <a:pt x="1157837" y="11539"/>
                  </a:lnTo>
                  <a:lnTo>
                    <a:pt x="1202369" y="24063"/>
                  </a:lnTo>
                  <a:lnTo>
                    <a:pt x="1246901" y="19334"/>
                  </a:lnTo>
                  <a:lnTo>
                    <a:pt x="1291433" y="16649"/>
                  </a:lnTo>
                  <a:lnTo>
                    <a:pt x="1335966" y="3994"/>
                  </a:lnTo>
                  <a:lnTo>
                    <a:pt x="1380498" y="14248"/>
                  </a:lnTo>
                  <a:lnTo>
                    <a:pt x="1425030" y="5270"/>
                  </a:lnTo>
                  <a:lnTo>
                    <a:pt x="1469562" y="1627"/>
                  </a:lnTo>
                  <a:lnTo>
                    <a:pt x="1514094" y="4532"/>
                  </a:lnTo>
                  <a:lnTo>
                    <a:pt x="1558627" y="1598"/>
                  </a:lnTo>
                  <a:lnTo>
                    <a:pt x="1603159" y="4165"/>
                  </a:lnTo>
                  <a:lnTo>
                    <a:pt x="1647691" y="4654"/>
                  </a:lnTo>
                  <a:lnTo>
                    <a:pt x="1692223" y="4817"/>
                  </a:lnTo>
                  <a:lnTo>
                    <a:pt x="1736755" y="10293"/>
                  </a:lnTo>
                  <a:lnTo>
                    <a:pt x="1781288" y="1807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672779" y="4190816"/>
              <a:ext cx="1825820" cy="599971"/>
            </a:xfrm>
            <a:custGeom>
              <a:avLst/>
              <a:pathLst>
                <a:path w="1825820" h="599971">
                  <a:moveTo>
                    <a:pt x="0" y="502522"/>
                  </a:moveTo>
                  <a:lnTo>
                    <a:pt x="44532" y="557867"/>
                  </a:lnTo>
                  <a:lnTo>
                    <a:pt x="89064" y="322691"/>
                  </a:lnTo>
                  <a:lnTo>
                    <a:pt x="133596" y="266749"/>
                  </a:lnTo>
                  <a:lnTo>
                    <a:pt x="178128" y="300250"/>
                  </a:lnTo>
                  <a:lnTo>
                    <a:pt x="222661" y="296076"/>
                  </a:lnTo>
                  <a:lnTo>
                    <a:pt x="267193" y="267054"/>
                  </a:lnTo>
                  <a:lnTo>
                    <a:pt x="311725" y="332182"/>
                  </a:lnTo>
                  <a:lnTo>
                    <a:pt x="356257" y="303964"/>
                  </a:lnTo>
                  <a:lnTo>
                    <a:pt x="400789" y="290638"/>
                  </a:lnTo>
                  <a:lnTo>
                    <a:pt x="445322" y="342088"/>
                  </a:lnTo>
                  <a:lnTo>
                    <a:pt x="489854" y="385439"/>
                  </a:lnTo>
                  <a:lnTo>
                    <a:pt x="534386" y="505238"/>
                  </a:lnTo>
                  <a:lnTo>
                    <a:pt x="578918" y="254545"/>
                  </a:lnTo>
                  <a:lnTo>
                    <a:pt x="623450" y="249380"/>
                  </a:lnTo>
                  <a:lnTo>
                    <a:pt x="667983" y="187940"/>
                  </a:lnTo>
                  <a:lnTo>
                    <a:pt x="712515" y="177646"/>
                  </a:lnTo>
                  <a:lnTo>
                    <a:pt x="757047" y="89491"/>
                  </a:lnTo>
                  <a:lnTo>
                    <a:pt x="801579" y="0"/>
                  </a:lnTo>
                  <a:lnTo>
                    <a:pt x="846111" y="21636"/>
                  </a:lnTo>
                  <a:lnTo>
                    <a:pt x="890644" y="43618"/>
                  </a:lnTo>
                  <a:lnTo>
                    <a:pt x="935176" y="70101"/>
                  </a:lnTo>
                  <a:lnTo>
                    <a:pt x="979708" y="94413"/>
                  </a:lnTo>
                  <a:lnTo>
                    <a:pt x="1024240" y="67313"/>
                  </a:lnTo>
                  <a:lnTo>
                    <a:pt x="1068772" y="90746"/>
                  </a:lnTo>
                  <a:lnTo>
                    <a:pt x="1113305" y="38751"/>
                  </a:lnTo>
                  <a:lnTo>
                    <a:pt x="1157837" y="11539"/>
                  </a:lnTo>
                  <a:lnTo>
                    <a:pt x="1202369" y="24063"/>
                  </a:lnTo>
                  <a:lnTo>
                    <a:pt x="1246901" y="19334"/>
                  </a:lnTo>
                  <a:lnTo>
                    <a:pt x="1291433" y="16649"/>
                  </a:lnTo>
                  <a:lnTo>
                    <a:pt x="1335966" y="3994"/>
                  </a:lnTo>
                  <a:lnTo>
                    <a:pt x="1380498" y="14248"/>
                  </a:lnTo>
                  <a:lnTo>
                    <a:pt x="1425030" y="5270"/>
                  </a:lnTo>
                  <a:lnTo>
                    <a:pt x="1469562" y="1627"/>
                  </a:lnTo>
                  <a:lnTo>
                    <a:pt x="1514094" y="4532"/>
                  </a:lnTo>
                  <a:lnTo>
                    <a:pt x="1558627" y="1598"/>
                  </a:lnTo>
                  <a:lnTo>
                    <a:pt x="1603159" y="4165"/>
                  </a:lnTo>
                  <a:lnTo>
                    <a:pt x="1647691" y="4654"/>
                  </a:lnTo>
                  <a:lnTo>
                    <a:pt x="1692223" y="4817"/>
                  </a:lnTo>
                  <a:lnTo>
                    <a:pt x="1736755" y="10293"/>
                  </a:lnTo>
                  <a:lnTo>
                    <a:pt x="1781288" y="1807"/>
                  </a:lnTo>
                  <a:lnTo>
                    <a:pt x="1825820" y="0"/>
                  </a:lnTo>
                  <a:lnTo>
                    <a:pt x="1781288" y="3614"/>
                  </a:lnTo>
                  <a:lnTo>
                    <a:pt x="1736755" y="13725"/>
                  </a:lnTo>
                  <a:lnTo>
                    <a:pt x="1692223" y="8029"/>
                  </a:lnTo>
                  <a:lnTo>
                    <a:pt x="1647691" y="13964"/>
                  </a:lnTo>
                  <a:lnTo>
                    <a:pt x="1603159" y="7809"/>
                  </a:lnTo>
                  <a:lnTo>
                    <a:pt x="1558627" y="6393"/>
                  </a:lnTo>
                  <a:lnTo>
                    <a:pt x="1514094" y="6474"/>
                  </a:lnTo>
                  <a:lnTo>
                    <a:pt x="1469562" y="6511"/>
                  </a:lnTo>
                  <a:lnTo>
                    <a:pt x="1425030" y="8432"/>
                  </a:lnTo>
                  <a:lnTo>
                    <a:pt x="1380498" y="23068"/>
                  </a:lnTo>
                  <a:lnTo>
                    <a:pt x="1335966" y="11983"/>
                  </a:lnTo>
                  <a:lnTo>
                    <a:pt x="1291433" y="20269"/>
                  </a:lnTo>
                  <a:lnTo>
                    <a:pt x="1246901" y="27620"/>
                  </a:lnTo>
                  <a:lnTo>
                    <a:pt x="1202369" y="31663"/>
                  </a:lnTo>
                  <a:lnTo>
                    <a:pt x="1157837" y="23078"/>
                  </a:lnTo>
                  <a:lnTo>
                    <a:pt x="1113305" y="62002"/>
                  </a:lnTo>
                  <a:lnTo>
                    <a:pt x="1068772" y="166369"/>
                  </a:lnTo>
                  <a:lnTo>
                    <a:pt x="1024240" y="169885"/>
                  </a:lnTo>
                  <a:lnTo>
                    <a:pt x="979708" y="245474"/>
                  </a:lnTo>
                  <a:lnTo>
                    <a:pt x="935176" y="225883"/>
                  </a:lnTo>
                  <a:lnTo>
                    <a:pt x="890644" y="162013"/>
                  </a:lnTo>
                  <a:lnTo>
                    <a:pt x="846111" y="266848"/>
                  </a:lnTo>
                  <a:lnTo>
                    <a:pt x="801579" y="0"/>
                  </a:lnTo>
                  <a:lnTo>
                    <a:pt x="757047" y="235330"/>
                  </a:lnTo>
                  <a:lnTo>
                    <a:pt x="712515" y="223196"/>
                  </a:lnTo>
                  <a:lnTo>
                    <a:pt x="667983" y="254764"/>
                  </a:lnTo>
                  <a:lnTo>
                    <a:pt x="623450" y="325490"/>
                  </a:lnTo>
                  <a:lnTo>
                    <a:pt x="578918" y="300363"/>
                  </a:lnTo>
                  <a:lnTo>
                    <a:pt x="534386" y="526290"/>
                  </a:lnTo>
                  <a:lnTo>
                    <a:pt x="489854" y="465739"/>
                  </a:lnTo>
                  <a:lnTo>
                    <a:pt x="445322" y="473661"/>
                  </a:lnTo>
                  <a:lnTo>
                    <a:pt x="400789" y="488271"/>
                  </a:lnTo>
                  <a:lnTo>
                    <a:pt x="356257" y="379956"/>
                  </a:lnTo>
                  <a:lnTo>
                    <a:pt x="311725" y="400909"/>
                  </a:lnTo>
                  <a:lnTo>
                    <a:pt x="267193" y="378327"/>
                  </a:lnTo>
                  <a:lnTo>
                    <a:pt x="222661" y="400842"/>
                  </a:lnTo>
                  <a:lnTo>
                    <a:pt x="178128" y="404685"/>
                  </a:lnTo>
                  <a:lnTo>
                    <a:pt x="133596" y="450273"/>
                  </a:lnTo>
                  <a:lnTo>
                    <a:pt x="89064" y="461782"/>
                  </a:lnTo>
                  <a:lnTo>
                    <a:pt x="44532" y="599971"/>
                  </a:lnTo>
                  <a:lnTo>
                    <a:pt x="0" y="552774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672779" y="4190816"/>
              <a:ext cx="1825820" cy="557867"/>
            </a:xfrm>
            <a:custGeom>
              <a:avLst/>
              <a:pathLst>
                <a:path w="1825820" h="557867">
                  <a:moveTo>
                    <a:pt x="0" y="502522"/>
                  </a:moveTo>
                  <a:lnTo>
                    <a:pt x="44532" y="557867"/>
                  </a:lnTo>
                  <a:lnTo>
                    <a:pt x="89064" y="322691"/>
                  </a:lnTo>
                  <a:lnTo>
                    <a:pt x="133596" y="266749"/>
                  </a:lnTo>
                  <a:lnTo>
                    <a:pt x="178128" y="300250"/>
                  </a:lnTo>
                  <a:lnTo>
                    <a:pt x="222661" y="296076"/>
                  </a:lnTo>
                  <a:lnTo>
                    <a:pt x="267193" y="267054"/>
                  </a:lnTo>
                  <a:lnTo>
                    <a:pt x="311725" y="332182"/>
                  </a:lnTo>
                  <a:lnTo>
                    <a:pt x="356257" y="303964"/>
                  </a:lnTo>
                  <a:lnTo>
                    <a:pt x="400789" y="290638"/>
                  </a:lnTo>
                  <a:lnTo>
                    <a:pt x="445322" y="342088"/>
                  </a:lnTo>
                  <a:lnTo>
                    <a:pt x="489854" y="385439"/>
                  </a:lnTo>
                  <a:lnTo>
                    <a:pt x="534386" y="505238"/>
                  </a:lnTo>
                  <a:lnTo>
                    <a:pt x="578918" y="254545"/>
                  </a:lnTo>
                  <a:lnTo>
                    <a:pt x="623450" y="249380"/>
                  </a:lnTo>
                  <a:lnTo>
                    <a:pt x="667983" y="187940"/>
                  </a:lnTo>
                  <a:lnTo>
                    <a:pt x="712515" y="177646"/>
                  </a:lnTo>
                  <a:lnTo>
                    <a:pt x="757047" y="89491"/>
                  </a:lnTo>
                  <a:lnTo>
                    <a:pt x="801579" y="0"/>
                  </a:lnTo>
                  <a:lnTo>
                    <a:pt x="846111" y="21636"/>
                  </a:lnTo>
                  <a:lnTo>
                    <a:pt x="890644" y="43618"/>
                  </a:lnTo>
                  <a:lnTo>
                    <a:pt x="935176" y="70101"/>
                  </a:lnTo>
                  <a:lnTo>
                    <a:pt x="979708" y="94413"/>
                  </a:lnTo>
                  <a:lnTo>
                    <a:pt x="1024240" y="67313"/>
                  </a:lnTo>
                  <a:lnTo>
                    <a:pt x="1068772" y="90746"/>
                  </a:lnTo>
                  <a:lnTo>
                    <a:pt x="1113305" y="38751"/>
                  </a:lnTo>
                  <a:lnTo>
                    <a:pt x="1157837" y="11539"/>
                  </a:lnTo>
                  <a:lnTo>
                    <a:pt x="1202369" y="24063"/>
                  </a:lnTo>
                  <a:lnTo>
                    <a:pt x="1246901" y="19334"/>
                  </a:lnTo>
                  <a:lnTo>
                    <a:pt x="1291433" y="16649"/>
                  </a:lnTo>
                  <a:lnTo>
                    <a:pt x="1335966" y="3994"/>
                  </a:lnTo>
                  <a:lnTo>
                    <a:pt x="1380498" y="14248"/>
                  </a:lnTo>
                  <a:lnTo>
                    <a:pt x="1425030" y="5270"/>
                  </a:lnTo>
                  <a:lnTo>
                    <a:pt x="1469562" y="1627"/>
                  </a:lnTo>
                  <a:lnTo>
                    <a:pt x="1514094" y="4532"/>
                  </a:lnTo>
                  <a:lnTo>
                    <a:pt x="1558627" y="1598"/>
                  </a:lnTo>
                  <a:lnTo>
                    <a:pt x="1603159" y="4165"/>
                  </a:lnTo>
                  <a:lnTo>
                    <a:pt x="1647691" y="4654"/>
                  </a:lnTo>
                  <a:lnTo>
                    <a:pt x="1692223" y="4817"/>
                  </a:lnTo>
                  <a:lnTo>
                    <a:pt x="1736755" y="10293"/>
                  </a:lnTo>
                  <a:lnTo>
                    <a:pt x="1781288" y="1807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672779" y="4190816"/>
              <a:ext cx="1825820" cy="599971"/>
            </a:xfrm>
            <a:custGeom>
              <a:avLst/>
              <a:pathLst>
                <a:path w="1825820" h="599971">
                  <a:moveTo>
                    <a:pt x="0" y="552774"/>
                  </a:moveTo>
                  <a:lnTo>
                    <a:pt x="44532" y="599971"/>
                  </a:lnTo>
                  <a:lnTo>
                    <a:pt x="89064" y="461782"/>
                  </a:lnTo>
                  <a:lnTo>
                    <a:pt x="133596" y="450273"/>
                  </a:lnTo>
                  <a:lnTo>
                    <a:pt x="178128" y="404685"/>
                  </a:lnTo>
                  <a:lnTo>
                    <a:pt x="222661" y="400842"/>
                  </a:lnTo>
                  <a:lnTo>
                    <a:pt x="267193" y="378327"/>
                  </a:lnTo>
                  <a:lnTo>
                    <a:pt x="311725" y="400909"/>
                  </a:lnTo>
                  <a:lnTo>
                    <a:pt x="356257" y="379956"/>
                  </a:lnTo>
                  <a:lnTo>
                    <a:pt x="400789" y="488271"/>
                  </a:lnTo>
                  <a:lnTo>
                    <a:pt x="445322" y="473661"/>
                  </a:lnTo>
                  <a:lnTo>
                    <a:pt x="489854" y="465739"/>
                  </a:lnTo>
                  <a:lnTo>
                    <a:pt x="534386" y="526290"/>
                  </a:lnTo>
                  <a:lnTo>
                    <a:pt x="578918" y="300363"/>
                  </a:lnTo>
                  <a:lnTo>
                    <a:pt x="623450" y="325490"/>
                  </a:lnTo>
                  <a:lnTo>
                    <a:pt x="667983" y="254764"/>
                  </a:lnTo>
                  <a:lnTo>
                    <a:pt x="712515" y="223196"/>
                  </a:lnTo>
                  <a:lnTo>
                    <a:pt x="757047" y="235330"/>
                  </a:lnTo>
                  <a:lnTo>
                    <a:pt x="801579" y="0"/>
                  </a:lnTo>
                  <a:lnTo>
                    <a:pt x="846111" y="266848"/>
                  </a:lnTo>
                  <a:lnTo>
                    <a:pt x="890644" y="162013"/>
                  </a:lnTo>
                  <a:lnTo>
                    <a:pt x="935176" y="225883"/>
                  </a:lnTo>
                  <a:lnTo>
                    <a:pt x="979708" y="245474"/>
                  </a:lnTo>
                  <a:lnTo>
                    <a:pt x="1024240" y="169885"/>
                  </a:lnTo>
                  <a:lnTo>
                    <a:pt x="1068772" y="166369"/>
                  </a:lnTo>
                  <a:lnTo>
                    <a:pt x="1113305" y="62002"/>
                  </a:lnTo>
                  <a:lnTo>
                    <a:pt x="1157837" y="23078"/>
                  </a:lnTo>
                  <a:lnTo>
                    <a:pt x="1202369" y="31663"/>
                  </a:lnTo>
                  <a:lnTo>
                    <a:pt x="1246901" y="27620"/>
                  </a:lnTo>
                  <a:lnTo>
                    <a:pt x="1291433" y="20269"/>
                  </a:lnTo>
                  <a:lnTo>
                    <a:pt x="1335966" y="11983"/>
                  </a:lnTo>
                  <a:lnTo>
                    <a:pt x="1380498" y="23068"/>
                  </a:lnTo>
                  <a:lnTo>
                    <a:pt x="1425030" y="8432"/>
                  </a:lnTo>
                  <a:lnTo>
                    <a:pt x="1469562" y="6511"/>
                  </a:lnTo>
                  <a:lnTo>
                    <a:pt x="1514094" y="6474"/>
                  </a:lnTo>
                  <a:lnTo>
                    <a:pt x="1558627" y="6393"/>
                  </a:lnTo>
                  <a:lnTo>
                    <a:pt x="1603159" y="7809"/>
                  </a:lnTo>
                  <a:lnTo>
                    <a:pt x="1647691" y="13964"/>
                  </a:lnTo>
                  <a:lnTo>
                    <a:pt x="1692223" y="8029"/>
                  </a:lnTo>
                  <a:lnTo>
                    <a:pt x="1736755" y="13725"/>
                  </a:lnTo>
                  <a:lnTo>
                    <a:pt x="1781288" y="3614"/>
                  </a:lnTo>
                  <a:lnTo>
                    <a:pt x="1825820" y="0"/>
                  </a:lnTo>
                  <a:lnTo>
                    <a:pt x="1781288" y="14457"/>
                  </a:lnTo>
                  <a:lnTo>
                    <a:pt x="1736755" y="27450"/>
                  </a:lnTo>
                  <a:lnTo>
                    <a:pt x="1692223" y="30513"/>
                  </a:lnTo>
                  <a:lnTo>
                    <a:pt x="1647691" y="44996"/>
                  </a:lnTo>
                  <a:lnTo>
                    <a:pt x="1603159" y="35404"/>
                  </a:lnTo>
                  <a:lnTo>
                    <a:pt x="1558627" y="30367"/>
                  </a:lnTo>
                  <a:lnTo>
                    <a:pt x="1514094" y="29136"/>
                  </a:lnTo>
                  <a:lnTo>
                    <a:pt x="1469562" y="45578"/>
                  </a:lnTo>
                  <a:lnTo>
                    <a:pt x="1425030" y="35836"/>
                  </a:lnTo>
                  <a:lnTo>
                    <a:pt x="1380498" y="39352"/>
                  </a:lnTo>
                  <a:lnTo>
                    <a:pt x="1335966" y="35949"/>
                  </a:lnTo>
                  <a:lnTo>
                    <a:pt x="1291433" y="42709"/>
                  </a:lnTo>
                  <a:lnTo>
                    <a:pt x="1246901" y="55241"/>
                  </a:lnTo>
                  <a:lnTo>
                    <a:pt x="1202369" y="65859"/>
                  </a:lnTo>
                  <a:lnTo>
                    <a:pt x="1157837" y="46157"/>
                  </a:lnTo>
                  <a:lnTo>
                    <a:pt x="1113305" y="116255"/>
                  </a:lnTo>
                  <a:lnTo>
                    <a:pt x="1068772" y="166369"/>
                  </a:lnTo>
                  <a:lnTo>
                    <a:pt x="1024240" y="169885"/>
                  </a:lnTo>
                  <a:lnTo>
                    <a:pt x="979708" y="245474"/>
                  </a:lnTo>
                  <a:lnTo>
                    <a:pt x="935176" y="225883"/>
                  </a:lnTo>
                  <a:lnTo>
                    <a:pt x="890644" y="162013"/>
                  </a:lnTo>
                  <a:lnTo>
                    <a:pt x="846111" y="266848"/>
                  </a:lnTo>
                  <a:lnTo>
                    <a:pt x="801579" y="0"/>
                  </a:lnTo>
                  <a:lnTo>
                    <a:pt x="757047" y="235330"/>
                  </a:lnTo>
                  <a:lnTo>
                    <a:pt x="712515" y="223196"/>
                  </a:lnTo>
                  <a:lnTo>
                    <a:pt x="667983" y="254764"/>
                  </a:lnTo>
                  <a:lnTo>
                    <a:pt x="623450" y="325490"/>
                  </a:lnTo>
                  <a:lnTo>
                    <a:pt x="578918" y="300363"/>
                  </a:lnTo>
                  <a:lnTo>
                    <a:pt x="534386" y="526290"/>
                  </a:lnTo>
                  <a:lnTo>
                    <a:pt x="489854" y="465739"/>
                  </a:lnTo>
                  <a:lnTo>
                    <a:pt x="445322" y="473661"/>
                  </a:lnTo>
                  <a:lnTo>
                    <a:pt x="400789" y="488271"/>
                  </a:lnTo>
                  <a:lnTo>
                    <a:pt x="356257" y="379956"/>
                  </a:lnTo>
                  <a:lnTo>
                    <a:pt x="311725" y="400909"/>
                  </a:lnTo>
                  <a:lnTo>
                    <a:pt x="267193" y="378327"/>
                  </a:lnTo>
                  <a:lnTo>
                    <a:pt x="222661" y="400842"/>
                  </a:lnTo>
                  <a:lnTo>
                    <a:pt x="178128" y="404685"/>
                  </a:lnTo>
                  <a:lnTo>
                    <a:pt x="133596" y="450273"/>
                  </a:lnTo>
                  <a:lnTo>
                    <a:pt x="89064" y="461782"/>
                  </a:lnTo>
                  <a:lnTo>
                    <a:pt x="44532" y="599971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672779" y="4190816"/>
              <a:ext cx="1825820" cy="599971"/>
            </a:xfrm>
            <a:custGeom>
              <a:avLst/>
              <a:pathLst>
                <a:path w="1825820" h="599971">
                  <a:moveTo>
                    <a:pt x="0" y="552774"/>
                  </a:moveTo>
                  <a:lnTo>
                    <a:pt x="44532" y="599971"/>
                  </a:lnTo>
                  <a:lnTo>
                    <a:pt x="89064" y="461782"/>
                  </a:lnTo>
                  <a:lnTo>
                    <a:pt x="133596" y="450273"/>
                  </a:lnTo>
                  <a:lnTo>
                    <a:pt x="178128" y="404685"/>
                  </a:lnTo>
                  <a:lnTo>
                    <a:pt x="222661" y="400842"/>
                  </a:lnTo>
                  <a:lnTo>
                    <a:pt x="267193" y="378327"/>
                  </a:lnTo>
                  <a:lnTo>
                    <a:pt x="311725" y="400909"/>
                  </a:lnTo>
                  <a:lnTo>
                    <a:pt x="356257" y="379956"/>
                  </a:lnTo>
                  <a:lnTo>
                    <a:pt x="400789" y="488271"/>
                  </a:lnTo>
                  <a:lnTo>
                    <a:pt x="445322" y="473661"/>
                  </a:lnTo>
                  <a:lnTo>
                    <a:pt x="489854" y="465739"/>
                  </a:lnTo>
                  <a:lnTo>
                    <a:pt x="534386" y="526290"/>
                  </a:lnTo>
                  <a:lnTo>
                    <a:pt x="578918" y="300363"/>
                  </a:lnTo>
                  <a:lnTo>
                    <a:pt x="623450" y="325490"/>
                  </a:lnTo>
                  <a:lnTo>
                    <a:pt x="667983" y="254764"/>
                  </a:lnTo>
                  <a:lnTo>
                    <a:pt x="712515" y="223196"/>
                  </a:lnTo>
                  <a:lnTo>
                    <a:pt x="757047" y="235330"/>
                  </a:lnTo>
                  <a:lnTo>
                    <a:pt x="801579" y="0"/>
                  </a:lnTo>
                  <a:lnTo>
                    <a:pt x="846111" y="266848"/>
                  </a:lnTo>
                  <a:lnTo>
                    <a:pt x="890644" y="162013"/>
                  </a:lnTo>
                  <a:lnTo>
                    <a:pt x="935176" y="225883"/>
                  </a:lnTo>
                  <a:lnTo>
                    <a:pt x="979708" y="245474"/>
                  </a:lnTo>
                  <a:lnTo>
                    <a:pt x="1024240" y="169885"/>
                  </a:lnTo>
                  <a:lnTo>
                    <a:pt x="1068772" y="166369"/>
                  </a:lnTo>
                  <a:lnTo>
                    <a:pt x="1113305" y="62002"/>
                  </a:lnTo>
                  <a:lnTo>
                    <a:pt x="1157837" y="23078"/>
                  </a:lnTo>
                  <a:lnTo>
                    <a:pt x="1202369" y="31663"/>
                  </a:lnTo>
                  <a:lnTo>
                    <a:pt x="1246901" y="27620"/>
                  </a:lnTo>
                  <a:lnTo>
                    <a:pt x="1291433" y="20269"/>
                  </a:lnTo>
                  <a:lnTo>
                    <a:pt x="1335966" y="11983"/>
                  </a:lnTo>
                  <a:lnTo>
                    <a:pt x="1380498" y="23068"/>
                  </a:lnTo>
                  <a:lnTo>
                    <a:pt x="1425030" y="8432"/>
                  </a:lnTo>
                  <a:lnTo>
                    <a:pt x="1469562" y="6511"/>
                  </a:lnTo>
                  <a:lnTo>
                    <a:pt x="1514094" y="6474"/>
                  </a:lnTo>
                  <a:lnTo>
                    <a:pt x="1558627" y="6393"/>
                  </a:lnTo>
                  <a:lnTo>
                    <a:pt x="1603159" y="7809"/>
                  </a:lnTo>
                  <a:lnTo>
                    <a:pt x="1647691" y="13964"/>
                  </a:lnTo>
                  <a:lnTo>
                    <a:pt x="1692223" y="8029"/>
                  </a:lnTo>
                  <a:lnTo>
                    <a:pt x="1736755" y="13725"/>
                  </a:lnTo>
                  <a:lnTo>
                    <a:pt x="1781288" y="3614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672779" y="4190816"/>
              <a:ext cx="1825820" cy="778909"/>
            </a:xfrm>
            <a:custGeom>
              <a:avLst/>
              <a:pathLst>
                <a:path w="1825820" h="778909">
                  <a:moveTo>
                    <a:pt x="0" y="552774"/>
                  </a:moveTo>
                  <a:lnTo>
                    <a:pt x="44532" y="599971"/>
                  </a:lnTo>
                  <a:lnTo>
                    <a:pt x="89064" y="461782"/>
                  </a:lnTo>
                  <a:lnTo>
                    <a:pt x="133596" y="450273"/>
                  </a:lnTo>
                  <a:lnTo>
                    <a:pt x="178128" y="404685"/>
                  </a:lnTo>
                  <a:lnTo>
                    <a:pt x="222661" y="400842"/>
                  </a:lnTo>
                  <a:lnTo>
                    <a:pt x="267193" y="378327"/>
                  </a:lnTo>
                  <a:lnTo>
                    <a:pt x="311725" y="400909"/>
                  </a:lnTo>
                  <a:lnTo>
                    <a:pt x="356257" y="379956"/>
                  </a:lnTo>
                  <a:lnTo>
                    <a:pt x="400789" y="488271"/>
                  </a:lnTo>
                  <a:lnTo>
                    <a:pt x="445322" y="473661"/>
                  </a:lnTo>
                  <a:lnTo>
                    <a:pt x="489854" y="465739"/>
                  </a:lnTo>
                  <a:lnTo>
                    <a:pt x="534386" y="526290"/>
                  </a:lnTo>
                  <a:lnTo>
                    <a:pt x="578918" y="300363"/>
                  </a:lnTo>
                  <a:lnTo>
                    <a:pt x="623450" y="325490"/>
                  </a:lnTo>
                  <a:lnTo>
                    <a:pt x="667983" y="254764"/>
                  </a:lnTo>
                  <a:lnTo>
                    <a:pt x="712515" y="223196"/>
                  </a:lnTo>
                  <a:lnTo>
                    <a:pt x="757047" y="235330"/>
                  </a:lnTo>
                  <a:lnTo>
                    <a:pt x="801579" y="0"/>
                  </a:lnTo>
                  <a:lnTo>
                    <a:pt x="846111" y="266848"/>
                  </a:lnTo>
                  <a:lnTo>
                    <a:pt x="890644" y="162013"/>
                  </a:lnTo>
                  <a:lnTo>
                    <a:pt x="935176" y="225883"/>
                  </a:lnTo>
                  <a:lnTo>
                    <a:pt x="979708" y="245474"/>
                  </a:lnTo>
                  <a:lnTo>
                    <a:pt x="1024240" y="169885"/>
                  </a:lnTo>
                  <a:lnTo>
                    <a:pt x="1068772" y="166369"/>
                  </a:lnTo>
                  <a:lnTo>
                    <a:pt x="1113305" y="116255"/>
                  </a:lnTo>
                  <a:lnTo>
                    <a:pt x="1157837" y="46157"/>
                  </a:lnTo>
                  <a:lnTo>
                    <a:pt x="1202369" y="65859"/>
                  </a:lnTo>
                  <a:lnTo>
                    <a:pt x="1246901" y="55241"/>
                  </a:lnTo>
                  <a:lnTo>
                    <a:pt x="1291433" y="42709"/>
                  </a:lnTo>
                  <a:lnTo>
                    <a:pt x="1335966" y="35949"/>
                  </a:lnTo>
                  <a:lnTo>
                    <a:pt x="1380498" y="39352"/>
                  </a:lnTo>
                  <a:lnTo>
                    <a:pt x="1425030" y="35836"/>
                  </a:lnTo>
                  <a:lnTo>
                    <a:pt x="1469562" y="45578"/>
                  </a:lnTo>
                  <a:lnTo>
                    <a:pt x="1514094" y="29136"/>
                  </a:lnTo>
                  <a:lnTo>
                    <a:pt x="1558627" y="30367"/>
                  </a:lnTo>
                  <a:lnTo>
                    <a:pt x="1603159" y="35404"/>
                  </a:lnTo>
                  <a:lnTo>
                    <a:pt x="1647691" y="44996"/>
                  </a:lnTo>
                  <a:lnTo>
                    <a:pt x="1692223" y="30513"/>
                  </a:lnTo>
                  <a:lnTo>
                    <a:pt x="1736755" y="27450"/>
                  </a:lnTo>
                  <a:lnTo>
                    <a:pt x="1781288" y="14457"/>
                  </a:lnTo>
                  <a:lnTo>
                    <a:pt x="1825820" y="0"/>
                  </a:lnTo>
                  <a:lnTo>
                    <a:pt x="1825820" y="778909"/>
                  </a:lnTo>
                  <a:lnTo>
                    <a:pt x="1781288" y="543971"/>
                  </a:lnTo>
                  <a:lnTo>
                    <a:pt x="1736755" y="531854"/>
                  </a:lnTo>
                  <a:lnTo>
                    <a:pt x="1692223" y="595825"/>
                  </a:lnTo>
                  <a:lnTo>
                    <a:pt x="1647691" y="561684"/>
                  </a:lnTo>
                  <a:lnTo>
                    <a:pt x="1603159" y="552422"/>
                  </a:lnTo>
                  <a:lnTo>
                    <a:pt x="1558627" y="553548"/>
                  </a:lnTo>
                  <a:lnTo>
                    <a:pt x="1514094" y="540639"/>
                  </a:lnTo>
                  <a:lnTo>
                    <a:pt x="1469562" y="546132"/>
                  </a:lnTo>
                  <a:lnTo>
                    <a:pt x="1425030" y="525948"/>
                  </a:lnTo>
                  <a:lnTo>
                    <a:pt x="1380498" y="461375"/>
                  </a:lnTo>
                  <a:lnTo>
                    <a:pt x="1335966" y="401438"/>
                  </a:lnTo>
                  <a:lnTo>
                    <a:pt x="1291433" y="413343"/>
                  </a:lnTo>
                  <a:lnTo>
                    <a:pt x="1246901" y="382089"/>
                  </a:lnTo>
                  <a:lnTo>
                    <a:pt x="1202369" y="336894"/>
                  </a:lnTo>
                  <a:lnTo>
                    <a:pt x="1157837" y="305794"/>
                  </a:lnTo>
                  <a:lnTo>
                    <a:pt x="1113305" y="290638"/>
                  </a:lnTo>
                  <a:lnTo>
                    <a:pt x="1068772" y="196618"/>
                  </a:lnTo>
                  <a:lnTo>
                    <a:pt x="1024240" y="208350"/>
                  </a:lnTo>
                  <a:lnTo>
                    <a:pt x="979708" y="269077"/>
                  </a:lnTo>
                  <a:lnTo>
                    <a:pt x="935176" y="241462"/>
                  </a:lnTo>
                  <a:lnTo>
                    <a:pt x="890644" y="162013"/>
                  </a:lnTo>
                  <a:lnTo>
                    <a:pt x="846111" y="266848"/>
                  </a:lnTo>
                  <a:lnTo>
                    <a:pt x="801579" y="0"/>
                  </a:lnTo>
                  <a:lnTo>
                    <a:pt x="757047" y="235330"/>
                  </a:lnTo>
                  <a:lnTo>
                    <a:pt x="712515" y="223196"/>
                  </a:lnTo>
                  <a:lnTo>
                    <a:pt x="667983" y="254764"/>
                  </a:lnTo>
                  <a:lnTo>
                    <a:pt x="623450" y="325490"/>
                  </a:lnTo>
                  <a:lnTo>
                    <a:pt x="578918" y="300363"/>
                  </a:lnTo>
                  <a:lnTo>
                    <a:pt x="534386" y="526290"/>
                  </a:lnTo>
                  <a:lnTo>
                    <a:pt x="489854" y="465739"/>
                  </a:lnTo>
                  <a:lnTo>
                    <a:pt x="445322" y="473661"/>
                  </a:lnTo>
                  <a:lnTo>
                    <a:pt x="400789" y="488271"/>
                  </a:lnTo>
                  <a:lnTo>
                    <a:pt x="356257" y="379956"/>
                  </a:lnTo>
                  <a:lnTo>
                    <a:pt x="311725" y="400909"/>
                  </a:lnTo>
                  <a:lnTo>
                    <a:pt x="267193" y="378327"/>
                  </a:lnTo>
                  <a:lnTo>
                    <a:pt x="222661" y="400842"/>
                  </a:lnTo>
                  <a:lnTo>
                    <a:pt x="178128" y="404685"/>
                  </a:lnTo>
                  <a:lnTo>
                    <a:pt x="133596" y="450273"/>
                  </a:lnTo>
                  <a:lnTo>
                    <a:pt x="89064" y="461782"/>
                  </a:lnTo>
                  <a:lnTo>
                    <a:pt x="44532" y="610496"/>
                  </a:lnTo>
                  <a:lnTo>
                    <a:pt x="0" y="577900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672779" y="4190816"/>
              <a:ext cx="1825820" cy="599971"/>
            </a:xfrm>
            <a:custGeom>
              <a:avLst/>
              <a:pathLst>
                <a:path w="1825820" h="599971">
                  <a:moveTo>
                    <a:pt x="0" y="552774"/>
                  </a:moveTo>
                  <a:lnTo>
                    <a:pt x="44532" y="599971"/>
                  </a:lnTo>
                  <a:lnTo>
                    <a:pt x="89064" y="461782"/>
                  </a:lnTo>
                  <a:lnTo>
                    <a:pt x="133596" y="450273"/>
                  </a:lnTo>
                  <a:lnTo>
                    <a:pt x="178128" y="404685"/>
                  </a:lnTo>
                  <a:lnTo>
                    <a:pt x="222661" y="400842"/>
                  </a:lnTo>
                  <a:lnTo>
                    <a:pt x="267193" y="378327"/>
                  </a:lnTo>
                  <a:lnTo>
                    <a:pt x="311725" y="400909"/>
                  </a:lnTo>
                  <a:lnTo>
                    <a:pt x="356257" y="379956"/>
                  </a:lnTo>
                  <a:lnTo>
                    <a:pt x="400789" y="488271"/>
                  </a:lnTo>
                  <a:lnTo>
                    <a:pt x="445322" y="473661"/>
                  </a:lnTo>
                  <a:lnTo>
                    <a:pt x="489854" y="465739"/>
                  </a:lnTo>
                  <a:lnTo>
                    <a:pt x="534386" y="526290"/>
                  </a:lnTo>
                  <a:lnTo>
                    <a:pt x="578918" y="300363"/>
                  </a:lnTo>
                  <a:lnTo>
                    <a:pt x="623450" y="325490"/>
                  </a:lnTo>
                  <a:lnTo>
                    <a:pt x="667983" y="254764"/>
                  </a:lnTo>
                  <a:lnTo>
                    <a:pt x="712515" y="223196"/>
                  </a:lnTo>
                  <a:lnTo>
                    <a:pt x="757047" y="235330"/>
                  </a:lnTo>
                  <a:lnTo>
                    <a:pt x="801579" y="0"/>
                  </a:lnTo>
                  <a:lnTo>
                    <a:pt x="846111" y="266848"/>
                  </a:lnTo>
                  <a:lnTo>
                    <a:pt x="890644" y="162013"/>
                  </a:lnTo>
                  <a:lnTo>
                    <a:pt x="935176" y="225883"/>
                  </a:lnTo>
                  <a:lnTo>
                    <a:pt x="979708" y="245474"/>
                  </a:lnTo>
                  <a:lnTo>
                    <a:pt x="1024240" y="169885"/>
                  </a:lnTo>
                  <a:lnTo>
                    <a:pt x="1068772" y="166369"/>
                  </a:lnTo>
                  <a:lnTo>
                    <a:pt x="1113305" y="116255"/>
                  </a:lnTo>
                  <a:lnTo>
                    <a:pt x="1157837" y="46157"/>
                  </a:lnTo>
                  <a:lnTo>
                    <a:pt x="1202369" y="65859"/>
                  </a:lnTo>
                  <a:lnTo>
                    <a:pt x="1246901" y="55241"/>
                  </a:lnTo>
                  <a:lnTo>
                    <a:pt x="1291433" y="42709"/>
                  </a:lnTo>
                  <a:lnTo>
                    <a:pt x="1335966" y="35949"/>
                  </a:lnTo>
                  <a:lnTo>
                    <a:pt x="1380498" y="39352"/>
                  </a:lnTo>
                  <a:lnTo>
                    <a:pt x="1425030" y="35836"/>
                  </a:lnTo>
                  <a:lnTo>
                    <a:pt x="1469562" y="45578"/>
                  </a:lnTo>
                  <a:lnTo>
                    <a:pt x="1514094" y="29136"/>
                  </a:lnTo>
                  <a:lnTo>
                    <a:pt x="1558627" y="30367"/>
                  </a:lnTo>
                  <a:lnTo>
                    <a:pt x="1603159" y="35404"/>
                  </a:lnTo>
                  <a:lnTo>
                    <a:pt x="1647691" y="44996"/>
                  </a:lnTo>
                  <a:lnTo>
                    <a:pt x="1692223" y="30513"/>
                  </a:lnTo>
                  <a:lnTo>
                    <a:pt x="1736755" y="27450"/>
                  </a:lnTo>
                  <a:lnTo>
                    <a:pt x="1781288" y="14457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672779" y="4190816"/>
              <a:ext cx="1825820" cy="778909"/>
            </a:xfrm>
            <a:custGeom>
              <a:avLst/>
              <a:pathLst>
                <a:path w="1825820" h="778909">
                  <a:moveTo>
                    <a:pt x="0" y="577900"/>
                  </a:moveTo>
                  <a:lnTo>
                    <a:pt x="44532" y="610496"/>
                  </a:lnTo>
                  <a:lnTo>
                    <a:pt x="89064" y="461782"/>
                  </a:lnTo>
                  <a:lnTo>
                    <a:pt x="133596" y="450273"/>
                  </a:lnTo>
                  <a:lnTo>
                    <a:pt x="178128" y="404685"/>
                  </a:lnTo>
                  <a:lnTo>
                    <a:pt x="222661" y="400842"/>
                  </a:lnTo>
                  <a:lnTo>
                    <a:pt x="267193" y="378327"/>
                  </a:lnTo>
                  <a:lnTo>
                    <a:pt x="311725" y="400909"/>
                  </a:lnTo>
                  <a:lnTo>
                    <a:pt x="356257" y="379956"/>
                  </a:lnTo>
                  <a:lnTo>
                    <a:pt x="400789" y="488271"/>
                  </a:lnTo>
                  <a:lnTo>
                    <a:pt x="445322" y="473661"/>
                  </a:lnTo>
                  <a:lnTo>
                    <a:pt x="489854" y="465739"/>
                  </a:lnTo>
                  <a:lnTo>
                    <a:pt x="534386" y="526290"/>
                  </a:lnTo>
                  <a:lnTo>
                    <a:pt x="578918" y="300363"/>
                  </a:lnTo>
                  <a:lnTo>
                    <a:pt x="623450" y="325490"/>
                  </a:lnTo>
                  <a:lnTo>
                    <a:pt x="667983" y="254764"/>
                  </a:lnTo>
                  <a:lnTo>
                    <a:pt x="712515" y="223196"/>
                  </a:lnTo>
                  <a:lnTo>
                    <a:pt x="757047" y="235330"/>
                  </a:lnTo>
                  <a:lnTo>
                    <a:pt x="801579" y="0"/>
                  </a:lnTo>
                  <a:lnTo>
                    <a:pt x="846111" y="266848"/>
                  </a:lnTo>
                  <a:lnTo>
                    <a:pt x="890644" y="162013"/>
                  </a:lnTo>
                  <a:lnTo>
                    <a:pt x="935176" y="241462"/>
                  </a:lnTo>
                  <a:lnTo>
                    <a:pt x="979708" y="269077"/>
                  </a:lnTo>
                  <a:lnTo>
                    <a:pt x="1024240" y="208350"/>
                  </a:lnTo>
                  <a:lnTo>
                    <a:pt x="1068772" y="196618"/>
                  </a:lnTo>
                  <a:lnTo>
                    <a:pt x="1113305" y="290638"/>
                  </a:lnTo>
                  <a:lnTo>
                    <a:pt x="1157837" y="305794"/>
                  </a:lnTo>
                  <a:lnTo>
                    <a:pt x="1202369" y="336894"/>
                  </a:lnTo>
                  <a:lnTo>
                    <a:pt x="1246901" y="382089"/>
                  </a:lnTo>
                  <a:lnTo>
                    <a:pt x="1291433" y="413343"/>
                  </a:lnTo>
                  <a:lnTo>
                    <a:pt x="1335966" y="401438"/>
                  </a:lnTo>
                  <a:lnTo>
                    <a:pt x="1380498" y="461375"/>
                  </a:lnTo>
                  <a:lnTo>
                    <a:pt x="1425030" y="525948"/>
                  </a:lnTo>
                  <a:lnTo>
                    <a:pt x="1469562" y="546132"/>
                  </a:lnTo>
                  <a:lnTo>
                    <a:pt x="1514094" y="540639"/>
                  </a:lnTo>
                  <a:lnTo>
                    <a:pt x="1558627" y="553548"/>
                  </a:lnTo>
                  <a:lnTo>
                    <a:pt x="1603159" y="552422"/>
                  </a:lnTo>
                  <a:lnTo>
                    <a:pt x="1647691" y="561684"/>
                  </a:lnTo>
                  <a:lnTo>
                    <a:pt x="1692223" y="595825"/>
                  </a:lnTo>
                  <a:lnTo>
                    <a:pt x="1736755" y="531854"/>
                  </a:lnTo>
                  <a:lnTo>
                    <a:pt x="1781288" y="543971"/>
                  </a:lnTo>
                  <a:lnTo>
                    <a:pt x="1825820" y="778909"/>
                  </a:lnTo>
                  <a:lnTo>
                    <a:pt x="1781288" y="590959"/>
                  </a:lnTo>
                  <a:lnTo>
                    <a:pt x="1736755" y="569599"/>
                  </a:lnTo>
                  <a:lnTo>
                    <a:pt x="1692223" y="597431"/>
                  </a:lnTo>
                  <a:lnTo>
                    <a:pt x="1647691" y="564787"/>
                  </a:lnTo>
                  <a:lnTo>
                    <a:pt x="1603159" y="554504"/>
                  </a:lnTo>
                  <a:lnTo>
                    <a:pt x="1558627" y="554613"/>
                  </a:lnTo>
                  <a:lnTo>
                    <a:pt x="1514094" y="540639"/>
                  </a:lnTo>
                  <a:lnTo>
                    <a:pt x="1469562" y="546132"/>
                  </a:lnTo>
                  <a:lnTo>
                    <a:pt x="1425030" y="525948"/>
                  </a:lnTo>
                  <a:lnTo>
                    <a:pt x="1380498" y="461375"/>
                  </a:lnTo>
                  <a:lnTo>
                    <a:pt x="1335966" y="401438"/>
                  </a:lnTo>
                  <a:lnTo>
                    <a:pt x="1291433" y="413343"/>
                  </a:lnTo>
                  <a:lnTo>
                    <a:pt x="1246901" y="382089"/>
                  </a:lnTo>
                  <a:lnTo>
                    <a:pt x="1202369" y="336894"/>
                  </a:lnTo>
                  <a:lnTo>
                    <a:pt x="1157837" y="305794"/>
                  </a:lnTo>
                  <a:lnTo>
                    <a:pt x="1113305" y="290638"/>
                  </a:lnTo>
                  <a:lnTo>
                    <a:pt x="1068772" y="196618"/>
                  </a:lnTo>
                  <a:lnTo>
                    <a:pt x="1024240" y="208350"/>
                  </a:lnTo>
                  <a:lnTo>
                    <a:pt x="979708" y="269077"/>
                  </a:lnTo>
                  <a:lnTo>
                    <a:pt x="935176" y="241462"/>
                  </a:lnTo>
                  <a:lnTo>
                    <a:pt x="890644" y="162013"/>
                  </a:lnTo>
                  <a:lnTo>
                    <a:pt x="846111" y="266848"/>
                  </a:lnTo>
                  <a:lnTo>
                    <a:pt x="801579" y="0"/>
                  </a:lnTo>
                  <a:lnTo>
                    <a:pt x="757047" y="235330"/>
                  </a:lnTo>
                  <a:lnTo>
                    <a:pt x="712515" y="223196"/>
                  </a:lnTo>
                  <a:lnTo>
                    <a:pt x="667983" y="254764"/>
                  </a:lnTo>
                  <a:lnTo>
                    <a:pt x="623450" y="325490"/>
                  </a:lnTo>
                  <a:lnTo>
                    <a:pt x="578918" y="300363"/>
                  </a:lnTo>
                  <a:lnTo>
                    <a:pt x="534386" y="526290"/>
                  </a:lnTo>
                  <a:lnTo>
                    <a:pt x="489854" y="465739"/>
                  </a:lnTo>
                  <a:lnTo>
                    <a:pt x="445322" y="473661"/>
                  </a:lnTo>
                  <a:lnTo>
                    <a:pt x="400789" y="488271"/>
                  </a:lnTo>
                  <a:lnTo>
                    <a:pt x="356257" y="379956"/>
                  </a:lnTo>
                  <a:lnTo>
                    <a:pt x="311725" y="400909"/>
                  </a:lnTo>
                  <a:lnTo>
                    <a:pt x="267193" y="378327"/>
                  </a:lnTo>
                  <a:lnTo>
                    <a:pt x="222661" y="400842"/>
                  </a:lnTo>
                  <a:lnTo>
                    <a:pt x="178128" y="404685"/>
                  </a:lnTo>
                  <a:lnTo>
                    <a:pt x="133596" y="450273"/>
                  </a:lnTo>
                  <a:lnTo>
                    <a:pt x="89064" y="461782"/>
                  </a:lnTo>
                  <a:lnTo>
                    <a:pt x="44532" y="610496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672779" y="4190816"/>
              <a:ext cx="1825820" cy="778909"/>
            </a:xfrm>
            <a:custGeom>
              <a:avLst/>
              <a:pathLst>
                <a:path w="1825820" h="778909">
                  <a:moveTo>
                    <a:pt x="0" y="577900"/>
                  </a:moveTo>
                  <a:lnTo>
                    <a:pt x="44532" y="610496"/>
                  </a:lnTo>
                  <a:lnTo>
                    <a:pt x="89064" y="461782"/>
                  </a:lnTo>
                  <a:lnTo>
                    <a:pt x="133596" y="450273"/>
                  </a:lnTo>
                  <a:lnTo>
                    <a:pt x="178128" y="404685"/>
                  </a:lnTo>
                  <a:lnTo>
                    <a:pt x="222661" y="400842"/>
                  </a:lnTo>
                  <a:lnTo>
                    <a:pt x="267193" y="378327"/>
                  </a:lnTo>
                  <a:lnTo>
                    <a:pt x="311725" y="400909"/>
                  </a:lnTo>
                  <a:lnTo>
                    <a:pt x="356257" y="379956"/>
                  </a:lnTo>
                  <a:lnTo>
                    <a:pt x="400789" y="488271"/>
                  </a:lnTo>
                  <a:lnTo>
                    <a:pt x="445322" y="473661"/>
                  </a:lnTo>
                  <a:lnTo>
                    <a:pt x="489854" y="465739"/>
                  </a:lnTo>
                  <a:lnTo>
                    <a:pt x="534386" y="526290"/>
                  </a:lnTo>
                  <a:lnTo>
                    <a:pt x="578918" y="300363"/>
                  </a:lnTo>
                  <a:lnTo>
                    <a:pt x="623450" y="325490"/>
                  </a:lnTo>
                  <a:lnTo>
                    <a:pt x="667983" y="254764"/>
                  </a:lnTo>
                  <a:lnTo>
                    <a:pt x="712515" y="223196"/>
                  </a:lnTo>
                  <a:lnTo>
                    <a:pt x="757047" y="235330"/>
                  </a:lnTo>
                  <a:lnTo>
                    <a:pt x="801579" y="0"/>
                  </a:lnTo>
                  <a:lnTo>
                    <a:pt x="846111" y="266848"/>
                  </a:lnTo>
                  <a:lnTo>
                    <a:pt x="890644" y="162013"/>
                  </a:lnTo>
                  <a:lnTo>
                    <a:pt x="935176" y="241462"/>
                  </a:lnTo>
                  <a:lnTo>
                    <a:pt x="979708" y="269077"/>
                  </a:lnTo>
                  <a:lnTo>
                    <a:pt x="1024240" y="208350"/>
                  </a:lnTo>
                  <a:lnTo>
                    <a:pt x="1068772" y="196618"/>
                  </a:lnTo>
                  <a:lnTo>
                    <a:pt x="1113305" y="290638"/>
                  </a:lnTo>
                  <a:lnTo>
                    <a:pt x="1157837" y="305794"/>
                  </a:lnTo>
                  <a:lnTo>
                    <a:pt x="1202369" y="336894"/>
                  </a:lnTo>
                  <a:lnTo>
                    <a:pt x="1246901" y="382089"/>
                  </a:lnTo>
                  <a:lnTo>
                    <a:pt x="1291433" y="413343"/>
                  </a:lnTo>
                  <a:lnTo>
                    <a:pt x="1335966" y="401438"/>
                  </a:lnTo>
                  <a:lnTo>
                    <a:pt x="1380498" y="461375"/>
                  </a:lnTo>
                  <a:lnTo>
                    <a:pt x="1425030" y="525948"/>
                  </a:lnTo>
                  <a:lnTo>
                    <a:pt x="1469562" y="546132"/>
                  </a:lnTo>
                  <a:lnTo>
                    <a:pt x="1514094" y="540639"/>
                  </a:lnTo>
                  <a:lnTo>
                    <a:pt x="1558627" y="553548"/>
                  </a:lnTo>
                  <a:lnTo>
                    <a:pt x="1603159" y="552422"/>
                  </a:lnTo>
                  <a:lnTo>
                    <a:pt x="1647691" y="561684"/>
                  </a:lnTo>
                  <a:lnTo>
                    <a:pt x="1692223" y="595825"/>
                  </a:lnTo>
                  <a:lnTo>
                    <a:pt x="1736755" y="531854"/>
                  </a:lnTo>
                  <a:lnTo>
                    <a:pt x="1781288" y="543971"/>
                  </a:lnTo>
                  <a:lnTo>
                    <a:pt x="1825820" y="7789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672779" y="4190816"/>
              <a:ext cx="1825820" cy="778909"/>
            </a:xfrm>
            <a:custGeom>
              <a:avLst/>
              <a:pathLst>
                <a:path w="1825820" h="778909">
                  <a:moveTo>
                    <a:pt x="0" y="577900"/>
                  </a:moveTo>
                  <a:lnTo>
                    <a:pt x="44532" y="610496"/>
                  </a:lnTo>
                  <a:lnTo>
                    <a:pt x="89064" y="461782"/>
                  </a:lnTo>
                  <a:lnTo>
                    <a:pt x="133596" y="450273"/>
                  </a:lnTo>
                  <a:lnTo>
                    <a:pt x="178128" y="404685"/>
                  </a:lnTo>
                  <a:lnTo>
                    <a:pt x="222661" y="400842"/>
                  </a:lnTo>
                  <a:lnTo>
                    <a:pt x="267193" y="378327"/>
                  </a:lnTo>
                  <a:lnTo>
                    <a:pt x="311725" y="400909"/>
                  </a:lnTo>
                  <a:lnTo>
                    <a:pt x="356257" y="379956"/>
                  </a:lnTo>
                  <a:lnTo>
                    <a:pt x="400789" y="488271"/>
                  </a:lnTo>
                  <a:lnTo>
                    <a:pt x="445322" y="473661"/>
                  </a:lnTo>
                  <a:lnTo>
                    <a:pt x="489854" y="465739"/>
                  </a:lnTo>
                  <a:lnTo>
                    <a:pt x="534386" y="526290"/>
                  </a:lnTo>
                  <a:lnTo>
                    <a:pt x="578918" y="300363"/>
                  </a:lnTo>
                  <a:lnTo>
                    <a:pt x="623450" y="325490"/>
                  </a:lnTo>
                  <a:lnTo>
                    <a:pt x="667983" y="254764"/>
                  </a:lnTo>
                  <a:lnTo>
                    <a:pt x="712515" y="223196"/>
                  </a:lnTo>
                  <a:lnTo>
                    <a:pt x="757047" y="235330"/>
                  </a:lnTo>
                  <a:lnTo>
                    <a:pt x="801579" y="0"/>
                  </a:lnTo>
                  <a:lnTo>
                    <a:pt x="846111" y="266848"/>
                  </a:lnTo>
                  <a:lnTo>
                    <a:pt x="890644" y="162013"/>
                  </a:lnTo>
                  <a:lnTo>
                    <a:pt x="935176" y="241462"/>
                  </a:lnTo>
                  <a:lnTo>
                    <a:pt x="979708" y="269077"/>
                  </a:lnTo>
                  <a:lnTo>
                    <a:pt x="1024240" y="208350"/>
                  </a:lnTo>
                  <a:lnTo>
                    <a:pt x="1068772" y="196618"/>
                  </a:lnTo>
                  <a:lnTo>
                    <a:pt x="1113305" y="290638"/>
                  </a:lnTo>
                  <a:lnTo>
                    <a:pt x="1157837" y="305794"/>
                  </a:lnTo>
                  <a:lnTo>
                    <a:pt x="1202369" y="336894"/>
                  </a:lnTo>
                  <a:lnTo>
                    <a:pt x="1246901" y="382089"/>
                  </a:lnTo>
                  <a:lnTo>
                    <a:pt x="1291433" y="413343"/>
                  </a:lnTo>
                  <a:lnTo>
                    <a:pt x="1335966" y="401438"/>
                  </a:lnTo>
                  <a:lnTo>
                    <a:pt x="1380498" y="461375"/>
                  </a:lnTo>
                  <a:lnTo>
                    <a:pt x="1425030" y="525948"/>
                  </a:lnTo>
                  <a:lnTo>
                    <a:pt x="1469562" y="546132"/>
                  </a:lnTo>
                  <a:lnTo>
                    <a:pt x="1514094" y="540639"/>
                  </a:lnTo>
                  <a:lnTo>
                    <a:pt x="1558627" y="554613"/>
                  </a:lnTo>
                  <a:lnTo>
                    <a:pt x="1603159" y="554504"/>
                  </a:lnTo>
                  <a:lnTo>
                    <a:pt x="1647691" y="564787"/>
                  </a:lnTo>
                  <a:lnTo>
                    <a:pt x="1692223" y="597431"/>
                  </a:lnTo>
                  <a:lnTo>
                    <a:pt x="1736755" y="569599"/>
                  </a:lnTo>
                  <a:lnTo>
                    <a:pt x="1781288" y="590959"/>
                  </a:lnTo>
                  <a:lnTo>
                    <a:pt x="1825820" y="778909"/>
                  </a:lnTo>
                  <a:lnTo>
                    <a:pt x="1781288" y="778909"/>
                  </a:lnTo>
                  <a:lnTo>
                    <a:pt x="1736755" y="778909"/>
                  </a:lnTo>
                  <a:lnTo>
                    <a:pt x="1692223" y="778909"/>
                  </a:lnTo>
                  <a:lnTo>
                    <a:pt x="1647691" y="778909"/>
                  </a:lnTo>
                  <a:lnTo>
                    <a:pt x="1603159" y="778909"/>
                  </a:lnTo>
                  <a:lnTo>
                    <a:pt x="1558627" y="778909"/>
                  </a:lnTo>
                  <a:lnTo>
                    <a:pt x="1514094" y="778909"/>
                  </a:lnTo>
                  <a:lnTo>
                    <a:pt x="1469562" y="778909"/>
                  </a:lnTo>
                  <a:lnTo>
                    <a:pt x="1425030" y="778909"/>
                  </a:lnTo>
                  <a:lnTo>
                    <a:pt x="1380498" y="778909"/>
                  </a:lnTo>
                  <a:lnTo>
                    <a:pt x="1335966" y="778909"/>
                  </a:lnTo>
                  <a:lnTo>
                    <a:pt x="1291433" y="778909"/>
                  </a:lnTo>
                  <a:lnTo>
                    <a:pt x="1246901" y="778909"/>
                  </a:lnTo>
                  <a:lnTo>
                    <a:pt x="1202369" y="778909"/>
                  </a:lnTo>
                  <a:lnTo>
                    <a:pt x="1157837" y="778909"/>
                  </a:lnTo>
                  <a:lnTo>
                    <a:pt x="1113305" y="778909"/>
                  </a:lnTo>
                  <a:lnTo>
                    <a:pt x="1068772" y="778909"/>
                  </a:lnTo>
                  <a:lnTo>
                    <a:pt x="1024240" y="778909"/>
                  </a:lnTo>
                  <a:lnTo>
                    <a:pt x="979708" y="778909"/>
                  </a:lnTo>
                  <a:lnTo>
                    <a:pt x="935176" y="778909"/>
                  </a:lnTo>
                  <a:lnTo>
                    <a:pt x="890644" y="778909"/>
                  </a:lnTo>
                  <a:lnTo>
                    <a:pt x="846111" y="778909"/>
                  </a:lnTo>
                  <a:lnTo>
                    <a:pt x="801579" y="778909"/>
                  </a:lnTo>
                  <a:lnTo>
                    <a:pt x="757047" y="778909"/>
                  </a:lnTo>
                  <a:lnTo>
                    <a:pt x="712515" y="778909"/>
                  </a:lnTo>
                  <a:lnTo>
                    <a:pt x="667983" y="778909"/>
                  </a:lnTo>
                  <a:lnTo>
                    <a:pt x="623450" y="778909"/>
                  </a:lnTo>
                  <a:lnTo>
                    <a:pt x="578918" y="778909"/>
                  </a:lnTo>
                  <a:lnTo>
                    <a:pt x="534386" y="778909"/>
                  </a:lnTo>
                  <a:lnTo>
                    <a:pt x="489854" y="778909"/>
                  </a:lnTo>
                  <a:lnTo>
                    <a:pt x="445322" y="778909"/>
                  </a:lnTo>
                  <a:lnTo>
                    <a:pt x="400789" y="778909"/>
                  </a:lnTo>
                  <a:lnTo>
                    <a:pt x="356257" y="778909"/>
                  </a:lnTo>
                  <a:lnTo>
                    <a:pt x="311725" y="778909"/>
                  </a:lnTo>
                  <a:lnTo>
                    <a:pt x="267193" y="778909"/>
                  </a:lnTo>
                  <a:lnTo>
                    <a:pt x="222661" y="778909"/>
                  </a:lnTo>
                  <a:lnTo>
                    <a:pt x="178128" y="778909"/>
                  </a:lnTo>
                  <a:lnTo>
                    <a:pt x="133596" y="778909"/>
                  </a:lnTo>
                  <a:lnTo>
                    <a:pt x="89064" y="778909"/>
                  </a:lnTo>
                  <a:lnTo>
                    <a:pt x="44532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672779" y="4190816"/>
              <a:ext cx="1825820" cy="778909"/>
            </a:xfrm>
            <a:custGeom>
              <a:avLst/>
              <a:pathLst>
                <a:path w="1825820" h="778909">
                  <a:moveTo>
                    <a:pt x="0" y="577900"/>
                  </a:moveTo>
                  <a:lnTo>
                    <a:pt x="44532" y="610496"/>
                  </a:lnTo>
                  <a:lnTo>
                    <a:pt x="89064" y="461782"/>
                  </a:lnTo>
                  <a:lnTo>
                    <a:pt x="133596" y="450273"/>
                  </a:lnTo>
                  <a:lnTo>
                    <a:pt x="178128" y="404685"/>
                  </a:lnTo>
                  <a:lnTo>
                    <a:pt x="222661" y="400842"/>
                  </a:lnTo>
                  <a:lnTo>
                    <a:pt x="267193" y="378327"/>
                  </a:lnTo>
                  <a:lnTo>
                    <a:pt x="311725" y="400909"/>
                  </a:lnTo>
                  <a:lnTo>
                    <a:pt x="356257" y="379956"/>
                  </a:lnTo>
                  <a:lnTo>
                    <a:pt x="400789" y="488271"/>
                  </a:lnTo>
                  <a:lnTo>
                    <a:pt x="445322" y="473661"/>
                  </a:lnTo>
                  <a:lnTo>
                    <a:pt x="489854" y="465739"/>
                  </a:lnTo>
                  <a:lnTo>
                    <a:pt x="534386" y="526290"/>
                  </a:lnTo>
                  <a:lnTo>
                    <a:pt x="578918" y="300363"/>
                  </a:lnTo>
                  <a:lnTo>
                    <a:pt x="623450" y="325490"/>
                  </a:lnTo>
                  <a:lnTo>
                    <a:pt x="667983" y="254764"/>
                  </a:lnTo>
                  <a:lnTo>
                    <a:pt x="712515" y="223196"/>
                  </a:lnTo>
                  <a:lnTo>
                    <a:pt x="757047" y="235330"/>
                  </a:lnTo>
                  <a:lnTo>
                    <a:pt x="801579" y="0"/>
                  </a:lnTo>
                  <a:lnTo>
                    <a:pt x="846111" y="266848"/>
                  </a:lnTo>
                  <a:lnTo>
                    <a:pt x="890644" y="162013"/>
                  </a:lnTo>
                  <a:lnTo>
                    <a:pt x="935176" y="241462"/>
                  </a:lnTo>
                  <a:lnTo>
                    <a:pt x="979708" y="269077"/>
                  </a:lnTo>
                  <a:lnTo>
                    <a:pt x="1024240" y="208350"/>
                  </a:lnTo>
                  <a:lnTo>
                    <a:pt x="1068772" y="196618"/>
                  </a:lnTo>
                  <a:lnTo>
                    <a:pt x="1113305" y="290638"/>
                  </a:lnTo>
                  <a:lnTo>
                    <a:pt x="1157837" y="305794"/>
                  </a:lnTo>
                  <a:lnTo>
                    <a:pt x="1202369" y="336894"/>
                  </a:lnTo>
                  <a:lnTo>
                    <a:pt x="1246901" y="382089"/>
                  </a:lnTo>
                  <a:lnTo>
                    <a:pt x="1291433" y="413343"/>
                  </a:lnTo>
                  <a:lnTo>
                    <a:pt x="1335966" y="401438"/>
                  </a:lnTo>
                  <a:lnTo>
                    <a:pt x="1380498" y="461375"/>
                  </a:lnTo>
                  <a:lnTo>
                    <a:pt x="1425030" y="525948"/>
                  </a:lnTo>
                  <a:lnTo>
                    <a:pt x="1469562" y="546132"/>
                  </a:lnTo>
                  <a:lnTo>
                    <a:pt x="1514094" y="540639"/>
                  </a:lnTo>
                  <a:lnTo>
                    <a:pt x="1558627" y="554613"/>
                  </a:lnTo>
                  <a:lnTo>
                    <a:pt x="1603159" y="554504"/>
                  </a:lnTo>
                  <a:lnTo>
                    <a:pt x="1647691" y="564787"/>
                  </a:lnTo>
                  <a:lnTo>
                    <a:pt x="1692223" y="597431"/>
                  </a:lnTo>
                  <a:lnTo>
                    <a:pt x="1736755" y="569599"/>
                  </a:lnTo>
                  <a:lnTo>
                    <a:pt x="1781288" y="590959"/>
                  </a:lnTo>
                  <a:lnTo>
                    <a:pt x="1825820" y="7789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596816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596816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596816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596816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59681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625444" y="1848652"/>
              <a:ext cx="1825820" cy="162629"/>
            </a:xfrm>
            <a:custGeom>
              <a:avLst/>
              <a:pathLst>
                <a:path w="1825820" h="162629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25963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8466"/>
                  </a:lnTo>
                  <a:lnTo>
                    <a:pt x="623450" y="0"/>
                  </a:lnTo>
                  <a:lnTo>
                    <a:pt x="578918" y="0"/>
                  </a:lnTo>
                  <a:lnTo>
                    <a:pt x="534386" y="22909"/>
                  </a:lnTo>
                  <a:lnTo>
                    <a:pt x="489854" y="7711"/>
                  </a:lnTo>
                  <a:lnTo>
                    <a:pt x="445322" y="8156"/>
                  </a:lnTo>
                  <a:lnTo>
                    <a:pt x="400789" y="17438"/>
                  </a:lnTo>
                  <a:lnTo>
                    <a:pt x="356257" y="30141"/>
                  </a:lnTo>
                  <a:lnTo>
                    <a:pt x="311725" y="38796"/>
                  </a:lnTo>
                  <a:lnTo>
                    <a:pt x="267193" y="22214"/>
                  </a:lnTo>
                  <a:lnTo>
                    <a:pt x="222661" y="32316"/>
                  </a:lnTo>
                  <a:lnTo>
                    <a:pt x="178128" y="45285"/>
                  </a:lnTo>
                  <a:lnTo>
                    <a:pt x="133596" y="79888"/>
                  </a:lnTo>
                  <a:lnTo>
                    <a:pt x="89064" y="129818"/>
                  </a:lnTo>
                  <a:lnTo>
                    <a:pt x="44532" y="162629"/>
                  </a:lnTo>
                  <a:lnTo>
                    <a:pt x="0" y="74181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625444" y="1848652"/>
              <a:ext cx="1825820" cy="0"/>
            </a:xfrm>
            <a:custGeom>
              <a:avLst/>
              <a:pathLst>
                <a:path w="1825820" h="0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625444" y="1848652"/>
              <a:ext cx="1825820" cy="185454"/>
            </a:xfrm>
            <a:custGeom>
              <a:avLst/>
              <a:pathLst>
                <a:path w="1825820" h="185454">
                  <a:moveTo>
                    <a:pt x="0" y="74181"/>
                  </a:moveTo>
                  <a:lnTo>
                    <a:pt x="44532" y="162629"/>
                  </a:lnTo>
                  <a:lnTo>
                    <a:pt x="89064" y="129818"/>
                  </a:lnTo>
                  <a:lnTo>
                    <a:pt x="133596" y="79888"/>
                  </a:lnTo>
                  <a:lnTo>
                    <a:pt x="178128" y="45285"/>
                  </a:lnTo>
                  <a:lnTo>
                    <a:pt x="222661" y="32316"/>
                  </a:lnTo>
                  <a:lnTo>
                    <a:pt x="267193" y="22214"/>
                  </a:lnTo>
                  <a:lnTo>
                    <a:pt x="311725" y="38796"/>
                  </a:lnTo>
                  <a:lnTo>
                    <a:pt x="356257" y="30141"/>
                  </a:lnTo>
                  <a:lnTo>
                    <a:pt x="400789" y="17438"/>
                  </a:lnTo>
                  <a:lnTo>
                    <a:pt x="445322" y="8156"/>
                  </a:lnTo>
                  <a:lnTo>
                    <a:pt x="489854" y="7711"/>
                  </a:lnTo>
                  <a:lnTo>
                    <a:pt x="534386" y="22909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8466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25963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25963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8466"/>
                  </a:lnTo>
                  <a:lnTo>
                    <a:pt x="623450" y="0"/>
                  </a:lnTo>
                  <a:lnTo>
                    <a:pt x="578918" y="0"/>
                  </a:lnTo>
                  <a:lnTo>
                    <a:pt x="534386" y="22909"/>
                  </a:lnTo>
                  <a:lnTo>
                    <a:pt x="489854" y="7711"/>
                  </a:lnTo>
                  <a:lnTo>
                    <a:pt x="445322" y="8156"/>
                  </a:lnTo>
                  <a:lnTo>
                    <a:pt x="400789" y="17438"/>
                  </a:lnTo>
                  <a:lnTo>
                    <a:pt x="356257" y="31727"/>
                  </a:lnTo>
                  <a:lnTo>
                    <a:pt x="311725" y="41780"/>
                  </a:lnTo>
                  <a:lnTo>
                    <a:pt x="267193" y="27768"/>
                  </a:lnTo>
                  <a:lnTo>
                    <a:pt x="222661" y="39774"/>
                  </a:lnTo>
                  <a:lnTo>
                    <a:pt x="178128" y="54342"/>
                  </a:lnTo>
                  <a:lnTo>
                    <a:pt x="133596" y="93868"/>
                  </a:lnTo>
                  <a:lnTo>
                    <a:pt x="89064" y="146045"/>
                  </a:lnTo>
                  <a:lnTo>
                    <a:pt x="44532" y="171188"/>
                  </a:lnTo>
                  <a:lnTo>
                    <a:pt x="0" y="185454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625444" y="1848652"/>
              <a:ext cx="1825820" cy="162629"/>
            </a:xfrm>
            <a:custGeom>
              <a:avLst/>
              <a:pathLst>
                <a:path w="1825820" h="162629">
                  <a:moveTo>
                    <a:pt x="0" y="74181"/>
                  </a:moveTo>
                  <a:lnTo>
                    <a:pt x="44532" y="162629"/>
                  </a:lnTo>
                  <a:lnTo>
                    <a:pt x="89064" y="129818"/>
                  </a:lnTo>
                  <a:lnTo>
                    <a:pt x="133596" y="79888"/>
                  </a:lnTo>
                  <a:lnTo>
                    <a:pt x="178128" y="45285"/>
                  </a:lnTo>
                  <a:lnTo>
                    <a:pt x="222661" y="32316"/>
                  </a:lnTo>
                  <a:lnTo>
                    <a:pt x="267193" y="22214"/>
                  </a:lnTo>
                  <a:lnTo>
                    <a:pt x="311725" y="38796"/>
                  </a:lnTo>
                  <a:lnTo>
                    <a:pt x="356257" y="30141"/>
                  </a:lnTo>
                  <a:lnTo>
                    <a:pt x="400789" y="17438"/>
                  </a:lnTo>
                  <a:lnTo>
                    <a:pt x="445322" y="8156"/>
                  </a:lnTo>
                  <a:lnTo>
                    <a:pt x="489854" y="7711"/>
                  </a:lnTo>
                  <a:lnTo>
                    <a:pt x="534386" y="22909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8466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25963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625444" y="1848652"/>
              <a:ext cx="1825820" cy="333818"/>
            </a:xfrm>
            <a:custGeom>
              <a:avLst/>
              <a:pathLst>
                <a:path w="1825820" h="333818">
                  <a:moveTo>
                    <a:pt x="0" y="185454"/>
                  </a:moveTo>
                  <a:lnTo>
                    <a:pt x="44532" y="171188"/>
                  </a:lnTo>
                  <a:lnTo>
                    <a:pt x="89064" y="146045"/>
                  </a:lnTo>
                  <a:lnTo>
                    <a:pt x="133596" y="93868"/>
                  </a:lnTo>
                  <a:lnTo>
                    <a:pt x="178128" y="54342"/>
                  </a:lnTo>
                  <a:lnTo>
                    <a:pt x="222661" y="39774"/>
                  </a:lnTo>
                  <a:lnTo>
                    <a:pt x="267193" y="27768"/>
                  </a:lnTo>
                  <a:lnTo>
                    <a:pt x="311725" y="41780"/>
                  </a:lnTo>
                  <a:lnTo>
                    <a:pt x="356257" y="31727"/>
                  </a:lnTo>
                  <a:lnTo>
                    <a:pt x="400789" y="17438"/>
                  </a:lnTo>
                  <a:lnTo>
                    <a:pt x="445322" y="8156"/>
                  </a:lnTo>
                  <a:lnTo>
                    <a:pt x="489854" y="7711"/>
                  </a:lnTo>
                  <a:lnTo>
                    <a:pt x="534386" y="22909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8466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25963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3762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25963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12363"/>
                  </a:lnTo>
                  <a:lnTo>
                    <a:pt x="712515" y="0"/>
                  </a:lnTo>
                  <a:lnTo>
                    <a:pt x="667983" y="8466"/>
                  </a:lnTo>
                  <a:lnTo>
                    <a:pt x="623450" y="0"/>
                  </a:lnTo>
                  <a:lnTo>
                    <a:pt x="578918" y="0"/>
                  </a:lnTo>
                  <a:lnTo>
                    <a:pt x="534386" y="22909"/>
                  </a:lnTo>
                  <a:lnTo>
                    <a:pt x="489854" y="7711"/>
                  </a:lnTo>
                  <a:lnTo>
                    <a:pt x="445322" y="8156"/>
                  </a:lnTo>
                  <a:lnTo>
                    <a:pt x="400789" y="19375"/>
                  </a:lnTo>
                  <a:lnTo>
                    <a:pt x="356257" y="41245"/>
                  </a:lnTo>
                  <a:lnTo>
                    <a:pt x="311725" y="76100"/>
                  </a:lnTo>
                  <a:lnTo>
                    <a:pt x="267193" y="73586"/>
                  </a:lnTo>
                  <a:lnTo>
                    <a:pt x="222661" y="95292"/>
                  </a:lnTo>
                  <a:lnTo>
                    <a:pt x="178128" y="140384"/>
                  </a:lnTo>
                  <a:lnTo>
                    <a:pt x="133596" y="211703"/>
                  </a:lnTo>
                  <a:lnTo>
                    <a:pt x="89064" y="318054"/>
                  </a:lnTo>
                  <a:lnTo>
                    <a:pt x="44532" y="273902"/>
                  </a:lnTo>
                  <a:lnTo>
                    <a:pt x="0" y="333818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625444" y="1848652"/>
              <a:ext cx="1825820" cy="185454"/>
            </a:xfrm>
            <a:custGeom>
              <a:avLst/>
              <a:pathLst>
                <a:path w="1825820" h="185454">
                  <a:moveTo>
                    <a:pt x="0" y="185454"/>
                  </a:moveTo>
                  <a:lnTo>
                    <a:pt x="44532" y="171188"/>
                  </a:lnTo>
                  <a:lnTo>
                    <a:pt x="89064" y="146045"/>
                  </a:lnTo>
                  <a:lnTo>
                    <a:pt x="133596" y="93868"/>
                  </a:lnTo>
                  <a:lnTo>
                    <a:pt x="178128" y="54342"/>
                  </a:lnTo>
                  <a:lnTo>
                    <a:pt x="222661" y="39774"/>
                  </a:lnTo>
                  <a:lnTo>
                    <a:pt x="267193" y="27768"/>
                  </a:lnTo>
                  <a:lnTo>
                    <a:pt x="311725" y="41780"/>
                  </a:lnTo>
                  <a:lnTo>
                    <a:pt x="356257" y="31727"/>
                  </a:lnTo>
                  <a:lnTo>
                    <a:pt x="400789" y="17438"/>
                  </a:lnTo>
                  <a:lnTo>
                    <a:pt x="445322" y="8156"/>
                  </a:lnTo>
                  <a:lnTo>
                    <a:pt x="489854" y="7711"/>
                  </a:lnTo>
                  <a:lnTo>
                    <a:pt x="534386" y="22909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8466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25963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625444" y="1848652"/>
              <a:ext cx="1825820" cy="482182"/>
            </a:xfrm>
            <a:custGeom>
              <a:avLst/>
              <a:pathLst>
                <a:path w="1825820" h="482182">
                  <a:moveTo>
                    <a:pt x="0" y="333818"/>
                  </a:moveTo>
                  <a:lnTo>
                    <a:pt x="44532" y="273902"/>
                  </a:lnTo>
                  <a:lnTo>
                    <a:pt x="89064" y="318054"/>
                  </a:lnTo>
                  <a:lnTo>
                    <a:pt x="133596" y="211703"/>
                  </a:lnTo>
                  <a:lnTo>
                    <a:pt x="178128" y="140384"/>
                  </a:lnTo>
                  <a:lnTo>
                    <a:pt x="222661" y="95292"/>
                  </a:lnTo>
                  <a:lnTo>
                    <a:pt x="267193" y="73586"/>
                  </a:lnTo>
                  <a:lnTo>
                    <a:pt x="311725" y="76100"/>
                  </a:lnTo>
                  <a:lnTo>
                    <a:pt x="356257" y="41245"/>
                  </a:lnTo>
                  <a:lnTo>
                    <a:pt x="400789" y="19375"/>
                  </a:lnTo>
                  <a:lnTo>
                    <a:pt x="445322" y="8156"/>
                  </a:lnTo>
                  <a:lnTo>
                    <a:pt x="489854" y="7711"/>
                  </a:lnTo>
                  <a:lnTo>
                    <a:pt x="534386" y="22909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8466"/>
                  </a:lnTo>
                  <a:lnTo>
                    <a:pt x="712515" y="0"/>
                  </a:lnTo>
                  <a:lnTo>
                    <a:pt x="757047" y="12363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25963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3762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2832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3768"/>
                  </a:lnTo>
                  <a:lnTo>
                    <a:pt x="1603159" y="8334"/>
                  </a:lnTo>
                  <a:lnTo>
                    <a:pt x="1558627" y="3410"/>
                  </a:lnTo>
                  <a:lnTo>
                    <a:pt x="1514094" y="5968"/>
                  </a:lnTo>
                  <a:lnTo>
                    <a:pt x="1469562" y="16072"/>
                  </a:lnTo>
                  <a:lnTo>
                    <a:pt x="1425030" y="13258"/>
                  </a:lnTo>
                  <a:lnTo>
                    <a:pt x="1380498" y="19418"/>
                  </a:lnTo>
                  <a:lnTo>
                    <a:pt x="1335966" y="34135"/>
                  </a:lnTo>
                  <a:lnTo>
                    <a:pt x="1291433" y="32605"/>
                  </a:lnTo>
                  <a:lnTo>
                    <a:pt x="1246901" y="14161"/>
                  </a:lnTo>
                  <a:lnTo>
                    <a:pt x="1202369" y="25454"/>
                  </a:lnTo>
                  <a:lnTo>
                    <a:pt x="1157837" y="26339"/>
                  </a:lnTo>
                  <a:lnTo>
                    <a:pt x="1113305" y="69794"/>
                  </a:lnTo>
                  <a:lnTo>
                    <a:pt x="1068772" y="38623"/>
                  </a:lnTo>
                  <a:lnTo>
                    <a:pt x="1024240" y="64909"/>
                  </a:lnTo>
                  <a:lnTo>
                    <a:pt x="979708" y="91636"/>
                  </a:lnTo>
                  <a:lnTo>
                    <a:pt x="935176" y="74181"/>
                  </a:lnTo>
                  <a:lnTo>
                    <a:pt x="890644" y="207709"/>
                  </a:lnTo>
                  <a:lnTo>
                    <a:pt x="846111" y="39338"/>
                  </a:lnTo>
                  <a:lnTo>
                    <a:pt x="801579" y="48681"/>
                  </a:lnTo>
                  <a:lnTo>
                    <a:pt x="757047" y="98909"/>
                  </a:lnTo>
                  <a:lnTo>
                    <a:pt x="712515" y="111272"/>
                  </a:lnTo>
                  <a:lnTo>
                    <a:pt x="667983" y="126996"/>
                  </a:lnTo>
                  <a:lnTo>
                    <a:pt x="623450" y="198027"/>
                  </a:lnTo>
                  <a:lnTo>
                    <a:pt x="578918" y="170386"/>
                  </a:lnTo>
                  <a:lnTo>
                    <a:pt x="534386" y="183272"/>
                  </a:lnTo>
                  <a:lnTo>
                    <a:pt x="489854" y="146527"/>
                  </a:lnTo>
                  <a:lnTo>
                    <a:pt x="445322" y="260996"/>
                  </a:lnTo>
                  <a:lnTo>
                    <a:pt x="400789" y="271262"/>
                  </a:lnTo>
                  <a:lnTo>
                    <a:pt x="356257" y="372798"/>
                  </a:lnTo>
                  <a:lnTo>
                    <a:pt x="311725" y="346182"/>
                  </a:lnTo>
                  <a:lnTo>
                    <a:pt x="267193" y="383207"/>
                  </a:lnTo>
                  <a:lnTo>
                    <a:pt x="222661" y="411827"/>
                  </a:lnTo>
                  <a:lnTo>
                    <a:pt x="178128" y="420400"/>
                  </a:lnTo>
                  <a:lnTo>
                    <a:pt x="133596" y="441382"/>
                  </a:lnTo>
                  <a:lnTo>
                    <a:pt x="89064" y="464100"/>
                  </a:lnTo>
                  <a:lnTo>
                    <a:pt x="44532" y="427972"/>
                  </a:lnTo>
                  <a:lnTo>
                    <a:pt x="0" y="482182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625444" y="1848652"/>
              <a:ext cx="1825820" cy="333818"/>
            </a:xfrm>
            <a:custGeom>
              <a:avLst/>
              <a:pathLst>
                <a:path w="1825820" h="333818">
                  <a:moveTo>
                    <a:pt x="0" y="333818"/>
                  </a:moveTo>
                  <a:lnTo>
                    <a:pt x="44532" y="273902"/>
                  </a:lnTo>
                  <a:lnTo>
                    <a:pt x="89064" y="318054"/>
                  </a:lnTo>
                  <a:lnTo>
                    <a:pt x="133596" y="211703"/>
                  </a:lnTo>
                  <a:lnTo>
                    <a:pt x="178128" y="140384"/>
                  </a:lnTo>
                  <a:lnTo>
                    <a:pt x="222661" y="95292"/>
                  </a:lnTo>
                  <a:lnTo>
                    <a:pt x="267193" y="73586"/>
                  </a:lnTo>
                  <a:lnTo>
                    <a:pt x="311725" y="76100"/>
                  </a:lnTo>
                  <a:lnTo>
                    <a:pt x="356257" y="41245"/>
                  </a:lnTo>
                  <a:lnTo>
                    <a:pt x="400789" y="19375"/>
                  </a:lnTo>
                  <a:lnTo>
                    <a:pt x="445322" y="8156"/>
                  </a:lnTo>
                  <a:lnTo>
                    <a:pt x="489854" y="7711"/>
                  </a:lnTo>
                  <a:lnTo>
                    <a:pt x="534386" y="22909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8466"/>
                  </a:lnTo>
                  <a:lnTo>
                    <a:pt x="712515" y="0"/>
                  </a:lnTo>
                  <a:lnTo>
                    <a:pt x="757047" y="12363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25963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3762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625444" y="1848652"/>
              <a:ext cx="1825820" cy="593455"/>
            </a:xfrm>
            <a:custGeom>
              <a:avLst/>
              <a:pathLst>
                <a:path w="1825820" h="593455">
                  <a:moveTo>
                    <a:pt x="0" y="482182"/>
                  </a:moveTo>
                  <a:lnTo>
                    <a:pt x="44532" y="427972"/>
                  </a:lnTo>
                  <a:lnTo>
                    <a:pt x="89064" y="464100"/>
                  </a:lnTo>
                  <a:lnTo>
                    <a:pt x="133596" y="441382"/>
                  </a:lnTo>
                  <a:lnTo>
                    <a:pt x="178128" y="420400"/>
                  </a:lnTo>
                  <a:lnTo>
                    <a:pt x="222661" y="411827"/>
                  </a:lnTo>
                  <a:lnTo>
                    <a:pt x="267193" y="383207"/>
                  </a:lnTo>
                  <a:lnTo>
                    <a:pt x="311725" y="346182"/>
                  </a:lnTo>
                  <a:lnTo>
                    <a:pt x="356257" y="372798"/>
                  </a:lnTo>
                  <a:lnTo>
                    <a:pt x="400789" y="271262"/>
                  </a:lnTo>
                  <a:lnTo>
                    <a:pt x="445322" y="260996"/>
                  </a:lnTo>
                  <a:lnTo>
                    <a:pt x="489854" y="146527"/>
                  </a:lnTo>
                  <a:lnTo>
                    <a:pt x="534386" y="183272"/>
                  </a:lnTo>
                  <a:lnTo>
                    <a:pt x="578918" y="170386"/>
                  </a:lnTo>
                  <a:lnTo>
                    <a:pt x="623450" y="198027"/>
                  </a:lnTo>
                  <a:lnTo>
                    <a:pt x="667983" y="126996"/>
                  </a:lnTo>
                  <a:lnTo>
                    <a:pt x="712515" y="111272"/>
                  </a:lnTo>
                  <a:lnTo>
                    <a:pt x="757047" y="98909"/>
                  </a:lnTo>
                  <a:lnTo>
                    <a:pt x="801579" y="48681"/>
                  </a:lnTo>
                  <a:lnTo>
                    <a:pt x="846111" y="39338"/>
                  </a:lnTo>
                  <a:lnTo>
                    <a:pt x="890644" y="207709"/>
                  </a:lnTo>
                  <a:lnTo>
                    <a:pt x="935176" y="74181"/>
                  </a:lnTo>
                  <a:lnTo>
                    <a:pt x="979708" y="91636"/>
                  </a:lnTo>
                  <a:lnTo>
                    <a:pt x="1024240" y="64909"/>
                  </a:lnTo>
                  <a:lnTo>
                    <a:pt x="1068772" y="38623"/>
                  </a:lnTo>
                  <a:lnTo>
                    <a:pt x="1113305" y="69794"/>
                  </a:lnTo>
                  <a:lnTo>
                    <a:pt x="1157837" y="26339"/>
                  </a:lnTo>
                  <a:lnTo>
                    <a:pt x="1202369" y="25454"/>
                  </a:lnTo>
                  <a:lnTo>
                    <a:pt x="1246901" y="14161"/>
                  </a:lnTo>
                  <a:lnTo>
                    <a:pt x="1291433" y="32605"/>
                  </a:lnTo>
                  <a:lnTo>
                    <a:pt x="1335966" y="34135"/>
                  </a:lnTo>
                  <a:lnTo>
                    <a:pt x="1380498" y="19418"/>
                  </a:lnTo>
                  <a:lnTo>
                    <a:pt x="1425030" y="13258"/>
                  </a:lnTo>
                  <a:lnTo>
                    <a:pt x="1469562" y="16072"/>
                  </a:lnTo>
                  <a:lnTo>
                    <a:pt x="1514094" y="5968"/>
                  </a:lnTo>
                  <a:lnTo>
                    <a:pt x="1558627" y="3410"/>
                  </a:lnTo>
                  <a:lnTo>
                    <a:pt x="1603159" y="8334"/>
                  </a:lnTo>
                  <a:lnTo>
                    <a:pt x="1647691" y="3768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2832"/>
                  </a:lnTo>
                  <a:lnTo>
                    <a:pt x="1825820" y="0"/>
                  </a:lnTo>
                  <a:lnTo>
                    <a:pt x="1781288" y="2832"/>
                  </a:lnTo>
                  <a:lnTo>
                    <a:pt x="1736755" y="2917"/>
                  </a:lnTo>
                  <a:lnTo>
                    <a:pt x="1692223" y="0"/>
                  </a:lnTo>
                  <a:lnTo>
                    <a:pt x="1647691" y="3768"/>
                  </a:lnTo>
                  <a:lnTo>
                    <a:pt x="1603159" y="8334"/>
                  </a:lnTo>
                  <a:lnTo>
                    <a:pt x="1558627" y="3410"/>
                  </a:lnTo>
                  <a:lnTo>
                    <a:pt x="1514094" y="5968"/>
                  </a:lnTo>
                  <a:lnTo>
                    <a:pt x="1469562" y="16072"/>
                  </a:lnTo>
                  <a:lnTo>
                    <a:pt x="1425030" y="14915"/>
                  </a:lnTo>
                  <a:lnTo>
                    <a:pt x="1380498" y="19418"/>
                  </a:lnTo>
                  <a:lnTo>
                    <a:pt x="1335966" y="34135"/>
                  </a:lnTo>
                  <a:lnTo>
                    <a:pt x="1291433" y="32605"/>
                  </a:lnTo>
                  <a:lnTo>
                    <a:pt x="1246901" y="14161"/>
                  </a:lnTo>
                  <a:lnTo>
                    <a:pt x="1202369" y="25454"/>
                  </a:lnTo>
                  <a:lnTo>
                    <a:pt x="1157837" y="26339"/>
                  </a:lnTo>
                  <a:lnTo>
                    <a:pt x="1113305" y="69794"/>
                  </a:lnTo>
                  <a:lnTo>
                    <a:pt x="1068772" y="38623"/>
                  </a:lnTo>
                  <a:lnTo>
                    <a:pt x="1024240" y="64909"/>
                  </a:lnTo>
                  <a:lnTo>
                    <a:pt x="979708" y="91636"/>
                  </a:lnTo>
                  <a:lnTo>
                    <a:pt x="935176" y="74181"/>
                  </a:lnTo>
                  <a:lnTo>
                    <a:pt x="890644" y="207709"/>
                  </a:lnTo>
                  <a:lnTo>
                    <a:pt x="846111" y="39338"/>
                  </a:lnTo>
                  <a:lnTo>
                    <a:pt x="801579" y="48681"/>
                  </a:lnTo>
                  <a:lnTo>
                    <a:pt x="757047" y="98909"/>
                  </a:lnTo>
                  <a:lnTo>
                    <a:pt x="712515" y="111272"/>
                  </a:lnTo>
                  <a:lnTo>
                    <a:pt x="667983" y="126996"/>
                  </a:lnTo>
                  <a:lnTo>
                    <a:pt x="623450" y="198027"/>
                  </a:lnTo>
                  <a:lnTo>
                    <a:pt x="578918" y="170386"/>
                  </a:lnTo>
                  <a:lnTo>
                    <a:pt x="534386" y="183272"/>
                  </a:lnTo>
                  <a:lnTo>
                    <a:pt x="489854" y="146527"/>
                  </a:lnTo>
                  <a:lnTo>
                    <a:pt x="445322" y="260996"/>
                  </a:lnTo>
                  <a:lnTo>
                    <a:pt x="400789" y="271262"/>
                  </a:lnTo>
                  <a:lnTo>
                    <a:pt x="356257" y="372798"/>
                  </a:lnTo>
                  <a:lnTo>
                    <a:pt x="311725" y="347674"/>
                  </a:lnTo>
                  <a:lnTo>
                    <a:pt x="267193" y="387372"/>
                  </a:lnTo>
                  <a:lnTo>
                    <a:pt x="222661" y="413485"/>
                  </a:lnTo>
                  <a:lnTo>
                    <a:pt x="178128" y="421909"/>
                  </a:lnTo>
                  <a:lnTo>
                    <a:pt x="133596" y="443379"/>
                  </a:lnTo>
                  <a:lnTo>
                    <a:pt x="89064" y="467345"/>
                  </a:lnTo>
                  <a:lnTo>
                    <a:pt x="44532" y="462210"/>
                  </a:lnTo>
                  <a:lnTo>
                    <a:pt x="0" y="593455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625444" y="1848652"/>
              <a:ext cx="1825820" cy="482182"/>
            </a:xfrm>
            <a:custGeom>
              <a:avLst/>
              <a:pathLst>
                <a:path w="1825820" h="482182">
                  <a:moveTo>
                    <a:pt x="0" y="482182"/>
                  </a:moveTo>
                  <a:lnTo>
                    <a:pt x="44532" y="427972"/>
                  </a:lnTo>
                  <a:lnTo>
                    <a:pt x="89064" y="464100"/>
                  </a:lnTo>
                  <a:lnTo>
                    <a:pt x="133596" y="441382"/>
                  </a:lnTo>
                  <a:lnTo>
                    <a:pt x="178128" y="420400"/>
                  </a:lnTo>
                  <a:lnTo>
                    <a:pt x="222661" y="411827"/>
                  </a:lnTo>
                  <a:lnTo>
                    <a:pt x="267193" y="383207"/>
                  </a:lnTo>
                  <a:lnTo>
                    <a:pt x="311725" y="346182"/>
                  </a:lnTo>
                  <a:lnTo>
                    <a:pt x="356257" y="372798"/>
                  </a:lnTo>
                  <a:lnTo>
                    <a:pt x="400789" y="271262"/>
                  </a:lnTo>
                  <a:lnTo>
                    <a:pt x="445322" y="260996"/>
                  </a:lnTo>
                  <a:lnTo>
                    <a:pt x="489854" y="146527"/>
                  </a:lnTo>
                  <a:lnTo>
                    <a:pt x="534386" y="183272"/>
                  </a:lnTo>
                  <a:lnTo>
                    <a:pt x="578918" y="170386"/>
                  </a:lnTo>
                  <a:lnTo>
                    <a:pt x="623450" y="198027"/>
                  </a:lnTo>
                  <a:lnTo>
                    <a:pt x="667983" y="126996"/>
                  </a:lnTo>
                  <a:lnTo>
                    <a:pt x="712515" y="111272"/>
                  </a:lnTo>
                  <a:lnTo>
                    <a:pt x="757047" y="98909"/>
                  </a:lnTo>
                  <a:lnTo>
                    <a:pt x="801579" y="48681"/>
                  </a:lnTo>
                  <a:lnTo>
                    <a:pt x="846111" y="39338"/>
                  </a:lnTo>
                  <a:lnTo>
                    <a:pt x="890644" y="207709"/>
                  </a:lnTo>
                  <a:lnTo>
                    <a:pt x="935176" y="74181"/>
                  </a:lnTo>
                  <a:lnTo>
                    <a:pt x="979708" y="91636"/>
                  </a:lnTo>
                  <a:lnTo>
                    <a:pt x="1024240" y="64909"/>
                  </a:lnTo>
                  <a:lnTo>
                    <a:pt x="1068772" y="38623"/>
                  </a:lnTo>
                  <a:lnTo>
                    <a:pt x="1113305" y="69794"/>
                  </a:lnTo>
                  <a:lnTo>
                    <a:pt x="1157837" y="26339"/>
                  </a:lnTo>
                  <a:lnTo>
                    <a:pt x="1202369" y="25454"/>
                  </a:lnTo>
                  <a:lnTo>
                    <a:pt x="1246901" y="14161"/>
                  </a:lnTo>
                  <a:lnTo>
                    <a:pt x="1291433" y="32605"/>
                  </a:lnTo>
                  <a:lnTo>
                    <a:pt x="1335966" y="34135"/>
                  </a:lnTo>
                  <a:lnTo>
                    <a:pt x="1380498" y="19418"/>
                  </a:lnTo>
                  <a:lnTo>
                    <a:pt x="1425030" y="13258"/>
                  </a:lnTo>
                  <a:lnTo>
                    <a:pt x="1469562" y="16072"/>
                  </a:lnTo>
                  <a:lnTo>
                    <a:pt x="1514094" y="5968"/>
                  </a:lnTo>
                  <a:lnTo>
                    <a:pt x="1558627" y="3410"/>
                  </a:lnTo>
                  <a:lnTo>
                    <a:pt x="1603159" y="8334"/>
                  </a:lnTo>
                  <a:lnTo>
                    <a:pt x="1647691" y="3768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2832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625444" y="1848652"/>
              <a:ext cx="1825820" cy="630546"/>
            </a:xfrm>
            <a:custGeom>
              <a:avLst/>
              <a:pathLst>
                <a:path w="1825820" h="630546">
                  <a:moveTo>
                    <a:pt x="0" y="593455"/>
                  </a:moveTo>
                  <a:lnTo>
                    <a:pt x="44532" y="462210"/>
                  </a:lnTo>
                  <a:lnTo>
                    <a:pt x="89064" y="467345"/>
                  </a:lnTo>
                  <a:lnTo>
                    <a:pt x="133596" y="443379"/>
                  </a:lnTo>
                  <a:lnTo>
                    <a:pt x="178128" y="421909"/>
                  </a:lnTo>
                  <a:lnTo>
                    <a:pt x="222661" y="413485"/>
                  </a:lnTo>
                  <a:lnTo>
                    <a:pt x="267193" y="387372"/>
                  </a:lnTo>
                  <a:lnTo>
                    <a:pt x="311725" y="347674"/>
                  </a:lnTo>
                  <a:lnTo>
                    <a:pt x="356257" y="372798"/>
                  </a:lnTo>
                  <a:lnTo>
                    <a:pt x="400789" y="271262"/>
                  </a:lnTo>
                  <a:lnTo>
                    <a:pt x="445322" y="260996"/>
                  </a:lnTo>
                  <a:lnTo>
                    <a:pt x="489854" y="146527"/>
                  </a:lnTo>
                  <a:lnTo>
                    <a:pt x="534386" y="183272"/>
                  </a:lnTo>
                  <a:lnTo>
                    <a:pt x="578918" y="170386"/>
                  </a:lnTo>
                  <a:lnTo>
                    <a:pt x="623450" y="198027"/>
                  </a:lnTo>
                  <a:lnTo>
                    <a:pt x="667983" y="126996"/>
                  </a:lnTo>
                  <a:lnTo>
                    <a:pt x="712515" y="111272"/>
                  </a:lnTo>
                  <a:lnTo>
                    <a:pt x="757047" y="98909"/>
                  </a:lnTo>
                  <a:lnTo>
                    <a:pt x="801579" y="48681"/>
                  </a:lnTo>
                  <a:lnTo>
                    <a:pt x="846111" y="39338"/>
                  </a:lnTo>
                  <a:lnTo>
                    <a:pt x="890644" y="207709"/>
                  </a:lnTo>
                  <a:lnTo>
                    <a:pt x="935176" y="74181"/>
                  </a:lnTo>
                  <a:lnTo>
                    <a:pt x="979708" y="91636"/>
                  </a:lnTo>
                  <a:lnTo>
                    <a:pt x="1024240" y="64909"/>
                  </a:lnTo>
                  <a:lnTo>
                    <a:pt x="1068772" y="38623"/>
                  </a:lnTo>
                  <a:lnTo>
                    <a:pt x="1113305" y="69794"/>
                  </a:lnTo>
                  <a:lnTo>
                    <a:pt x="1157837" y="26339"/>
                  </a:lnTo>
                  <a:lnTo>
                    <a:pt x="1202369" y="25454"/>
                  </a:lnTo>
                  <a:lnTo>
                    <a:pt x="1246901" y="14161"/>
                  </a:lnTo>
                  <a:lnTo>
                    <a:pt x="1291433" y="32605"/>
                  </a:lnTo>
                  <a:lnTo>
                    <a:pt x="1335966" y="34135"/>
                  </a:lnTo>
                  <a:lnTo>
                    <a:pt x="1380498" y="19418"/>
                  </a:lnTo>
                  <a:lnTo>
                    <a:pt x="1425030" y="14915"/>
                  </a:lnTo>
                  <a:lnTo>
                    <a:pt x="1469562" y="16072"/>
                  </a:lnTo>
                  <a:lnTo>
                    <a:pt x="1514094" y="5968"/>
                  </a:lnTo>
                  <a:lnTo>
                    <a:pt x="1558627" y="3410"/>
                  </a:lnTo>
                  <a:lnTo>
                    <a:pt x="1603159" y="8334"/>
                  </a:lnTo>
                  <a:lnTo>
                    <a:pt x="1647691" y="3768"/>
                  </a:lnTo>
                  <a:lnTo>
                    <a:pt x="1692223" y="0"/>
                  </a:lnTo>
                  <a:lnTo>
                    <a:pt x="1736755" y="2917"/>
                  </a:lnTo>
                  <a:lnTo>
                    <a:pt x="1781288" y="2832"/>
                  </a:lnTo>
                  <a:lnTo>
                    <a:pt x="1825820" y="0"/>
                  </a:lnTo>
                  <a:lnTo>
                    <a:pt x="1781288" y="2832"/>
                  </a:lnTo>
                  <a:lnTo>
                    <a:pt x="1736755" y="8751"/>
                  </a:lnTo>
                  <a:lnTo>
                    <a:pt x="1692223" y="2704"/>
                  </a:lnTo>
                  <a:lnTo>
                    <a:pt x="1647691" y="3768"/>
                  </a:lnTo>
                  <a:lnTo>
                    <a:pt x="1603159" y="9850"/>
                  </a:lnTo>
                  <a:lnTo>
                    <a:pt x="1558627" y="4774"/>
                  </a:lnTo>
                  <a:lnTo>
                    <a:pt x="1514094" y="7460"/>
                  </a:lnTo>
                  <a:lnTo>
                    <a:pt x="1469562" y="18545"/>
                  </a:lnTo>
                  <a:lnTo>
                    <a:pt x="1425030" y="21544"/>
                  </a:lnTo>
                  <a:lnTo>
                    <a:pt x="1380498" y="28049"/>
                  </a:lnTo>
                  <a:lnTo>
                    <a:pt x="1335966" y="34135"/>
                  </a:lnTo>
                  <a:lnTo>
                    <a:pt x="1291433" y="36228"/>
                  </a:lnTo>
                  <a:lnTo>
                    <a:pt x="1246901" y="28323"/>
                  </a:lnTo>
                  <a:lnTo>
                    <a:pt x="1202369" y="61090"/>
                  </a:lnTo>
                  <a:lnTo>
                    <a:pt x="1157837" y="142988"/>
                  </a:lnTo>
                  <a:lnTo>
                    <a:pt x="1113305" y="114463"/>
                  </a:lnTo>
                  <a:lnTo>
                    <a:pt x="1068772" y="70809"/>
                  </a:lnTo>
                  <a:lnTo>
                    <a:pt x="1024240" y="129818"/>
                  </a:lnTo>
                  <a:lnTo>
                    <a:pt x="979708" y="183272"/>
                  </a:lnTo>
                  <a:lnTo>
                    <a:pt x="935176" y="185454"/>
                  </a:lnTo>
                  <a:lnTo>
                    <a:pt x="890644" y="311563"/>
                  </a:lnTo>
                  <a:lnTo>
                    <a:pt x="846111" y="133752"/>
                  </a:lnTo>
                  <a:lnTo>
                    <a:pt x="801579" y="194727"/>
                  </a:lnTo>
                  <a:lnTo>
                    <a:pt x="757047" y="136000"/>
                  </a:lnTo>
                  <a:lnTo>
                    <a:pt x="712515" y="222545"/>
                  </a:lnTo>
                  <a:lnTo>
                    <a:pt x="667983" y="287858"/>
                  </a:lnTo>
                  <a:lnTo>
                    <a:pt x="623450" y="462065"/>
                  </a:lnTo>
                  <a:lnTo>
                    <a:pt x="578918" y="316432"/>
                  </a:lnTo>
                  <a:lnTo>
                    <a:pt x="534386" y="252000"/>
                  </a:lnTo>
                  <a:lnTo>
                    <a:pt x="489854" y="239071"/>
                  </a:lnTo>
                  <a:lnTo>
                    <a:pt x="445322" y="334401"/>
                  </a:lnTo>
                  <a:lnTo>
                    <a:pt x="400789" y="300325"/>
                  </a:lnTo>
                  <a:lnTo>
                    <a:pt x="356257" y="421975"/>
                  </a:lnTo>
                  <a:lnTo>
                    <a:pt x="311725" y="410345"/>
                  </a:lnTo>
                  <a:lnTo>
                    <a:pt x="267193" y="431802"/>
                  </a:lnTo>
                  <a:lnTo>
                    <a:pt x="222661" y="445801"/>
                  </a:lnTo>
                  <a:lnTo>
                    <a:pt x="178128" y="452099"/>
                  </a:lnTo>
                  <a:lnTo>
                    <a:pt x="133596" y="473337"/>
                  </a:lnTo>
                  <a:lnTo>
                    <a:pt x="89064" y="509536"/>
                  </a:lnTo>
                  <a:lnTo>
                    <a:pt x="44532" y="496448"/>
                  </a:lnTo>
                  <a:lnTo>
                    <a:pt x="0" y="630546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625444" y="1848652"/>
              <a:ext cx="1825820" cy="593455"/>
            </a:xfrm>
            <a:custGeom>
              <a:avLst/>
              <a:pathLst>
                <a:path w="1825820" h="593455">
                  <a:moveTo>
                    <a:pt x="0" y="593455"/>
                  </a:moveTo>
                  <a:lnTo>
                    <a:pt x="44532" y="462210"/>
                  </a:lnTo>
                  <a:lnTo>
                    <a:pt x="89064" y="467345"/>
                  </a:lnTo>
                  <a:lnTo>
                    <a:pt x="133596" y="443379"/>
                  </a:lnTo>
                  <a:lnTo>
                    <a:pt x="178128" y="421909"/>
                  </a:lnTo>
                  <a:lnTo>
                    <a:pt x="222661" y="413485"/>
                  </a:lnTo>
                  <a:lnTo>
                    <a:pt x="267193" y="387372"/>
                  </a:lnTo>
                  <a:lnTo>
                    <a:pt x="311725" y="347674"/>
                  </a:lnTo>
                  <a:lnTo>
                    <a:pt x="356257" y="372798"/>
                  </a:lnTo>
                  <a:lnTo>
                    <a:pt x="400789" y="271262"/>
                  </a:lnTo>
                  <a:lnTo>
                    <a:pt x="445322" y="260996"/>
                  </a:lnTo>
                  <a:lnTo>
                    <a:pt x="489854" y="146527"/>
                  </a:lnTo>
                  <a:lnTo>
                    <a:pt x="534386" y="183272"/>
                  </a:lnTo>
                  <a:lnTo>
                    <a:pt x="578918" y="170386"/>
                  </a:lnTo>
                  <a:lnTo>
                    <a:pt x="623450" y="198027"/>
                  </a:lnTo>
                  <a:lnTo>
                    <a:pt x="667983" y="126996"/>
                  </a:lnTo>
                  <a:lnTo>
                    <a:pt x="712515" y="111272"/>
                  </a:lnTo>
                  <a:lnTo>
                    <a:pt x="757047" y="98909"/>
                  </a:lnTo>
                  <a:lnTo>
                    <a:pt x="801579" y="48681"/>
                  </a:lnTo>
                  <a:lnTo>
                    <a:pt x="846111" y="39338"/>
                  </a:lnTo>
                  <a:lnTo>
                    <a:pt x="890644" y="207709"/>
                  </a:lnTo>
                  <a:lnTo>
                    <a:pt x="935176" y="74181"/>
                  </a:lnTo>
                  <a:lnTo>
                    <a:pt x="979708" y="91636"/>
                  </a:lnTo>
                  <a:lnTo>
                    <a:pt x="1024240" y="64909"/>
                  </a:lnTo>
                  <a:lnTo>
                    <a:pt x="1068772" y="38623"/>
                  </a:lnTo>
                  <a:lnTo>
                    <a:pt x="1113305" y="69794"/>
                  </a:lnTo>
                  <a:lnTo>
                    <a:pt x="1157837" y="26339"/>
                  </a:lnTo>
                  <a:lnTo>
                    <a:pt x="1202369" y="25454"/>
                  </a:lnTo>
                  <a:lnTo>
                    <a:pt x="1246901" y="14161"/>
                  </a:lnTo>
                  <a:lnTo>
                    <a:pt x="1291433" y="32605"/>
                  </a:lnTo>
                  <a:lnTo>
                    <a:pt x="1335966" y="34135"/>
                  </a:lnTo>
                  <a:lnTo>
                    <a:pt x="1380498" y="19418"/>
                  </a:lnTo>
                  <a:lnTo>
                    <a:pt x="1425030" y="14915"/>
                  </a:lnTo>
                  <a:lnTo>
                    <a:pt x="1469562" y="16072"/>
                  </a:lnTo>
                  <a:lnTo>
                    <a:pt x="1514094" y="5968"/>
                  </a:lnTo>
                  <a:lnTo>
                    <a:pt x="1558627" y="3410"/>
                  </a:lnTo>
                  <a:lnTo>
                    <a:pt x="1603159" y="8334"/>
                  </a:lnTo>
                  <a:lnTo>
                    <a:pt x="1647691" y="3768"/>
                  </a:lnTo>
                  <a:lnTo>
                    <a:pt x="1692223" y="0"/>
                  </a:lnTo>
                  <a:lnTo>
                    <a:pt x="1736755" y="2917"/>
                  </a:lnTo>
                  <a:lnTo>
                    <a:pt x="1781288" y="2832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625444" y="1848652"/>
              <a:ext cx="1825820" cy="630546"/>
            </a:xfrm>
            <a:custGeom>
              <a:avLst/>
              <a:pathLst>
                <a:path w="1825820" h="630546">
                  <a:moveTo>
                    <a:pt x="0" y="630546"/>
                  </a:moveTo>
                  <a:lnTo>
                    <a:pt x="44532" y="496448"/>
                  </a:lnTo>
                  <a:lnTo>
                    <a:pt x="89064" y="509536"/>
                  </a:lnTo>
                  <a:lnTo>
                    <a:pt x="133596" y="473337"/>
                  </a:lnTo>
                  <a:lnTo>
                    <a:pt x="178128" y="452099"/>
                  </a:lnTo>
                  <a:lnTo>
                    <a:pt x="222661" y="445801"/>
                  </a:lnTo>
                  <a:lnTo>
                    <a:pt x="267193" y="431802"/>
                  </a:lnTo>
                  <a:lnTo>
                    <a:pt x="311725" y="410345"/>
                  </a:lnTo>
                  <a:lnTo>
                    <a:pt x="356257" y="421975"/>
                  </a:lnTo>
                  <a:lnTo>
                    <a:pt x="400789" y="300325"/>
                  </a:lnTo>
                  <a:lnTo>
                    <a:pt x="445322" y="334401"/>
                  </a:lnTo>
                  <a:lnTo>
                    <a:pt x="489854" y="239071"/>
                  </a:lnTo>
                  <a:lnTo>
                    <a:pt x="534386" y="252000"/>
                  </a:lnTo>
                  <a:lnTo>
                    <a:pt x="578918" y="316432"/>
                  </a:lnTo>
                  <a:lnTo>
                    <a:pt x="623450" y="462065"/>
                  </a:lnTo>
                  <a:lnTo>
                    <a:pt x="667983" y="287858"/>
                  </a:lnTo>
                  <a:lnTo>
                    <a:pt x="712515" y="222545"/>
                  </a:lnTo>
                  <a:lnTo>
                    <a:pt x="757047" y="136000"/>
                  </a:lnTo>
                  <a:lnTo>
                    <a:pt x="801579" y="194727"/>
                  </a:lnTo>
                  <a:lnTo>
                    <a:pt x="846111" y="133752"/>
                  </a:lnTo>
                  <a:lnTo>
                    <a:pt x="890644" y="311563"/>
                  </a:lnTo>
                  <a:lnTo>
                    <a:pt x="935176" y="185454"/>
                  </a:lnTo>
                  <a:lnTo>
                    <a:pt x="979708" y="183272"/>
                  </a:lnTo>
                  <a:lnTo>
                    <a:pt x="1024240" y="129818"/>
                  </a:lnTo>
                  <a:lnTo>
                    <a:pt x="1068772" y="70809"/>
                  </a:lnTo>
                  <a:lnTo>
                    <a:pt x="1113305" y="114463"/>
                  </a:lnTo>
                  <a:lnTo>
                    <a:pt x="1157837" y="142988"/>
                  </a:lnTo>
                  <a:lnTo>
                    <a:pt x="1202369" y="61090"/>
                  </a:lnTo>
                  <a:lnTo>
                    <a:pt x="1246901" y="28323"/>
                  </a:lnTo>
                  <a:lnTo>
                    <a:pt x="1291433" y="36228"/>
                  </a:lnTo>
                  <a:lnTo>
                    <a:pt x="1335966" y="34135"/>
                  </a:lnTo>
                  <a:lnTo>
                    <a:pt x="1380498" y="28049"/>
                  </a:lnTo>
                  <a:lnTo>
                    <a:pt x="1425030" y="21544"/>
                  </a:lnTo>
                  <a:lnTo>
                    <a:pt x="1469562" y="18545"/>
                  </a:lnTo>
                  <a:lnTo>
                    <a:pt x="1514094" y="7460"/>
                  </a:lnTo>
                  <a:lnTo>
                    <a:pt x="1558627" y="4774"/>
                  </a:lnTo>
                  <a:lnTo>
                    <a:pt x="1603159" y="9850"/>
                  </a:lnTo>
                  <a:lnTo>
                    <a:pt x="1647691" y="3768"/>
                  </a:lnTo>
                  <a:lnTo>
                    <a:pt x="1692223" y="2704"/>
                  </a:lnTo>
                  <a:lnTo>
                    <a:pt x="1736755" y="8751"/>
                  </a:lnTo>
                  <a:lnTo>
                    <a:pt x="1781288" y="2832"/>
                  </a:lnTo>
                  <a:lnTo>
                    <a:pt x="1825820" y="0"/>
                  </a:lnTo>
                  <a:lnTo>
                    <a:pt x="1781288" y="5664"/>
                  </a:lnTo>
                  <a:lnTo>
                    <a:pt x="1736755" y="14586"/>
                  </a:lnTo>
                  <a:lnTo>
                    <a:pt x="1692223" y="32454"/>
                  </a:lnTo>
                  <a:lnTo>
                    <a:pt x="1647691" y="21357"/>
                  </a:lnTo>
                  <a:lnTo>
                    <a:pt x="1603159" y="31065"/>
                  </a:lnTo>
                  <a:lnTo>
                    <a:pt x="1558627" y="26600"/>
                  </a:lnTo>
                  <a:lnTo>
                    <a:pt x="1514094" y="23874"/>
                  </a:lnTo>
                  <a:lnTo>
                    <a:pt x="1469562" y="35854"/>
                  </a:lnTo>
                  <a:lnTo>
                    <a:pt x="1425030" y="29830"/>
                  </a:lnTo>
                  <a:lnTo>
                    <a:pt x="1380498" y="56098"/>
                  </a:lnTo>
                  <a:lnTo>
                    <a:pt x="1335966" y="49651"/>
                  </a:lnTo>
                  <a:lnTo>
                    <a:pt x="1291433" y="50719"/>
                  </a:lnTo>
                  <a:lnTo>
                    <a:pt x="1246901" y="42485"/>
                  </a:lnTo>
                  <a:lnTo>
                    <a:pt x="1202369" y="86545"/>
                  </a:lnTo>
                  <a:lnTo>
                    <a:pt x="1157837" y="222008"/>
                  </a:lnTo>
                  <a:lnTo>
                    <a:pt x="1113305" y="175882"/>
                  </a:lnTo>
                  <a:lnTo>
                    <a:pt x="1068772" y="102996"/>
                  </a:lnTo>
                  <a:lnTo>
                    <a:pt x="1024240" y="324545"/>
                  </a:lnTo>
                  <a:lnTo>
                    <a:pt x="979708" y="183272"/>
                  </a:lnTo>
                  <a:lnTo>
                    <a:pt x="935176" y="185454"/>
                  </a:lnTo>
                  <a:lnTo>
                    <a:pt x="890644" y="311563"/>
                  </a:lnTo>
                  <a:lnTo>
                    <a:pt x="846111" y="133752"/>
                  </a:lnTo>
                  <a:lnTo>
                    <a:pt x="801579" y="194727"/>
                  </a:lnTo>
                  <a:lnTo>
                    <a:pt x="757047" y="136000"/>
                  </a:lnTo>
                  <a:lnTo>
                    <a:pt x="712515" y="222545"/>
                  </a:lnTo>
                  <a:lnTo>
                    <a:pt x="667983" y="287858"/>
                  </a:lnTo>
                  <a:lnTo>
                    <a:pt x="623450" y="462065"/>
                  </a:lnTo>
                  <a:lnTo>
                    <a:pt x="578918" y="316432"/>
                  </a:lnTo>
                  <a:lnTo>
                    <a:pt x="534386" y="252000"/>
                  </a:lnTo>
                  <a:lnTo>
                    <a:pt x="489854" y="239071"/>
                  </a:lnTo>
                  <a:lnTo>
                    <a:pt x="445322" y="334401"/>
                  </a:lnTo>
                  <a:lnTo>
                    <a:pt x="400789" y="300325"/>
                  </a:lnTo>
                  <a:lnTo>
                    <a:pt x="356257" y="421975"/>
                  </a:lnTo>
                  <a:lnTo>
                    <a:pt x="311725" y="410345"/>
                  </a:lnTo>
                  <a:lnTo>
                    <a:pt x="267193" y="431802"/>
                  </a:lnTo>
                  <a:lnTo>
                    <a:pt x="222661" y="445801"/>
                  </a:lnTo>
                  <a:lnTo>
                    <a:pt x="178128" y="452099"/>
                  </a:lnTo>
                  <a:lnTo>
                    <a:pt x="133596" y="473337"/>
                  </a:lnTo>
                  <a:lnTo>
                    <a:pt x="89064" y="509536"/>
                  </a:lnTo>
                  <a:lnTo>
                    <a:pt x="44532" y="496448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625444" y="1848652"/>
              <a:ext cx="1825820" cy="630546"/>
            </a:xfrm>
            <a:custGeom>
              <a:avLst/>
              <a:pathLst>
                <a:path w="1825820" h="630546">
                  <a:moveTo>
                    <a:pt x="0" y="630546"/>
                  </a:moveTo>
                  <a:lnTo>
                    <a:pt x="44532" y="496448"/>
                  </a:lnTo>
                  <a:lnTo>
                    <a:pt x="89064" y="509536"/>
                  </a:lnTo>
                  <a:lnTo>
                    <a:pt x="133596" y="473337"/>
                  </a:lnTo>
                  <a:lnTo>
                    <a:pt x="178128" y="452099"/>
                  </a:lnTo>
                  <a:lnTo>
                    <a:pt x="222661" y="445801"/>
                  </a:lnTo>
                  <a:lnTo>
                    <a:pt x="267193" y="431802"/>
                  </a:lnTo>
                  <a:lnTo>
                    <a:pt x="311725" y="410345"/>
                  </a:lnTo>
                  <a:lnTo>
                    <a:pt x="356257" y="421975"/>
                  </a:lnTo>
                  <a:lnTo>
                    <a:pt x="400789" y="300325"/>
                  </a:lnTo>
                  <a:lnTo>
                    <a:pt x="445322" y="334401"/>
                  </a:lnTo>
                  <a:lnTo>
                    <a:pt x="489854" y="239071"/>
                  </a:lnTo>
                  <a:lnTo>
                    <a:pt x="534386" y="252000"/>
                  </a:lnTo>
                  <a:lnTo>
                    <a:pt x="578918" y="316432"/>
                  </a:lnTo>
                  <a:lnTo>
                    <a:pt x="623450" y="462065"/>
                  </a:lnTo>
                  <a:lnTo>
                    <a:pt x="667983" y="287858"/>
                  </a:lnTo>
                  <a:lnTo>
                    <a:pt x="712515" y="222545"/>
                  </a:lnTo>
                  <a:lnTo>
                    <a:pt x="757047" y="136000"/>
                  </a:lnTo>
                  <a:lnTo>
                    <a:pt x="801579" y="194727"/>
                  </a:lnTo>
                  <a:lnTo>
                    <a:pt x="846111" y="133752"/>
                  </a:lnTo>
                  <a:lnTo>
                    <a:pt x="890644" y="311563"/>
                  </a:lnTo>
                  <a:lnTo>
                    <a:pt x="935176" y="185454"/>
                  </a:lnTo>
                  <a:lnTo>
                    <a:pt x="979708" y="183272"/>
                  </a:lnTo>
                  <a:lnTo>
                    <a:pt x="1024240" y="129818"/>
                  </a:lnTo>
                  <a:lnTo>
                    <a:pt x="1068772" y="70809"/>
                  </a:lnTo>
                  <a:lnTo>
                    <a:pt x="1113305" y="114463"/>
                  </a:lnTo>
                  <a:lnTo>
                    <a:pt x="1157837" y="142988"/>
                  </a:lnTo>
                  <a:lnTo>
                    <a:pt x="1202369" y="61090"/>
                  </a:lnTo>
                  <a:lnTo>
                    <a:pt x="1246901" y="28323"/>
                  </a:lnTo>
                  <a:lnTo>
                    <a:pt x="1291433" y="36228"/>
                  </a:lnTo>
                  <a:lnTo>
                    <a:pt x="1335966" y="34135"/>
                  </a:lnTo>
                  <a:lnTo>
                    <a:pt x="1380498" y="28049"/>
                  </a:lnTo>
                  <a:lnTo>
                    <a:pt x="1425030" y="21544"/>
                  </a:lnTo>
                  <a:lnTo>
                    <a:pt x="1469562" y="18545"/>
                  </a:lnTo>
                  <a:lnTo>
                    <a:pt x="1514094" y="7460"/>
                  </a:lnTo>
                  <a:lnTo>
                    <a:pt x="1558627" y="4774"/>
                  </a:lnTo>
                  <a:lnTo>
                    <a:pt x="1603159" y="9850"/>
                  </a:lnTo>
                  <a:lnTo>
                    <a:pt x="1647691" y="3768"/>
                  </a:lnTo>
                  <a:lnTo>
                    <a:pt x="1692223" y="2704"/>
                  </a:lnTo>
                  <a:lnTo>
                    <a:pt x="1736755" y="8751"/>
                  </a:lnTo>
                  <a:lnTo>
                    <a:pt x="1781288" y="2832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625444" y="1848652"/>
              <a:ext cx="1825820" cy="630546"/>
            </a:xfrm>
            <a:custGeom>
              <a:avLst/>
              <a:pathLst>
                <a:path w="1825820" h="630546">
                  <a:moveTo>
                    <a:pt x="0" y="630546"/>
                  </a:moveTo>
                  <a:lnTo>
                    <a:pt x="44532" y="496448"/>
                  </a:lnTo>
                  <a:lnTo>
                    <a:pt x="89064" y="509536"/>
                  </a:lnTo>
                  <a:lnTo>
                    <a:pt x="133596" y="473337"/>
                  </a:lnTo>
                  <a:lnTo>
                    <a:pt x="178128" y="452099"/>
                  </a:lnTo>
                  <a:lnTo>
                    <a:pt x="222661" y="445801"/>
                  </a:lnTo>
                  <a:lnTo>
                    <a:pt x="267193" y="431802"/>
                  </a:lnTo>
                  <a:lnTo>
                    <a:pt x="311725" y="410345"/>
                  </a:lnTo>
                  <a:lnTo>
                    <a:pt x="356257" y="421975"/>
                  </a:lnTo>
                  <a:lnTo>
                    <a:pt x="400789" y="300325"/>
                  </a:lnTo>
                  <a:lnTo>
                    <a:pt x="445322" y="334401"/>
                  </a:lnTo>
                  <a:lnTo>
                    <a:pt x="489854" y="239071"/>
                  </a:lnTo>
                  <a:lnTo>
                    <a:pt x="534386" y="252000"/>
                  </a:lnTo>
                  <a:lnTo>
                    <a:pt x="578918" y="316432"/>
                  </a:lnTo>
                  <a:lnTo>
                    <a:pt x="623450" y="462065"/>
                  </a:lnTo>
                  <a:lnTo>
                    <a:pt x="667983" y="287858"/>
                  </a:lnTo>
                  <a:lnTo>
                    <a:pt x="712515" y="222545"/>
                  </a:lnTo>
                  <a:lnTo>
                    <a:pt x="757047" y="136000"/>
                  </a:lnTo>
                  <a:lnTo>
                    <a:pt x="801579" y="194727"/>
                  </a:lnTo>
                  <a:lnTo>
                    <a:pt x="846111" y="133752"/>
                  </a:lnTo>
                  <a:lnTo>
                    <a:pt x="890644" y="311563"/>
                  </a:lnTo>
                  <a:lnTo>
                    <a:pt x="935176" y="185454"/>
                  </a:lnTo>
                  <a:lnTo>
                    <a:pt x="979708" y="183272"/>
                  </a:lnTo>
                  <a:lnTo>
                    <a:pt x="1024240" y="324545"/>
                  </a:lnTo>
                  <a:lnTo>
                    <a:pt x="1068772" y="102996"/>
                  </a:lnTo>
                  <a:lnTo>
                    <a:pt x="1113305" y="175882"/>
                  </a:lnTo>
                  <a:lnTo>
                    <a:pt x="1157837" y="222008"/>
                  </a:lnTo>
                  <a:lnTo>
                    <a:pt x="1202369" y="86545"/>
                  </a:lnTo>
                  <a:lnTo>
                    <a:pt x="1246901" y="42485"/>
                  </a:lnTo>
                  <a:lnTo>
                    <a:pt x="1291433" y="50719"/>
                  </a:lnTo>
                  <a:lnTo>
                    <a:pt x="1335966" y="49651"/>
                  </a:lnTo>
                  <a:lnTo>
                    <a:pt x="1380498" y="56098"/>
                  </a:lnTo>
                  <a:lnTo>
                    <a:pt x="1425030" y="29830"/>
                  </a:lnTo>
                  <a:lnTo>
                    <a:pt x="1469562" y="35854"/>
                  </a:lnTo>
                  <a:lnTo>
                    <a:pt x="1514094" y="23874"/>
                  </a:lnTo>
                  <a:lnTo>
                    <a:pt x="1558627" y="26600"/>
                  </a:lnTo>
                  <a:lnTo>
                    <a:pt x="1603159" y="31065"/>
                  </a:lnTo>
                  <a:lnTo>
                    <a:pt x="1647691" y="21357"/>
                  </a:lnTo>
                  <a:lnTo>
                    <a:pt x="1692223" y="32454"/>
                  </a:lnTo>
                  <a:lnTo>
                    <a:pt x="1736755" y="14586"/>
                  </a:lnTo>
                  <a:lnTo>
                    <a:pt x="1781288" y="5664"/>
                  </a:lnTo>
                  <a:lnTo>
                    <a:pt x="1825820" y="0"/>
                  </a:lnTo>
                  <a:lnTo>
                    <a:pt x="1781288" y="297401"/>
                  </a:lnTo>
                  <a:lnTo>
                    <a:pt x="1736755" y="428838"/>
                  </a:lnTo>
                  <a:lnTo>
                    <a:pt x="1692223" y="340773"/>
                  </a:lnTo>
                  <a:lnTo>
                    <a:pt x="1647691" y="312820"/>
                  </a:lnTo>
                  <a:lnTo>
                    <a:pt x="1603159" y="319747"/>
                  </a:lnTo>
                  <a:lnTo>
                    <a:pt x="1558627" y="377177"/>
                  </a:lnTo>
                  <a:lnTo>
                    <a:pt x="1514094" y="296940"/>
                  </a:lnTo>
                  <a:lnTo>
                    <a:pt x="1469562" y="300436"/>
                  </a:lnTo>
                  <a:lnTo>
                    <a:pt x="1425030" y="240302"/>
                  </a:lnTo>
                  <a:lnTo>
                    <a:pt x="1380498" y="321489"/>
                  </a:lnTo>
                  <a:lnTo>
                    <a:pt x="1335966" y="263774"/>
                  </a:lnTo>
                  <a:lnTo>
                    <a:pt x="1291433" y="268089"/>
                  </a:lnTo>
                  <a:lnTo>
                    <a:pt x="1246901" y="219510"/>
                  </a:lnTo>
                  <a:lnTo>
                    <a:pt x="1202369" y="269818"/>
                  </a:lnTo>
                  <a:lnTo>
                    <a:pt x="1157837" y="357470"/>
                  </a:lnTo>
                  <a:lnTo>
                    <a:pt x="1113305" y="318264"/>
                  </a:lnTo>
                  <a:lnTo>
                    <a:pt x="1068772" y="341175"/>
                  </a:lnTo>
                  <a:lnTo>
                    <a:pt x="1024240" y="389454"/>
                  </a:lnTo>
                  <a:lnTo>
                    <a:pt x="979708" y="229091"/>
                  </a:lnTo>
                  <a:lnTo>
                    <a:pt x="935176" y="185454"/>
                  </a:lnTo>
                  <a:lnTo>
                    <a:pt x="890644" y="311563"/>
                  </a:lnTo>
                  <a:lnTo>
                    <a:pt x="846111" y="133752"/>
                  </a:lnTo>
                  <a:lnTo>
                    <a:pt x="801579" y="194727"/>
                  </a:lnTo>
                  <a:lnTo>
                    <a:pt x="757047" y="136000"/>
                  </a:lnTo>
                  <a:lnTo>
                    <a:pt x="712515" y="222545"/>
                  </a:lnTo>
                  <a:lnTo>
                    <a:pt x="667983" y="287858"/>
                  </a:lnTo>
                  <a:lnTo>
                    <a:pt x="623450" y="462065"/>
                  </a:lnTo>
                  <a:lnTo>
                    <a:pt x="578918" y="316432"/>
                  </a:lnTo>
                  <a:lnTo>
                    <a:pt x="534386" y="252000"/>
                  </a:lnTo>
                  <a:lnTo>
                    <a:pt x="489854" y="239071"/>
                  </a:lnTo>
                  <a:lnTo>
                    <a:pt x="445322" y="334401"/>
                  </a:lnTo>
                  <a:lnTo>
                    <a:pt x="400789" y="300325"/>
                  </a:lnTo>
                  <a:lnTo>
                    <a:pt x="356257" y="421975"/>
                  </a:lnTo>
                  <a:lnTo>
                    <a:pt x="311725" y="410345"/>
                  </a:lnTo>
                  <a:lnTo>
                    <a:pt x="267193" y="431802"/>
                  </a:lnTo>
                  <a:lnTo>
                    <a:pt x="222661" y="445801"/>
                  </a:lnTo>
                  <a:lnTo>
                    <a:pt x="178128" y="452099"/>
                  </a:lnTo>
                  <a:lnTo>
                    <a:pt x="133596" y="473337"/>
                  </a:lnTo>
                  <a:lnTo>
                    <a:pt x="89064" y="509536"/>
                  </a:lnTo>
                  <a:lnTo>
                    <a:pt x="44532" y="496448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625444" y="1848652"/>
              <a:ext cx="1825820" cy="630546"/>
            </a:xfrm>
            <a:custGeom>
              <a:avLst/>
              <a:pathLst>
                <a:path w="1825820" h="630546">
                  <a:moveTo>
                    <a:pt x="0" y="630546"/>
                  </a:moveTo>
                  <a:lnTo>
                    <a:pt x="44532" y="496448"/>
                  </a:lnTo>
                  <a:lnTo>
                    <a:pt x="89064" y="509536"/>
                  </a:lnTo>
                  <a:lnTo>
                    <a:pt x="133596" y="473337"/>
                  </a:lnTo>
                  <a:lnTo>
                    <a:pt x="178128" y="452099"/>
                  </a:lnTo>
                  <a:lnTo>
                    <a:pt x="222661" y="445801"/>
                  </a:lnTo>
                  <a:lnTo>
                    <a:pt x="267193" y="431802"/>
                  </a:lnTo>
                  <a:lnTo>
                    <a:pt x="311725" y="410345"/>
                  </a:lnTo>
                  <a:lnTo>
                    <a:pt x="356257" y="421975"/>
                  </a:lnTo>
                  <a:lnTo>
                    <a:pt x="400789" y="300325"/>
                  </a:lnTo>
                  <a:lnTo>
                    <a:pt x="445322" y="334401"/>
                  </a:lnTo>
                  <a:lnTo>
                    <a:pt x="489854" y="239071"/>
                  </a:lnTo>
                  <a:lnTo>
                    <a:pt x="534386" y="252000"/>
                  </a:lnTo>
                  <a:lnTo>
                    <a:pt x="578918" y="316432"/>
                  </a:lnTo>
                  <a:lnTo>
                    <a:pt x="623450" y="462065"/>
                  </a:lnTo>
                  <a:lnTo>
                    <a:pt x="667983" y="287858"/>
                  </a:lnTo>
                  <a:lnTo>
                    <a:pt x="712515" y="222545"/>
                  </a:lnTo>
                  <a:lnTo>
                    <a:pt x="757047" y="136000"/>
                  </a:lnTo>
                  <a:lnTo>
                    <a:pt x="801579" y="194727"/>
                  </a:lnTo>
                  <a:lnTo>
                    <a:pt x="846111" y="133752"/>
                  </a:lnTo>
                  <a:lnTo>
                    <a:pt x="890644" y="311563"/>
                  </a:lnTo>
                  <a:lnTo>
                    <a:pt x="935176" y="185454"/>
                  </a:lnTo>
                  <a:lnTo>
                    <a:pt x="979708" y="183272"/>
                  </a:lnTo>
                  <a:lnTo>
                    <a:pt x="1024240" y="324545"/>
                  </a:lnTo>
                  <a:lnTo>
                    <a:pt x="1068772" y="102996"/>
                  </a:lnTo>
                  <a:lnTo>
                    <a:pt x="1113305" y="175882"/>
                  </a:lnTo>
                  <a:lnTo>
                    <a:pt x="1157837" y="222008"/>
                  </a:lnTo>
                  <a:lnTo>
                    <a:pt x="1202369" y="86545"/>
                  </a:lnTo>
                  <a:lnTo>
                    <a:pt x="1246901" y="42485"/>
                  </a:lnTo>
                  <a:lnTo>
                    <a:pt x="1291433" y="50719"/>
                  </a:lnTo>
                  <a:lnTo>
                    <a:pt x="1335966" y="49651"/>
                  </a:lnTo>
                  <a:lnTo>
                    <a:pt x="1380498" y="56098"/>
                  </a:lnTo>
                  <a:lnTo>
                    <a:pt x="1425030" y="29830"/>
                  </a:lnTo>
                  <a:lnTo>
                    <a:pt x="1469562" y="35854"/>
                  </a:lnTo>
                  <a:lnTo>
                    <a:pt x="1514094" y="23874"/>
                  </a:lnTo>
                  <a:lnTo>
                    <a:pt x="1558627" y="26600"/>
                  </a:lnTo>
                  <a:lnTo>
                    <a:pt x="1603159" y="31065"/>
                  </a:lnTo>
                  <a:lnTo>
                    <a:pt x="1647691" y="21357"/>
                  </a:lnTo>
                  <a:lnTo>
                    <a:pt x="1692223" y="32454"/>
                  </a:lnTo>
                  <a:lnTo>
                    <a:pt x="1736755" y="14586"/>
                  </a:lnTo>
                  <a:lnTo>
                    <a:pt x="1781288" y="5664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625444" y="1848652"/>
              <a:ext cx="1825820" cy="630546"/>
            </a:xfrm>
            <a:custGeom>
              <a:avLst/>
              <a:pathLst>
                <a:path w="1825820" h="630546">
                  <a:moveTo>
                    <a:pt x="0" y="630546"/>
                  </a:moveTo>
                  <a:lnTo>
                    <a:pt x="44532" y="496448"/>
                  </a:lnTo>
                  <a:lnTo>
                    <a:pt x="89064" y="509536"/>
                  </a:lnTo>
                  <a:lnTo>
                    <a:pt x="133596" y="473337"/>
                  </a:lnTo>
                  <a:lnTo>
                    <a:pt x="178128" y="452099"/>
                  </a:lnTo>
                  <a:lnTo>
                    <a:pt x="222661" y="445801"/>
                  </a:lnTo>
                  <a:lnTo>
                    <a:pt x="267193" y="431802"/>
                  </a:lnTo>
                  <a:lnTo>
                    <a:pt x="311725" y="410345"/>
                  </a:lnTo>
                  <a:lnTo>
                    <a:pt x="356257" y="421975"/>
                  </a:lnTo>
                  <a:lnTo>
                    <a:pt x="400789" y="300325"/>
                  </a:lnTo>
                  <a:lnTo>
                    <a:pt x="445322" y="334401"/>
                  </a:lnTo>
                  <a:lnTo>
                    <a:pt x="489854" y="239071"/>
                  </a:lnTo>
                  <a:lnTo>
                    <a:pt x="534386" y="252000"/>
                  </a:lnTo>
                  <a:lnTo>
                    <a:pt x="578918" y="316432"/>
                  </a:lnTo>
                  <a:lnTo>
                    <a:pt x="623450" y="462065"/>
                  </a:lnTo>
                  <a:lnTo>
                    <a:pt x="667983" y="287858"/>
                  </a:lnTo>
                  <a:lnTo>
                    <a:pt x="712515" y="222545"/>
                  </a:lnTo>
                  <a:lnTo>
                    <a:pt x="757047" y="136000"/>
                  </a:lnTo>
                  <a:lnTo>
                    <a:pt x="801579" y="194727"/>
                  </a:lnTo>
                  <a:lnTo>
                    <a:pt x="846111" y="133752"/>
                  </a:lnTo>
                  <a:lnTo>
                    <a:pt x="890644" y="311563"/>
                  </a:lnTo>
                  <a:lnTo>
                    <a:pt x="935176" y="185454"/>
                  </a:lnTo>
                  <a:lnTo>
                    <a:pt x="979708" y="229091"/>
                  </a:lnTo>
                  <a:lnTo>
                    <a:pt x="1024240" y="389454"/>
                  </a:lnTo>
                  <a:lnTo>
                    <a:pt x="1068772" y="341175"/>
                  </a:lnTo>
                  <a:lnTo>
                    <a:pt x="1113305" y="318264"/>
                  </a:lnTo>
                  <a:lnTo>
                    <a:pt x="1157837" y="357470"/>
                  </a:lnTo>
                  <a:lnTo>
                    <a:pt x="1202369" y="269818"/>
                  </a:lnTo>
                  <a:lnTo>
                    <a:pt x="1246901" y="219510"/>
                  </a:lnTo>
                  <a:lnTo>
                    <a:pt x="1291433" y="268089"/>
                  </a:lnTo>
                  <a:lnTo>
                    <a:pt x="1335966" y="263774"/>
                  </a:lnTo>
                  <a:lnTo>
                    <a:pt x="1380498" y="321489"/>
                  </a:lnTo>
                  <a:lnTo>
                    <a:pt x="1425030" y="240302"/>
                  </a:lnTo>
                  <a:lnTo>
                    <a:pt x="1469562" y="300436"/>
                  </a:lnTo>
                  <a:lnTo>
                    <a:pt x="1514094" y="296940"/>
                  </a:lnTo>
                  <a:lnTo>
                    <a:pt x="1558627" y="377177"/>
                  </a:lnTo>
                  <a:lnTo>
                    <a:pt x="1603159" y="319747"/>
                  </a:lnTo>
                  <a:lnTo>
                    <a:pt x="1647691" y="312820"/>
                  </a:lnTo>
                  <a:lnTo>
                    <a:pt x="1692223" y="340773"/>
                  </a:lnTo>
                  <a:lnTo>
                    <a:pt x="1736755" y="428838"/>
                  </a:lnTo>
                  <a:lnTo>
                    <a:pt x="1781288" y="297401"/>
                  </a:lnTo>
                  <a:lnTo>
                    <a:pt x="1825820" y="0"/>
                  </a:lnTo>
                  <a:lnTo>
                    <a:pt x="1781288" y="628792"/>
                  </a:lnTo>
                  <a:lnTo>
                    <a:pt x="1736755" y="598039"/>
                  </a:lnTo>
                  <a:lnTo>
                    <a:pt x="1692223" y="494932"/>
                  </a:lnTo>
                  <a:lnTo>
                    <a:pt x="1647691" y="454782"/>
                  </a:lnTo>
                  <a:lnTo>
                    <a:pt x="1603159" y="378089"/>
                  </a:lnTo>
                  <a:lnTo>
                    <a:pt x="1558627" y="405824"/>
                  </a:lnTo>
                  <a:lnTo>
                    <a:pt x="1514094" y="304401"/>
                  </a:lnTo>
                  <a:lnTo>
                    <a:pt x="1469562" y="301673"/>
                  </a:lnTo>
                  <a:lnTo>
                    <a:pt x="1425030" y="240302"/>
                  </a:lnTo>
                  <a:lnTo>
                    <a:pt x="1380498" y="321489"/>
                  </a:lnTo>
                  <a:lnTo>
                    <a:pt x="1335966" y="263774"/>
                  </a:lnTo>
                  <a:lnTo>
                    <a:pt x="1291433" y="268089"/>
                  </a:lnTo>
                  <a:lnTo>
                    <a:pt x="1246901" y="219510"/>
                  </a:lnTo>
                  <a:lnTo>
                    <a:pt x="1202369" y="269818"/>
                  </a:lnTo>
                  <a:lnTo>
                    <a:pt x="1157837" y="357470"/>
                  </a:lnTo>
                  <a:lnTo>
                    <a:pt x="1113305" y="318264"/>
                  </a:lnTo>
                  <a:lnTo>
                    <a:pt x="1068772" y="341175"/>
                  </a:lnTo>
                  <a:lnTo>
                    <a:pt x="1024240" y="389454"/>
                  </a:lnTo>
                  <a:lnTo>
                    <a:pt x="979708" y="229091"/>
                  </a:lnTo>
                  <a:lnTo>
                    <a:pt x="935176" y="185454"/>
                  </a:lnTo>
                  <a:lnTo>
                    <a:pt x="890644" y="311563"/>
                  </a:lnTo>
                  <a:lnTo>
                    <a:pt x="846111" y="133752"/>
                  </a:lnTo>
                  <a:lnTo>
                    <a:pt x="801579" y="194727"/>
                  </a:lnTo>
                  <a:lnTo>
                    <a:pt x="757047" y="136000"/>
                  </a:lnTo>
                  <a:lnTo>
                    <a:pt x="712515" y="222545"/>
                  </a:lnTo>
                  <a:lnTo>
                    <a:pt x="667983" y="287858"/>
                  </a:lnTo>
                  <a:lnTo>
                    <a:pt x="623450" y="462065"/>
                  </a:lnTo>
                  <a:lnTo>
                    <a:pt x="578918" y="316432"/>
                  </a:lnTo>
                  <a:lnTo>
                    <a:pt x="534386" y="252000"/>
                  </a:lnTo>
                  <a:lnTo>
                    <a:pt x="489854" y="239071"/>
                  </a:lnTo>
                  <a:lnTo>
                    <a:pt x="445322" y="334401"/>
                  </a:lnTo>
                  <a:lnTo>
                    <a:pt x="400789" y="300325"/>
                  </a:lnTo>
                  <a:lnTo>
                    <a:pt x="356257" y="421975"/>
                  </a:lnTo>
                  <a:lnTo>
                    <a:pt x="311725" y="410345"/>
                  </a:lnTo>
                  <a:lnTo>
                    <a:pt x="267193" y="431802"/>
                  </a:lnTo>
                  <a:lnTo>
                    <a:pt x="222661" y="445801"/>
                  </a:lnTo>
                  <a:lnTo>
                    <a:pt x="178128" y="452099"/>
                  </a:lnTo>
                  <a:lnTo>
                    <a:pt x="133596" y="473337"/>
                  </a:lnTo>
                  <a:lnTo>
                    <a:pt x="89064" y="509536"/>
                  </a:lnTo>
                  <a:lnTo>
                    <a:pt x="44532" y="496448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625444" y="1848652"/>
              <a:ext cx="1825820" cy="630546"/>
            </a:xfrm>
            <a:custGeom>
              <a:avLst/>
              <a:pathLst>
                <a:path w="1825820" h="630546">
                  <a:moveTo>
                    <a:pt x="0" y="630546"/>
                  </a:moveTo>
                  <a:lnTo>
                    <a:pt x="44532" y="496448"/>
                  </a:lnTo>
                  <a:lnTo>
                    <a:pt x="89064" y="509536"/>
                  </a:lnTo>
                  <a:lnTo>
                    <a:pt x="133596" y="473337"/>
                  </a:lnTo>
                  <a:lnTo>
                    <a:pt x="178128" y="452099"/>
                  </a:lnTo>
                  <a:lnTo>
                    <a:pt x="222661" y="445801"/>
                  </a:lnTo>
                  <a:lnTo>
                    <a:pt x="267193" y="431802"/>
                  </a:lnTo>
                  <a:lnTo>
                    <a:pt x="311725" y="410345"/>
                  </a:lnTo>
                  <a:lnTo>
                    <a:pt x="356257" y="421975"/>
                  </a:lnTo>
                  <a:lnTo>
                    <a:pt x="400789" y="300325"/>
                  </a:lnTo>
                  <a:lnTo>
                    <a:pt x="445322" y="334401"/>
                  </a:lnTo>
                  <a:lnTo>
                    <a:pt x="489854" y="239071"/>
                  </a:lnTo>
                  <a:lnTo>
                    <a:pt x="534386" y="252000"/>
                  </a:lnTo>
                  <a:lnTo>
                    <a:pt x="578918" y="316432"/>
                  </a:lnTo>
                  <a:lnTo>
                    <a:pt x="623450" y="462065"/>
                  </a:lnTo>
                  <a:lnTo>
                    <a:pt x="667983" y="287858"/>
                  </a:lnTo>
                  <a:lnTo>
                    <a:pt x="712515" y="222545"/>
                  </a:lnTo>
                  <a:lnTo>
                    <a:pt x="757047" y="136000"/>
                  </a:lnTo>
                  <a:lnTo>
                    <a:pt x="801579" y="194727"/>
                  </a:lnTo>
                  <a:lnTo>
                    <a:pt x="846111" y="133752"/>
                  </a:lnTo>
                  <a:lnTo>
                    <a:pt x="890644" y="311563"/>
                  </a:lnTo>
                  <a:lnTo>
                    <a:pt x="935176" y="185454"/>
                  </a:lnTo>
                  <a:lnTo>
                    <a:pt x="979708" y="229091"/>
                  </a:lnTo>
                  <a:lnTo>
                    <a:pt x="1024240" y="389454"/>
                  </a:lnTo>
                  <a:lnTo>
                    <a:pt x="1068772" y="341175"/>
                  </a:lnTo>
                  <a:lnTo>
                    <a:pt x="1113305" y="318264"/>
                  </a:lnTo>
                  <a:lnTo>
                    <a:pt x="1157837" y="357470"/>
                  </a:lnTo>
                  <a:lnTo>
                    <a:pt x="1202369" y="269818"/>
                  </a:lnTo>
                  <a:lnTo>
                    <a:pt x="1246901" y="219510"/>
                  </a:lnTo>
                  <a:lnTo>
                    <a:pt x="1291433" y="268089"/>
                  </a:lnTo>
                  <a:lnTo>
                    <a:pt x="1335966" y="263774"/>
                  </a:lnTo>
                  <a:lnTo>
                    <a:pt x="1380498" y="321489"/>
                  </a:lnTo>
                  <a:lnTo>
                    <a:pt x="1425030" y="240302"/>
                  </a:lnTo>
                  <a:lnTo>
                    <a:pt x="1469562" y="300436"/>
                  </a:lnTo>
                  <a:lnTo>
                    <a:pt x="1514094" y="296940"/>
                  </a:lnTo>
                  <a:lnTo>
                    <a:pt x="1558627" y="377177"/>
                  </a:lnTo>
                  <a:lnTo>
                    <a:pt x="1603159" y="319747"/>
                  </a:lnTo>
                  <a:lnTo>
                    <a:pt x="1647691" y="312820"/>
                  </a:lnTo>
                  <a:lnTo>
                    <a:pt x="1692223" y="340773"/>
                  </a:lnTo>
                  <a:lnTo>
                    <a:pt x="1736755" y="428838"/>
                  </a:lnTo>
                  <a:lnTo>
                    <a:pt x="1781288" y="297401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625444" y="1848652"/>
              <a:ext cx="1825820" cy="778909"/>
            </a:xfrm>
            <a:custGeom>
              <a:avLst/>
              <a:pathLst>
                <a:path w="1825820" h="778909">
                  <a:moveTo>
                    <a:pt x="0" y="630546"/>
                  </a:moveTo>
                  <a:lnTo>
                    <a:pt x="44532" y="496448"/>
                  </a:lnTo>
                  <a:lnTo>
                    <a:pt x="89064" y="509536"/>
                  </a:lnTo>
                  <a:lnTo>
                    <a:pt x="133596" y="473337"/>
                  </a:lnTo>
                  <a:lnTo>
                    <a:pt x="178128" y="452099"/>
                  </a:lnTo>
                  <a:lnTo>
                    <a:pt x="222661" y="445801"/>
                  </a:lnTo>
                  <a:lnTo>
                    <a:pt x="267193" y="431802"/>
                  </a:lnTo>
                  <a:lnTo>
                    <a:pt x="311725" y="410345"/>
                  </a:lnTo>
                  <a:lnTo>
                    <a:pt x="356257" y="421975"/>
                  </a:lnTo>
                  <a:lnTo>
                    <a:pt x="400789" y="300325"/>
                  </a:lnTo>
                  <a:lnTo>
                    <a:pt x="445322" y="334401"/>
                  </a:lnTo>
                  <a:lnTo>
                    <a:pt x="489854" y="239071"/>
                  </a:lnTo>
                  <a:lnTo>
                    <a:pt x="534386" y="252000"/>
                  </a:lnTo>
                  <a:lnTo>
                    <a:pt x="578918" y="316432"/>
                  </a:lnTo>
                  <a:lnTo>
                    <a:pt x="623450" y="462065"/>
                  </a:lnTo>
                  <a:lnTo>
                    <a:pt x="667983" y="287858"/>
                  </a:lnTo>
                  <a:lnTo>
                    <a:pt x="712515" y="222545"/>
                  </a:lnTo>
                  <a:lnTo>
                    <a:pt x="757047" y="136000"/>
                  </a:lnTo>
                  <a:lnTo>
                    <a:pt x="801579" y="194727"/>
                  </a:lnTo>
                  <a:lnTo>
                    <a:pt x="846111" y="133752"/>
                  </a:lnTo>
                  <a:lnTo>
                    <a:pt x="890644" y="311563"/>
                  </a:lnTo>
                  <a:lnTo>
                    <a:pt x="935176" y="185454"/>
                  </a:lnTo>
                  <a:lnTo>
                    <a:pt x="979708" y="229091"/>
                  </a:lnTo>
                  <a:lnTo>
                    <a:pt x="1024240" y="389454"/>
                  </a:lnTo>
                  <a:lnTo>
                    <a:pt x="1068772" y="341175"/>
                  </a:lnTo>
                  <a:lnTo>
                    <a:pt x="1113305" y="318264"/>
                  </a:lnTo>
                  <a:lnTo>
                    <a:pt x="1157837" y="357470"/>
                  </a:lnTo>
                  <a:lnTo>
                    <a:pt x="1202369" y="269818"/>
                  </a:lnTo>
                  <a:lnTo>
                    <a:pt x="1246901" y="219510"/>
                  </a:lnTo>
                  <a:lnTo>
                    <a:pt x="1291433" y="268089"/>
                  </a:lnTo>
                  <a:lnTo>
                    <a:pt x="1335966" y="263774"/>
                  </a:lnTo>
                  <a:lnTo>
                    <a:pt x="1380498" y="321489"/>
                  </a:lnTo>
                  <a:lnTo>
                    <a:pt x="1425030" y="240302"/>
                  </a:lnTo>
                  <a:lnTo>
                    <a:pt x="1469562" y="301673"/>
                  </a:lnTo>
                  <a:lnTo>
                    <a:pt x="1514094" y="304401"/>
                  </a:lnTo>
                  <a:lnTo>
                    <a:pt x="1558627" y="405824"/>
                  </a:lnTo>
                  <a:lnTo>
                    <a:pt x="1603159" y="378089"/>
                  </a:lnTo>
                  <a:lnTo>
                    <a:pt x="1647691" y="454782"/>
                  </a:lnTo>
                  <a:lnTo>
                    <a:pt x="1692223" y="494932"/>
                  </a:lnTo>
                  <a:lnTo>
                    <a:pt x="1736755" y="598039"/>
                  </a:lnTo>
                  <a:lnTo>
                    <a:pt x="1781288" y="628792"/>
                  </a:lnTo>
                  <a:lnTo>
                    <a:pt x="1825820" y="0"/>
                  </a:lnTo>
                  <a:lnTo>
                    <a:pt x="1825820" y="778909"/>
                  </a:lnTo>
                  <a:lnTo>
                    <a:pt x="1781288" y="778909"/>
                  </a:lnTo>
                  <a:lnTo>
                    <a:pt x="1736755" y="778909"/>
                  </a:lnTo>
                  <a:lnTo>
                    <a:pt x="1692223" y="778909"/>
                  </a:lnTo>
                  <a:lnTo>
                    <a:pt x="1647691" y="778909"/>
                  </a:lnTo>
                  <a:lnTo>
                    <a:pt x="1603159" y="778909"/>
                  </a:lnTo>
                  <a:lnTo>
                    <a:pt x="1558627" y="778909"/>
                  </a:lnTo>
                  <a:lnTo>
                    <a:pt x="1514094" y="778909"/>
                  </a:lnTo>
                  <a:lnTo>
                    <a:pt x="1469562" y="778909"/>
                  </a:lnTo>
                  <a:lnTo>
                    <a:pt x="1425030" y="778909"/>
                  </a:lnTo>
                  <a:lnTo>
                    <a:pt x="1380498" y="778909"/>
                  </a:lnTo>
                  <a:lnTo>
                    <a:pt x="1335966" y="778909"/>
                  </a:lnTo>
                  <a:lnTo>
                    <a:pt x="1291433" y="778909"/>
                  </a:lnTo>
                  <a:lnTo>
                    <a:pt x="1246901" y="778909"/>
                  </a:lnTo>
                  <a:lnTo>
                    <a:pt x="1202369" y="778909"/>
                  </a:lnTo>
                  <a:lnTo>
                    <a:pt x="1157837" y="778909"/>
                  </a:lnTo>
                  <a:lnTo>
                    <a:pt x="1113305" y="778909"/>
                  </a:lnTo>
                  <a:lnTo>
                    <a:pt x="1068772" y="778909"/>
                  </a:lnTo>
                  <a:lnTo>
                    <a:pt x="1024240" y="778909"/>
                  </a:lnTo>
                  <a:lnTo>
                    <a:pt x="979708" y="778909"/>
                  </a:lnTo>
                  <a:lnTo>
                    <a:pt x="935176" y="778909"/>
                  </a:lnTo>
                  <a:lnTo>
                    <a:pt x="890644" y="778909"/>
                  </a:lnTo>
                  <a:lnTo>
                    <a:pt x="846111" y="778909"/>
                  </a:lnTo>
                  <a:lnTo>
                    <a:pt x="801579" y="778909"/>
                  </a:lnTo>
                  <a:lnTo>
                    <a:pt x="757047" y="778909"/>
                  </a:lnTo>
                  <a:lnTo>
                    <a:pt x="712515" y="778909"/>
                  </a:lnTo>
                  <a:lnTo>
                    <a:pt x="667983" y="778909"/>
                  </a:lnTo>
                  <a:lnTo>
                    <a:pt x="623450" y="778909"/>
                  </a:lnTo>
                  <a:lnTo>
                    <a:pt x="578918" y="778909"/>
                  </a:lnTo>
                  <a:lnTo>
                    <a:pt x="534386" y="778909"/>
                  </a:lnTo>
                  <a:lnTo>
                    <a:pt x="489854" y="778909"/>
                  </a:lnTo>
                  <a:lnTo>
                    <a:pt x="445322" y="778909"/>
                  </a:lnTo>
                  <a:lnTo>
                    <a:pt x="400789" y="778909"/>
                  </a:lnTo>
                  <a:lnTo>
                    <a:pt x="356257" y="778909"/>
                  </a:lnTo>
                  <a:lnTo>
                    <a:pt x="311725" y="778909"/>
                  </a:lnTo>
                  <a:lnTo>
                    <a:pt x="267193" y="778909"/>
                  </a:lnTo>
                  <a:lnTo>
                    <a:pt x="222661" y="778909"/>
                  </a:lnTo>
                  <a:lnTo>
                    <a:pt x="178128" y="778909"/>
                  </a:lnTo>
                  <a:lnTo>
                    <a:pt x="133596" y="778909"/>
                  </a:lnTo>
                  <a:lnTo>
                    <a:pt x="89064" y="778909"/>
                  </a:lnTo>
                  <a:lnTo>
                    <a:pt x="44532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625444" y="1848652"/>
              <a:ext cx="1825820" cy="630546"/>
            </a:xfrm>
            <a:custGeom>
              <a:avLst/>
              <a:pathLst>
                <a:path w="1825820" h="630546">
                  <a:moveTo>
                    <a:pt x="0" y="630546"/>
                  </a:moveTo>
                  <a:lnTo>
                    <a:pt x="44532" y="496448"/>
                  </a:lnTo>
                  <a:lnTo>
                    <a:pt x="89064" y="509536"/>
                  </a:lnTo>
                  <a:lnTo>
                    <a:pt x="133596" y="473337"/>
                  </a:lnTo>
                  <a:lnTo>
                    <a:pt x="178128" y="452099"/>
                  </a:lnTo>
                  <a:lnTo>
                    <a:pt x="222661" y="445801"/>
                  </a:lnTo>
                  <a:lnTo>
                    <a:pt x="267193" y="431802"/>
                  </a:lnTo>
                  <a:lnTo>
                    <a:pt x="311725" y="410345"/>
                  </a:lnTo>
                  <a:lnTo>
                    <a:pt x="356257" y="421975"/>
                  </a:lnTo>
                  <a:lnTo>
                    <a:pt x="400789" y="300325"/>
                  </a:lnTo>
                  <a:lnTo>
                    <a:pt x="445322" y="334401"/>
                  </a:lnTo>
                  <a:lnTo>
                    <a:pt x="489854" y="239071"/>
                  </a:lnTo>
                  <a:lnTo>
                    <a:pt x="534386" y="252000"/>
                  </a:lnTo>
                  <a:lnTo>
                    <a:pt x="578918" y="316432"/>
                  </a:lnTo>
                  <a:lnTo>
                    <a:pt x="623450" y="462065"/>
                  </a:lnTo>
                  <a:lnTo>
                    <a:pt x="667983" y="287858"/>
                  </a:lnTo>
                  <a:lnTo>
                    <a:pt x="712515" y="222545"/>
                  </a:lnTo>
                  <a:lnTo>
                    <a:pt x="757047" y="136000"/>
                  </a:lnTo>
                  <a:lnTo>
                    <a:pt x="801579" y="194727"/>
                  </a:lnTo>
                  <a:lnTo>
                    <a:pt x="846111" y="133752"/>
                  </a:lnTo>
                  <a:lnTo>
                    <a:pt x="890644" y="311563"/>
                  </a:lnTo>
                  <a:lnTo>
                    <a:pt x="935176" y="185454"/>
                  </a:lnTo>
                  <a:lnTo>
                    <a:pt x="979708" y="229091"/>
                  </a:lnTo>
                  <a:lnTo>
                    <a:pt x="1024240" y="389454"/>
                  </a:lnTo>
                  <a:lnTo>
                    <a:pt x="1068772" y="341175"/>
                  </a:lnTo>
                  <a:lnTo>
                    <a:pt x="1113305" y="318264"/>
                  </a:lnTo>
                  <a:lnTo>
                    <a:pt x="1157837" y="357470"/>
                  </a:lnTo>
                  <a:lnTo>
                    <a:pt x="1202369" y="269818"/>
                  </a:lnTo>
                  <a:lnTo>
                    <a:pt x="1246901" y="219510"/>
                  </a:lnTo>
                  <a:lnTo>
                    <a:pt x="1291433" y="268089"/>
                  </a:lnTo>
                  <a:lnTo>
                    <a:pt x="1335966" y="263774"/>
                  </a:lnTo>
                  <a:lnTo>
                    <a:pt x="1380498" y="321489"/>
                  </a:lnTo>
                  <a:lnTo>
                    <a:pt x="1425030" y="240302"/>
                  </a:lnTo>
                  <a:lnTo>
                    <a:pt x="1469562" y="301673"/>
                  </a:lnTo>
                  <a:lnTo>
                    <a:pt x="1514094" y="304401"/>
                  </a:lnTo>
                  <a:lnTo>
                    <a:pt x="1558627" y="405824"/>
                  </a:lnTo>
                  <a:lnTo>
                    <a:pt x="1603159" y="378089"/>
                  </a:lnTo>
                  <a:lnTo>
                    <a:pt x="1647691" y="454782"/>
                  </a:lnTo>
                  <a:lnTo>
                    <a:pt x="1692223" y="494932"/>
                  </a:lnTo>
                  <a:lnTo>
                    <a:pt x="1736755" y="598039"/>
                  </a:lnTo>
                  <a:lnTo>
                    <a:pt x="1781288" y="628792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596816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596816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596816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596816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59681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625444" y="3019734"/>
              <a:ext cx="1825820" cy="67147"/>
            </a:xfrm>
            <a:custGeom>
              <a:avLst/>
              <a:pathLst>
                <a:path w="1825820" h="67147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652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187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1876"/>
                  </a:lnTo>
                  <a:lnTo>
                    <a:pt x="578918" y="0"/>
                  </a:lnTo>
                  <a:lnTo>
                    <a:pt x="534386" y="7080"/>
                  </a:lnTo>
                  <a:lnTo>
                    <a:pt x="489854" y="0"/>
                  </a:lnTo>
                  <a:lnTo>
                    <a:pt x="445322" y="0"/>
                  </a:lnTo>
                  <a:lnTo>
                    <a:pt x="400789" y="2520"/>
                  </a:lnTo>
                  <a:lnTo>
                    <a:pt x="356257" y="11087"/>
                  </a:lnTo>
                  <a:lnTo>
                    <a:pt x="311725" y="11247"/>
                  </a:lnTo>
                  <a:lnTo>
                    <a:pt x="267193" y="11937"/>
                  </a:lnTo>
                  <a:lnTo>
                    <a:pt x="222661" y="18399"/>
                  </a:lnTo>
                  <a:lnTo>
                    <a:pt x="178128" y="52304"/>
                  </a:lnTo>
                  <a:lnTo>
                    <a:pt x="133596" y="58938"/>
                  </a:lnTo>
                  <a:lnTo>
                    <a:pt x="89064" y="63399"/>
                  </a:lnTo>
                  <a:lnTo>
                    <a:pt x="44532" y="67147"/>
                  </a:lnTo>
                  <a:lnTo>
                    <a:pt x="0" y="29958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625444" y="3019734"/>
              <a:ext cx="1825820" cy="0"/>
            </a:xfrm>
            <a:custGeom>
              <a:avLst/>
              <a:pathLst>
                <a:path w="1825820" h="0">
                  <a:moveTo>
                    <a:pt x="0" y="0"/>
                  </a:moveTo>
                  <a:lnTo>
                    <a:pt x="44532" y="0"/>
                  </a:ln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625444" y="3019734"/>
              <a:ext cx="1825820" cy="179748"/>
            </a:xfrm>
            <a:custGeom>
              <a:avLst/>
              <a:pathLst>
                <a:path w="1825820" h="179748">
                  <a:moveTo>
                    <a:pt x="0" y="29958"/>
                  </a:moveTo>
                  <a:lnTo>
                    <a:pt x="44532" y="67147"/>
                  </a:lnTo>
                  <a:lnTo>
                    <a:pt x="89064" y="63399"/>
                  </a:lnTo>
                  <a:lnTo>
                    <a:pt x="133596" y="58938"/>
                  </a:lnTo>
                  <a:lnTo>
                    <a:pt x="178128" y="52304"/>
                  </a:lnTo>
                  <a:lnTo>
                    <a:pt x="222661" y="18399"/>
                  </a:lnTo>
                  <a:lnTo>
                    <a:pt x="267193" y="11937"/>
                  </a:lnTo>
                  <a:lnTo>
                    <a:pt x="311725" y="11247"/>
                  </a:lnTo>
                  <a:lnTo>
                    <a:pt x="356257" y="11087"/>
                  </a:lnTo>
                  <a:lnTo>
                    <a:pt x="400789" y="252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7080"/>
                  </a:lnTo>
                  <a:lnTo>
                    <a:pt x="578918" y="0"/>
                  </a:lnTo>
                  <a:lnTo>
                    <a:pt x="623450" y="1876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87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652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652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187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1876"/>
                  </a:lnTo>
                  <a:lnTo>
                    <a:pt x="578918" y="0"/>
                  </a:lnTo>
                  <a:lnTo>
                    <a:pt x="534386" y="21242"/>
                  </a:lnTo>
                  <a:lnTo>
                    <a:pt x="489854" y="0"/>
                  </a:lnTo>
                  <a:lnTo>
                    <a:pt x="445322" y="0"/>
                  </a:lnTo>
                  <a:lnTo>
                    <a:pt x="400789" y="15124"/>
                  </a:lnTo>
                  <a:lnTo>
                    <a:pt x="356257" y="19403"/>
                  </a:lnTo>
                  <a:lnTo>
                    <a:pt x="311725" y="19683"/>
                  </a:lnTo>
                  <a:lnTo>
                    <a:pt x="267193" y="14921"/>
                  </a:lnTo>
                  <a:lnTo>
                    <a:pt x="222661" y="18399"/>
                  </a:lnTo>
                  <a:lnTo>
                    <a:pt x="178128" y="72095"/>
                  </a:lnTo>
                  <a:lnTo>
                    <a:pt x="133596" y="79740"/>
                  </a:lnTo>
                  <a:lnTo>
                    <a:pt x="89064" y="69437"/>
                  </a:lnTo>
                  <a:lnTo>
                    <a:pt x="44532" y="80576"/>
                  </a:lnTo>
                  <a:lnTo>
                    <a:pt x="0" y="179748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625444" y="3019734"/>
              <a:ext cx="1825820" cy="67147"/>
            </a:xfrm>
            <a:custGeom>
              <a:avLst/>
              <a:pathLst>
                <a:path w="1825820" h="67147">
                  <a:moveTo>
                    <a:pt x="0" y="29958"/>
                  </a:moveTo>
                  <a:lnTo>
                    <a:pt x="44532" y="67147"/>
                  </a:lnTo>
                  <a:lnTo>
                    <a:pt x="89064" y="63399"/>
                  </a:lnTo>
                  <a:lnTo>
                    <a:pt x="133596" y="58938"/>
                  </a:lnTo>
                  <a:lnTo>
                    <a:pt x="178128" y="52304"/>
                  </a:lnTo>
                  <a:lnTo>
                    <a:pt x="222661" y="18399"/>
                  </a:lnTo>
                  <a:lnTo>
                    <a:pt x="267193" y="11937"/>
                  </a:lnTo>
                  <a:lnTo>
                    <a:pt x="311725" y="11247"/>
                  </a:lnTo>
                  <a:lnTo>
                    <a:pt x="356257" y="11087"/>
                  </a:lnTo>
                  <a:lnTo>
                    <a:pt x="400789" y="252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7080"/>
                  </a:lnTo>
                  <a:lnTo>
                    <a:pt x="578918" y="0"/>
                  </a:lnTo>
                  <a:lnTo>
                    <a:pt x="623450" y="1876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87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652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625444" y="3019734"/>
              <a:ext cx="1825820" cy="282019"/>
            </a:xfrm>
            <a:custGeom>
              <a:avLst/>
              <a:pathLst>
                <a:path w="1825820" h="282019">
                  <a:moveTo>
                    <a:pt x="0" y="179748"/>
                  </a:moveTo>
                  <a:lnTo>
                    <a:pt x="44532" y="80576"/>
                  </a:lnTo>
                  <a:lnTo>
                    <a:pt x="89064" y="69437"/>
                  </a:lnTo>
                  <a:lnTo>
                    <a:pt x="133596" y="79740"/>
                  </a:lnTo>
                  <a:lnTo>
                    <a:pt x="178128" y="72095"/>
                  </a:lnTo>
                  <a:lnTo>
                    <a:pt x="222661" y="18399"/>
                  </a:lnTo>
                  <a:lnTo>
                    <a:pt x="267193" y="14921"/>
                  </a:lnTo>
                  <a:lnTo>
                    <a:pt x="311725" y="19683"/>
                  </a:lnTo>
                  <a:lnTo>
                    <a:pt x="356257" y="19403"/>
                  </a:lnTo>
                  <a:lnTo>
                    <a:pt x="400789" y="15124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21242"/>
                  </a:lnTo>
                  <a:lnTo>
                    <a:pt x="578918" y="0"/>
                  </a:lnTo>
                  <a:lnTo>
                    <a:pt x="623450" y="1876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87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652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652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187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1876"/>
                  </a:lnTo>
                  <a:lnTo>
                    <a:pt x="578918" y="0"/>
                  </a:lnTo>
                  <a:lnTo>
                    <a:pt x="534386" y="21242"/>
                  </a:lnTo>
                  <a:lnTo>
                    <a:pt x="489854" y="11207"/>
                  </a:lnTo>
                  <a:lnTo>
                    <a:pt x="445322" y="0"/>
                  </a:lnTo>
                  <a:lnTo>
                    <a:pt x="400789" y="17645"/>
                  </a:lnTo>
                  <a:lnTo>
                    <a:pt x="356257" y="33263"/>
                  </a:lnTo>
                  <a:lnTo>
                    <a:pt x="311725" y="36555"/>
                  </a:lnTo>
                  <a:lnTo>
                    <a:pt x="267193" y="26858"/>
                  </a:lnTo>
                  <a:lnTo>
                    <a:pt x="222661" y="42932"/>
                  </a:lnTo>
                  <a:lnTo>
                    <a:pt x="178128" y="155499"/>
                  </a:lnTo>
                  <a:lnTo>
                    <a:pt x="133596" y="171036"/>
                  </a:lnTo>
                  <a:lnTo>
                    <a:pt x="89064" y="265674"/>
                  </a:lnTo>
                  <a:lnTo>
                    <a:pt x="44532" y="282019"/>
                  </a:lnTo>
                  <a:lnTo>
                    <a:pt x="0" y="209706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625444" y="3019734"/>
              <a:ext cx="1825820" cy="179748"/>
            </a:xfrm>
            <a:custGeom>
              <a:avLst/>
              <a:pathLst>
                <a:path w="1825820" h="179748">
                  <a:moveTo>
                    <a:pt x="0" y="179748"/>
                  </a:moveTo>
                  <a:lnTo>
                    <a:pt x="44532" y="80576"/>
                  </a:lnTo>
                  <a:lnTo>
                    <a:pt x="89064" y="69437"/>
                  </a:lnTo>
                  <a:lnTo>
                    <a:pt x="133596" y="79740"/>
                  </a:lnTo>
                  <a:lnTo>
                    <a:pt x="178128" y="72095"/>
                  </a:lnTo>
                  <a:lnTo>
                    <a:pt x="222661" y="18399"/>
                  </a:lnTo>
                  <a:lnTo>
                    <a:pt x="267193" y="14921"/>
                  </a:lnTo>
                  <a:lnTo>
                    <a:pt x="311725" y="19683"/>
                  </a:lnTo>
                  <a:lnTo>
                    <a:pt x="356257" y="19403"/>
                  </a:lnTo>
                  <a:lnTo>
                    <a:pt x="400789" y="15124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21242"/>
                  </a:lnTo>
                  <a:lnTo>
                    <a:pt x="578918" y="0"/>
                  </a:lnTo>
                  <a:lnTo>
                    <a:pt x="623450" y="1876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87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652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625444" y="3019734"/>
              <a:ext cx="1825820" cy="402884"/>
            </a:xfrm>
            <a:custGeom>
              <a:avLst/>
              <a:pathLst>
                <a:path w="1825820" h="402884">
                  <a:moveTo>
                    <a:pt x="0" y="209706"/>
                  </a:moveTo>
                  <a:lnTo>
                    <a:pt x="44532" y="282019"/>
                  </a:lnTo>
                  <a:lnTo>
                    <a:pt x="89064" y="265674"/>
                  </a:lnTo>
                  <a:lnTo>
                    <a:pt x="133596" y="171036"/>
                  </a:lnTo>
                  <a:lnTo>
                    <a:pt x="178128" y="155499"/>
                  </a:lnTo>
                  <a:lnTo>
                    <a:pt x="222661" y="42932"/>
                  </a:lnTo>
                  <a:lnTo>
                    <a:pt x="267193" y="26858"/>
                  </a:lnTo>
                  <a:lnTo>
                    <a:pt x="311725" y="36555"/>
                  </a:lnTo>
                  <a:lnTo>
                    <a:pt x="356257" y="33263"/>
                  </a:lnTo>
                  <a:lnTo>
                    <a:pt x="400789" y="17645"/>
                  </a:lnTo>
                  <a:lnTo>
                    <a:pt x="445322" y="0"/>
                  </a:lnTo>
                  <a:lnTo>
                    <a:pt x="489854" y="11207"/>
                  </a:lnTo>
                  <a:lnTo>
                    <a:pt x="534386" y="21242"/>
                  </a:lnTo>
                  <a:lnTo>
                    <a:pt x="578918" y="0"/>
                  </a:lnTo>
                  <a:lnTo>
                    <a:pt x="623450" y="1876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87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652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955"/>
                  </a:lnTo>
                  <a:lnTo>
                    <a:pt x="1603159" y="0"/>
                  </a:lnTo>
                  <a:lnTo>
                    <a:pt x="1558627" y="757"/>
                  </a:lnTo>
                  <a:lnTo>
                    <a:pt x="1514094" y="4570"/>
                  </a:lnTo>
                  <a:lnTo>
                    <a:pt x="1469562" y="6913"/>
                  </a:lnTo>
                  <a:lnTo>
                    <a:pt x="1425030" y="4898"/>
                  </a:lnTo>
                  <a:lnTo>
                    <a:pt x="1380498" y="6236"/>
                  </a:lnTo>
                  <a:lnTo>
                    <a:pt x="1335966" y="10597"/>
                  </a:lnTo>
                  <a:lnTo>
                    <a:pt x="1291433" y="2376"/>
                  </a:lnTo>
                  <a:lnTo>
                    <a:pt x="1246901" y="3074"/>
                  </a:lnTo>
                  <a:lnTo>
                    <a:pt x="1202369" y="4375"/>
                  </a:lnTo>
                  <a:lnTo>
                    <a:pt x="1157837" y="4143"/>
                  </a:lnTo>
                  <a:lnTo>
                    <a:pt x="1113305" y="3007"/>
                  </a:lnTo>
                  <a:lnTo>
                    <a:pt x="1068772" y="16455"/>
                  </a:lnTo>
                  <a:lnTo>
                    <a:pt x="1024240" y="15578"/>
                  </a:lnTo>
                  <a:lnTo>
                    <a:pt x="979708" y="25820"/>
                  </a:lnTo>
                  <a:lnTo>
                    <a:pt x="935176" y="9163"/>
                  </a:lnTo>
                  <a:lnTo>
                    <a:pt x="890644" y="0"/>
                  </a:lnTo>
                  <a:lnTo>
                    <a:pt x="846111" y="5856"/>
                  </a:lnTo>
                  <a:lnTo>
                    <a:pt x="801579" y="0"/>
                  </a:lnTo>
                  <a:lnTo>
                    <a:pt x="757047" y="116062"/>
                  </a:lnTo>
                  <a:lnTo>
                    <a:pt x="712515" y="124736"/>
                  </a:lnTo>
                  <a:lnTo>
                    <a:pt x="667983" y="99207"/>
                  </a:lnTo>
                  <a:lnTo>
                    <a:pt x="623450" y="129505"/>
                  </a:lnTo>
                  <a:lnTo>
                    <a:pt x="578918" y="115909"/>
                  </a:lnTo>
                  <a:lnTo>
                    <a:pt x="534386" y="148700"/>
                  </a:lnTo>
                  <a:lnTo>
                    <a:pt x="489854" y="156902"/>
                  </a:lnTo>
                  <a:lnTo>
                    <a:pt x="445322" y="199400"/>
                  </a:lnTo>
                  <a:lnTo>
                    <a:pt x="400789" y="166369"/>
                  </a:lnTo>
                  <a:lnTo>
                    <a:pt x="356257" y="199578"/>
                  </a:lnTo>
                  <a:lnTo>
                    <a:pt x="311725" y="219332"/>
                  </a:lnTo>
                  <a:lnTo>
                    <a:pt x="267193" y="253667"/>
                  </a:lnTo>
                  <a:lnTo>
                    <a:pt x="222661" y="223859"/>
                  </a:lnTo>
                  <a:lnTo>
                    <a:pt x="178128" y="316653"/>
                  </a:lnTo>
                  <a:lnTo>
                    <a:pt x="133596" y="295847"/>
                  </a:lnTo>
                  <a:lnTo>
                    <a:pt x="89064" y="326055"/>
                  </a:lnTo>
                  <a:lnTo>
                    <a:pt x="44532" y="402884"/>
                  </a:lnTo>
                  <a:lnTo>
                    <a:pt x="0" y="299580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625444" y="3019734"/>
              <a:ext cx="1825820" cy="282019"/>
            </a:xfrm>
            <a:custGeom>
              <a:avLst/>
              <a:pathLst>
                <a:path w="1825820" h="282019">
                  <a:moveTo>
                    <a:pt x="0" y="209706"/>
                  </a:moveTo>
                  <a:lnTo>
                    <a:pt x="44532" y="282019"/>
                  </a:lnTo>
                  <a:lnTo>
                    <a:pt x="89064" y="265674"/>
                  </a:lnTo>
                  <a:lnTo>
                    <a:pt x="133596" y="171036"/>
                  </a:lnTo>
                  <a:lnTo>
                    <a:pt x="178128" y="155499"/>
                  </a:lnTo>
                  <a:lnTo>
                    <a:pt x="222661" y="42932"/>
                  </a:lnTo>
                  <a:lnTo>
                    <a:pt x="267193" y="26858"/>
                  </a:lnTo>
                  <a:lnTo>
                    <a:pt x="311725" y="36555"/>
                  </a:lnTo>
                  <a:lnTo>
                    <a:pt x="356257" y="33263"/>
                  </a:lnTo>
                  <a:lnTo>
                    <a:pt x="400789" y="17645"/>
                  </a:lnTo>
                  <a:lnTo>
                    <a:pt x="445322" y="0"/>
                  </a:lnTo>
                  <a:lnTo>
                    <a:pt x="489854" y="11207"/>
                  </a:lnTo>
                  <a:lnTo>
                    <a:pt x="534386" y="21242"/>
                  </a:lnTo>
                  <a:lnTo>
                    <a:pt x="578918" y="0"/>
                  </a:lnTo>
                  <a:lnTo>
                    <a:pt x="623450" y="1876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187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652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625444" y="3019734"/>
              <a:ext cx="1825820" cy="416313"/>
            </a:xfrm>
            <a:custGeom>
              <a:avLst/>
              <a:pathLst>
                <a:path w="1825820" h="416313">
                  <a:moveTo>
                    <a:pt x="0" y="299580"/>
                  </a:moveTo>
                  <a:lnTo>
                    <a:pt x="44532" y="402884"/>
                  </a:lnTo>
                  <a:lnTo>
                    <a:pt x="89064" y="326055"/>
                  </a:lnTo>
                  <a:lnTo>
                    <a:pt x="133596" y="295847"/>
                  </a:lnTo>
                  <a:lnTo>
                    <a:pt x="178128" y="316653"/>
                  </a:lnTo>
                  <a:lnTo>
                    <a:pt x="222661" y="223859"/>
                  </a:lnTo>
                  <a:lnTo>
                    <a:pt x="267193" y="253667"/>
                  </a:lnTo>
                  <a:lnTo>
                    <a:pt x="311725" y="219332"/>
                  </a:lnTo>
                  <a:lnTo>
                    <a:pt x="356257" y="199578"/>
                  </a:lnTo>
                  <a:lnTo>
                    <a:pt x="400789" y="166369"/>
                  </a:lnTo>
                  <a:lnTo>
                    <a:pt x="445322" y="199400"/>
                  </a:lnTo>
                  <a:lnTo>
                    <a:pt x="489854" y="156902"/>
                  </a:lnTo>
                  <a:lnTo>
                    <a:pt x="534386" y="148700"/>
                  </a:lnTo>
                  <a:lnTo>
                    <a:pt x="578918" y="115909"/>
                  </a:lnTo>
                  <a:lnTo>
                    <a:pt x="623450" y="129505"/>
                  </a:lnTo>
                  <a:lnTo>
                    <a:pt x="667983" y="99207"/>
                  </a:lnTo>
                  <a:lnTo>
                    <a:pt x="712515" y="124736"/>
                  </a:lnTo>
                  <a:lnTo>
                    <a:pt x="757047" y="116062"/>
                  </a:lnTo>
                  <a:lnTo>
                    <a:pt x="801579" y="0"/>
                  </a:lnTo>
                  <a:lnTo>
                    <a:pt x="846111" y="5856"/>
                  </a:lnTo>
                  <a:lnTo>
                    <a:pt x="890644" y="0"/>
                  </a:lnTo>
                  <a:lnTo>
                    <a:pt x="935176" y="9163"/>
                  </a:lnTo>
                  <a:lnTo>
                    <a:pt x="979708" y="25820"/>
                  </a:lnTo>
                  <a:lnTo>
                    <a:pt x="1024240" y="15578"/>
                  </a:lnTo>
                  <a:lnTo>
                    <a:pt x="1068772" y="16455"/>
                  </a:lnTo>
                  <a:lnTo>
                    <a:pt x="1113305" y="3007"/>
                  </a:lnTo>
                  <a:lnTo>
                    <a:pt x="1157837" y="4143"/>
                  </a:lnTo>
                  <a:lnTo>
                    <a:pt x="1202369" y="4375"/>
                  </a:lnTo>
                  <a:lnTo>
                    <a:pt x="1246901" y="3074"/>
                  </a:lnTo>
                  <a:lnTo>
                    <a:pt x="1291433" y="2376"/>
                  </a:lnTo>
                  <a:lnTo>
                    <a:pt x="1335966" y="10597"/>
                  </a:lnTo>
                  <a:lnTo>
                    <a:pt x="1380498" y="6236"/>
                  </a:lnTo>
                  <a:lnTo>
                    <a:pt x="1425030" y="4898"/>
                  </a:lnTo>
                  <a:lnTo>
                    <a:pt x="1469562" y="6913"/>
                  </a:lnTo>
                  <a:lnTo>
                    <a:pt x="1514094" y="4570"/>
                  </a:lnTo>
                  <a:lnTo>
                    <a:pt x="1558627" y="757"/>
                  </a:lnTo>
                  <a:lnTo>
                    <a:pt x="1603159" y="0"/>
                  </a:lnTo>
                  <a:lnTo>
                    <a:pt x="1647691" y="955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1167"/>
                  </a:lnTo>
                  <a:lnTo>
                    <a:pt x="1647691" y="955"/>
                  </a:lnTo>
                  <a:lnTo>
                    <a:pt x="1603159" y="0"/>
                  </a:lnTo>
                  <a:lnTo>
                    <a:pt x="1558627" y="757"/>
                  </a:lnTo>
                  <a:lnTo>
                    <a:pt x="1514094" y="4570"/>
                  </a:lnTo>
                  <a:lnTo>
                    <a:pt x="1469562" y="6913"/>
                  </a:lnTo>
                  <a:lnTo>
                    <a:pt x="1425030" y="4898"/>
                  </a:lnTo>
                  <a:lnTo>
                    <a:pt x="1380498" y="6236"/>
                  </a:lnTo>
                  <a:lnTo>
                    <a:pt x="1335966" y="10597"/>
                  </a:lnTo>
                  <a:lnTo>
                    <a:pt x="1291433" y="2376"/>
                  </a:lnTo>
                  <a:lnTo>
                    <a:pt x="1246901" y="3074"/>
                  </a:lnTo>
                  <a:lnTo>
                    <a:pt x="1202369" y="4375"/>
                  </a:lnTo>
                  <a:lnTo>
                    <a:pt x="1157837" y="4143"/>
                  </a:lnTo>
                  <a:lnTo>
                    <a:pt x="1113305" y="3007"/>
                  </a:lnTo>
                  <a:lnTo>
                    <a:pt x="1068772" y="16455"/>
                  </a:lnTo>
                  <a:lnTo>
                    <a:pt x="1024240" y="15578"/>
                  </a:lnTo>
                  <a:lnTo>
                    <a:pt x="979708" y="25820"/>
                  </a:lnTo>
                  <a:lnTo>
                    <a:pt x="935176" y="9163"/>
                  </a:lnTo>
                  <a:lnTo>
                    <a:pt x="890644" y="0"/>
                  </a:lnTo>
                  <a:lnTo>
                    <a:pt x="846111" y="5856"/>
                  </a:lnTo>
                  <a:lnTo>
                    <a:pt x="801579" y="0"/>
                  </a:lnTo>
                  <a:lnTo>
                    <a:pt x="757047" y="116062"/>
                  </a:lnTo>
                  <a:lnTo>
                    <a:pt x="712515" y="124736"/>
                  </a:lnTo>
                  <a:lnTo>
                    <a:pt x="667983" y="99207"/>
                  </a:lnTo>
                  <a:lnTo>
                    <a:pt x="623450" y="129505"/>
                  </a:lnTo>
                  <a:lnTo>
                    <a:pt x="578918" y="115909"/>
                  </a:lnTo>
                  <a:lnTo>
                    <a:pt x="534386" y="148700"/>
                  </a:lnTo>
                  <a:lnTo>
                    <a:pt x="489854" y="184921"/>
                  </a:lnTo>
                  <a:lnTo>
                    <a:pt x="445322" y="199400"/>
                  </a:lnTo>
                  <a:lnTo>
                    <a:pt x="400789" y="168889"/>
                  </a:lnTo>
                  <a:lnTo>
                    <a:pt x="356257" y="202350"/>
                  </a:lnTo>
                  <a:lnTo>
                    <a:pt x="311725" y="219332"/>
                  </a:lnTo>
                  <a:lnTo>
                    <a:pt x="267193" y="253667"/>
                  </a:lnTo>
                  <a:lnTo>
                    <a:pt x="222661" y="223859"/>
                  </a:lnTo>
                  <a:lnTo>
                    <a:pt x="178128" y="318066"/>
                  </a:lnTo>
                  <a:lnTo>
                    <a:pt x="133596" y="303936"/>
                  </a:lnTo>
                  <a:lnTo>
                    <a:pt x="89064" y="335112"/>
                  </a:lnTo>
                  <a:lnTo>
                    <a:pt x="44532" y="416313"/>
                  </a:lnTo>
                  <a:lnTo>
                    <a:pt x="0" y="329538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625444" y="3019734"/>
              <a:ext cx="1825820" cy="402884"/>
            </a:xfrm>
            <a:custGeom>
              <a:avLst/>
              <a:pathLst>
                <a:path w="1825820" h="402884">
                  <a:moveTo>
                    <a:pt x="0" y="299580"/>
                  </a:moveTo>
                  <a:lnTo>
                    <a:pt x="44532" y="402884"/>
                  </a:lnTo>
                  <a:lnTo>
                    <a:pt x="89064" y="326055"/>
                  </a:lnTo>
                  <a:lnTo>
                    <a:pt x="133596" y="295847"/>
                  </a:lnTo>
                  <a:lnTo>
                    <a:pt x="178128" y="316653"/>
                  </a:lnTo>
                  <a:lnTo>
                    <a:pt x="222661" y="223859"/>
                  </a:lnTo>
                  <a:lnTo>
                    <a:pt x="267193" y="253667"/>
                  </a:lnTo>
                  <a:lnTo>
                    <a:pt x="311725" y="219332"/>
                  </a:lnTo>
                  <a:lnTo>
                    <a:pt x="356257" y="199578"/>
                  </a:lnTo>
                  <a:lnTo>
                    <a:pt x="400789" y="166369"/>
                  </a:lnTo>
                  <a:lnTo>
                    <a:pt x="445322" y="199400"/>
                  </a:lnTo>
                  <a:lnTo>
                    <a:pt x="489854" y="156902"/>
                  </a:lnTo>
                  <a:lnTo>
                    <a:pt x="534386" y="148700"/>
                  </a:lnTo>
                  <a:lnTo>
                    <a:pt x="578918" y="115909"/>
                  </a:lnTo>
                  <a:lnTo>
                    <a:pt x="623450" y="129505"/>
                  </a:lnTo>
                  <a:lnTo>
                    <a:pt x="667983" y="99207"/>
                  </a:lnTo>
                  <a:lnTo>
                    <a:pt x="712515" y="124736"/>
                  </a:lnTo>
                  <a:lnTo>
                    <a:pt x="757047" y="116062"/>
                  </a:lnTo>
                  <a:lnTo>
                    <a:pt x="801579" y="0"/>
                  </a:lnTo>
                  <a:lnTo>
                    <a:pt x="846111" y="5856"/>
                  </a:lnTo>
                  <a:lnTo>
                    <a:pt x="890644" y="0"/>
                  </a:lnTo>
                  <a:lnTo>
                    <a:pt x="935176" y="9163"/>
                  </a:lnTo>
                  <a:lnTo>
                    <a:pt x="979708" y="25820"/>
                  </a:lnTo>
                  <a:lnTo>
                    <a:pt x="1024240" y="15578"/>
                  </a:lnTo>
                  <a:lnTo>
                    <a:pt x="1068772" y="16455"/>
                  </a:lnTo>
                  <a:lnTo>
                    <a:pt x="1113305" y="3007"/>
                  </a:lnTo>
                  <a:lnTo>
                    <a:pt x="1157837" y="4143"/>
                  </a:lnTo>
                  <a:lnTo>
                    <a:pt x="1202369" y="4375"/>
                  </a:lnTo>
                  <a:lnTo>
                    <a:pt x="1246901" y="3074"/>
                  </a:lnTo>
                  <a:lnTo>
                    <a:pt x="1291433" y="2376"/>
                  </a:lnTo>
                  <a:lnTo>
                    <a:pt x="1335966" y="10597"/>
                  </a:lnTo>
                  <a:lnTo>
                    <a:pt x="1380498" y="6236"/>
                  </a:lnTo>
                  <a:lnTo>
                    <a:pt x="1425030" y="4898"/>
                  </a:lnTo>
                  <a:lnTo>
                    <a:pt x="1469562" y="6913"/>
                  </a:lnTo>
                  <a:lnTo>
                    <a:pt x="1514094" y="4570"/>
                  </a:lnTo>
                  <a:lnTo>
                    <a:pt x="1558627" y="757"/>
                  </a:lnTo>
                  <a:lnTo>
                    <a:pt x="1603159" y="0"/>
                  </a:lnTo>
                  <a:lnTo>
                    <a:pt x="1647691" y="955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625444" y="3019734"/>
              <a:ext cx="1825820" cy="617756"/>
            </a:xfrm>
            <a:custGeom>
              <a:avLst/>
              <a:pathLst>
                <a:path w="1825820" h="617756">
                  <a:moveTo>
                    <a:pt x="0" y="329538"/>
                  </a:moveTo>
                  <a:lnTo>
                    <a:pt x="44532" y="416313"/>
                  </a:lnTo>
                  <a:lnTo>
                    <a:pt x="89064" y="335112"/>
                  </a:lnTo>
                  <a:lnTo>
                    <a:pt x="133596" y="303936"/>
                  </a:lnTo>
                  <a:lnTo>
                    <a:pt x="178128" y="318066"/>
                  </a:lnTo>
                  <a:lnTo>
                    <a:pt x="222661" y="223859"/>
                  </a:lnTo>
                  <a:lnTo>
                    <a:pt x="267193" y="253667"/>
                  </a:lnTo>
                  <a:lnTo>
                    <a:pt x="311725" y="219332"/>
                  </a:lnTo>
                  <a:lnTo>
                    <a:pt x="356257" y="202350"/>
                  </a:lnTo>
                  <a:lnTo>
                    <a:pt x="400789" y="168889"/>
                  </a:lnTo>
                  <a:lnTo>
                    <a:pt x="445322" y="199400"/>
                  </a:lnTo>
                  <a:lnTo>
                    <a:pt x="489854" y="184921"/>
                  </a:lnTo>
                  <a:lnTo>
                    <a:pt x="534386" y="148700"/>
                  </a:lnTo>
                  <a:lnTo>
                    <a:pt x="578918" y="115909"/>
                  </a:lnTo>
                  <a:lnTo>
                    <a:pt x="623450" y="129505"/>
                  </a:lnTo>
                  <a:lnTo>
                    <a:pt x="667983" y="99207"/>
                  </a:lnTo>
                  <a:lnTo>
                    <a:pt x="712515" y="124736"/>
                  </a:lnTo>
                  <a:lnTo>
                    <a:pt x="757047" y="116062"/>
                  </a:lnTo>
                  <a:lnTo>
                    <a:pt x="801579" y="0"/>
                  </a:lnTo>
                  <a:lnTo>
                    <a:pt x="846111" y="5856"/>
                  </a:lnTo>
                  <a:lnTo>
                    <a:pt x="890644" y="0"/>
                  </a:lnTo>
                  <a:lnTo>
                    <a:pt x="935176" y="9163"/>
                  </a:lnTo>
                  <a:lnTo>
                    <a:pt x="979708" y="25820"/>
                  </a:lnTo>
                  <a:lnTo>
                    <a:pt x="1024240" y="15578"/>
                  </a:lnTo>
                  <a:lnTo>
                    <a:pt x="1068772" y="16455"/>
                  </a:lnTo>
                  <a:lnTo>
                    <a:pt x="1113305" y="3007"/>
                  </a:lnTo>
                  <a:lnTo>
                    <a:pt x="1157837" y="4143"/>
                  </a:lnTo>
                  <a:lnTo>
                    <a:pt x="1202369" y="4375"/>
                  </a:lnTo>
                  <a:lnTo>
                    <a:pt x="1246901" y="3074"/>
                  </a:lnTo>
                  <a:lnTo>
                    <a:pt x="1291433" y="2376"/>
                  </a:lnTo>
                  <a:lnTo>
                    <a:pt x="1335966" y="10597"/>
                  </a:lnTo>
                  <a:lnTo>
                    <a:pt x="1380498" y="6236"/>
                  </a:lnTo>
                  <a:lnTo>
                    <a:pt x="1425030" y="4898"/>
                  </a:lnTo>
                  <a:lnTo>
                    <a:pt x="1469562" y="6913"/>
                  </a:lnTo>
                  <a:lnTo>
                    <a:pt x="1514094" y="4570"/>
                  </a:lnTo>
                  <a:lnTo>
                    <a:pt x="1558627" y="757"/>
                  </a:lnTo>
                  <a:lnTo>
                    <a:pt x="1603159" y="0"/>
                  </a:lnTo>
                  <a:lnTo>
                    <a:pt x="1647691" y="955"/>
                  </a:lnTo>
                  <a:lnTo>
                    <a:pt x="1692223" y="1167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  <a:lnTo>
                    <a:pt x="1781288" y="11398"/>
                  </a:lnTo>
                  <a:lnTo>
                    <a:pt x="1736755" y="0"/>
                  </a:lnTo>
                  <a:lnTo>
                    <a:pt x="1692223" y="19852"/>
                  </a:lnTo>
                  <a:lnTo>
                    <a:pt x="1647691" y="16247"/>
                  </a:lnTo>
                  <a:lnTo>
                    <a:pt x="1603159" y="19472"/>
                  </a:lnTo>
                  <a:lnTo>
                    <a:pt x="1558627" y="20836"/>
                  </a:lnTo>
                  <a:lnTo>
                    <a:pt x="1514094" y="24810"/>
                  </a:lnTo>
                  <a:lnTo>
                    <a:pt x="1469562" y="34567"/>
                  </a:lnTo>
                  <a:lnTo>
                    <a:pt x="1425030" y="40590"/>
                  </a:lnTo>
                  <a:lnTo>
                    <a:pt x="1380498" y="48019"/>
                  </a:lnTo>
                  <a:lnTo>
                    <a:pt x="1335966" y="29521"/>
                  </a:lnTo>
                  <a:lnTo>
                    <a:pt x="1291433" y="27924"/>
                  </a:lnTo>
                  <a:lnTo>
                    <a:pt x="1246901" y="34845"/>
                  </a:lnTo>
                  <a:lnTo>
                    <a:pt x="1202369" y="40477"/>
                  </a:lnTo>
                  <a:lnTo>
                    <a:pt x="1157837" y="37288"/>
                  </a:lnTo>
                  <a:lnTo>
                    <a:pt x="1113305" y="57140"/>
                  </a:lnTo>
                  <a:lnTo>
                    <a:pt x="1068772" y="87764"/>
                  </a:lnTo>
                  <a:lnTo>
                    <a:pt x="1024240" y="116836"/>
                  </a:lnTo>
                  <a:lnTo>
                    <a:pt x="979708" y="219471"/>
                  </a:lnTo>
                  <a:lnTo>
                    <a:pt x="935176" y="201600"/>
                  </a:lnTo>
                  <a:lnTo>
                    <a:pt x="890644" y="291181"/>
                  </a:lnTo>
                  <a:lnTo>
                    <a:pt x="846111" y="210832"/>
                  </a:lnTo>
                  <a:lnTo>
                    <a:pt x="801579" y="276387"/>
                  </a:lnTo>
                  <a:lnTo>
                    <a:pt x="757047" y="206333"/>
                  </a:lnTo>
                  <a:lnTo>
                    <a:pt x="712515" y="279964"/>
                  </a:lnTo>
                  <a:lnTo>
                    <a:pt x="667983" y="150151"/>
                  </a:lnTo>
                  <a:lnTo>
                    <a:pt x="623450" y="191442"/>
                  </a:lnTo>
                  <a:lnTo>
                    <a:pt x="578918" y="213272"/>
                  </a:lnTo>
                  <a:lnTo>
                    <a:pt x="534386" y="276158"/>
                  </a:lnTo>
                  <a:lnTo>
                    <a:pt x="489854" y="481915"/>
                  </a:lnTo>
                  <a:lnTo>
                    <a:pt x="445322" y="523427"/>
                  </a:lnTo>
                  <a:lnTo>
                    <a:pt x="400789" y="511711"/>
                  </a:lnTo>
                  <a:lnTo>
                    <a:pt x="356257" y="471226"/>
                  </a:lnTo>
                  <a:lnTo>
                    <a:pt x="311725" y="489279"/>
                  </a:lnTo>
                  <a:lnTo>
                    <a:pt x="267193" y="513304"/>
                  </a:lnTo>
                  <a:lnTo>
                    <a:pt x="222661" y="459986"/>
                  </a:lnTo>
                  <a:lnTo>
                    <a:pt x="178128" y="432570"/>
                  </a:lnTo>
                  <a:lnTo>
                    <a:pt x="133596" y="437992"/>
                  </a:lnTo>
                  <a:lnTo>
                    <a:pt x="89064" y="492102"/>
                  </a:lnTo>
                  <a:lnTo>
                    <a:pt x="44532" y="617756"/>
                  </a:lnTo>
                  <a:lnTo>
                    <a:pt x="0" y="359496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625444" y="3019734"/>
              <a:ext cx="1825820" cy="416313"/>
            </a:xfrm>
            <a:custGeom>
              <a:avLst/>
              <a:pathLst>
                <a:path w="1825820" h="416313">
                  <a:moveTo>
                    <a:pt x="0" y="329538"/>
                  </a:moveTo>
                  <a:lnTo>
                    <a:pt x="44532" y="416313"/>
                  </a:lnTo>
                  <a:lnTo>
                    <a:pt x="89064" y="335112"/>
                  </a:lnTo>
                  <a:lnTo>
                    <a:pt x="133596" y="303936"/>
                  </a:lnTo>
                  <a:lnTo>
                    <a:pt x="178128" y="318066"/>
                  </a:lnTo>
                  <a:lnTo>
                    <a:pt x="222661" y="223859"/>
                  </a:lnTo>
                  <a:lnTo>
                    <a:pt x="267193" y="253667"/>
                  </a:lnTo>
                  <a:lnTo>
                    <a:pt x="311725" y="219332"/>
                  </a:lnTo>
                  <a:lnTo>
                    <a:pt x="356257" y="202350"/>
                  </a:lnTo>
                  <a:lnTo>
                    <a:pt x="400789" y="168889"/>
                  </a:lnTo>
                  <a:lnTo>
                    <a:pt x="445322" y="199400"/>
                  </a:lnTo>
                  <a:lnTo>
                    <a:pt x="489854" y="184921"/>
                  </a:lnTo>
                  <a:lnTo>
                    <a:pt x="534386" y="148700"/>
                  </a:lnTo>
                  <a:lnTo>
                    <a:pt x="578918" y="115909"/>
                  </a:lnTo>
                  <a:lnTo>
                    <a:pt x="623450" y="129505"/>
                  </a:lnTo>
                  <a:lnTo>
                    <a:pt x="667983" y="99207"/>
                  </a:lnTo>
                  <a:lnTo>
                    <a:pt x="712515" y="124736"/>
                  </a:lnTo>
                  <a:lnTo>
                    <a:pt x="757047" y="116062"/>
                  </a:lnTo>
                  <a:lnTo>
                    <a:pt x="801579" y="0"/>
                  </a:lnTo>
                  <a:lnTo>
                    <a:pt x="846111" y="5856"/>
                  </a:lnTo>
                  <a:lnTo>
                    <a:pt x="890644" y="0"/>
                  </a:lnTo>
                  <a:lnTo>
                    <a:pt x="935176" y="9163"/>
                  </a:lnTo>
                  <a:lnTo>
                    <a:pt x="979708" y="25820"/>
                  </a:lnTo>
                  <a:lnTo>
                    <a:pt x="1024240" y="15578"/>
                  </a:lnTo>
                  <a:lnTo>
                    <a:pt x="1068772" y="16455"/>
                  </a:lnTo>
                  <a:lnTo>
                    <a:pt x="1113305" y="3007"/>
                  </a:lnTo>
                  <a:lnTo>
                    <a:pt x="1157837" y="4143"/>
                  </a:lnTo>
                  <a:lnTo>
                    <a:pt x="1202369" y="4375"/>
                  </a:lnTo>
                  <a:lnTo>
                    <a:pt x="1246901" y="3074"/>
                  </a:lnTo>
                  <a:lnTo>
                    <a:pt x="1291433" y="2376"/>
                  </a:lnTo>
                  <a:lnTo>
                    <a:pt x="1335966" y="10597"/>
                  </a:lnTo>
                  <a:lnTo>
                    <a:pt x="1380498" y="6236"/>
                  </a:lnTo>
                  <a:lnTo>
                    <a:pt x="1425030" y="4898"/>
                  </a:lnTo>
                  <a:lnTo>
                    <a:pt x="1469562" y="6913"/>
                  </a:lnTo>
                  <a:lnTo>
                    <a:pt x="1514094" y="4570"/>
                  </a:lnTo>
                  <a:lnTo>
                    <a:pt x="1558627" y="757"/>
                  </a:lnTo>
                  <a:lnTo>
                    <a:pt x="1603159" y="0"/>
                  </a:lnTo>
                  <a:lnTo>
                    <a:pt x="1647691" y="955"/>
                  </a:lnTo>
                  <a:lnTo>
                    <a:pt x="1692223" y="1167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625444" y="3019734"/>
              <a:ext cx="1825820" cy="617756"/>
            </a:xfrm>
            <a:custGeom>
              <a:avLst/>
              <a:pathLst>
                <a:path w="1825820" h="617756">
                  <a:moveTo>
                    <a:pt x="0" y="359496"/>
                  </a:moveTo>
                  <a:lnTo>
                    <a:pt x="44532" y="617756"/>
                  </a:lnTo>
                  <a:lnTo>
                    <a:pt x="89064" y="492102"/>
                  </a:lnTo>
                  <a:lnTo>
                    <a:pt x="133596" y="437992"/>
                  </a:lnTo>
                  <a:lnTo>
                    <a:pt x="178128" y="432570"/>
                  </a:lnTo>
                  <a:lnTo>
                    <a:pt x="222661" y="459986"/>
                  </a:lnTo>
                  <a:lnTo>
                    <a:pt x="267193" y="513304"/>
                  </a:lnTo>
                  <a:lnTo>
                    <a:pt x="311725" y="489279"/>
                  </a:lnTo>
                  <a:lnTo>
                    <a:pt x="356257" y="471226"/>
                  </a:lnTo>
                  <a:lnTo>
                    <a:pt x="400789" y="511711"/>
                  </a:lnTo>
                  <a:lnTo>
                    <a:pt x="445322" y="523427"/>
                  </a:lnTo>
                  <a:lnTo>
                    <a:pt x="489854" y="481915"/>
                  </a:lnTo>
                  <a:lnTo>
                    <a:pt x="534386" y="276158"/>
                  </a:lnTo>
                  <a:lnTo>
                    <a:pt x="578918" y="213272"/>
                  </a:lnTo>
                  <a:lnTo>
                    <a:pt x="623450" y="191442"/>
                  </a:lnTo>
                  <a:lnTo>
                    <a:pt x="667983" y="150151"/>
                  </a:lnTo>
                  <a:lnTo>
                    <a:pt x="712515" y="279964"/>
                  </a:lnTo>
                  <a:lnTo>
                    <a:pt x="757047" y="206333"/>
                  </a:lnTo>
                  <a:lnTo>
                    <a:pt x="801579" y="276387"/>
                  </a:lnTo>
                  <a:lnTo>
                    <a:pt x="846111" y="210832"/>
                  </a:lnTo>
                  <a:lnTo>
                    <a:pt x="890644" y="291181"/>
                  </a:lnTo>
                  <a:lnTo>
                    <a:pt x="935176" y="201600"/>
                  </a:lnTo>
                  <a:lnTo>
                    <a:pt x="979708" y="219471"/>
                  </a:lnTo>
                  <a:lnTo>
                    <a:pt x="1024240" y="116836"/>
                  </a:lnTo>
                  <a:lnTo>
                    <a:pt x="1068772" y="87764"/>
                  </a:lnTo>
                  <a:lnTo>
                    <a:pt x="1113305" y="57140"/>
                  </a:lnTo>
                  <a:lnTo>
                    <a:pt x="1157837" y="37288"/>
                  </a:lnTo>
                  <a:lnTo>
                    <a:pt x="1202369" y="40477"/>
                  </a:lnTo>
                  <a:lnTo>
                    <a:pt x="1246901" y="34845"/>
                  </a:lnTo>
                  <a:lnTo>
                    <a:pt x="1291433" y="27924"/>
                  </a:lnTo>
                  <a:lnTo>
                    <a:pt x="1335966" y="29521"/>
                  </a:lnTo>
                  <a:lnTo>
                    <a:pt x="1380498" y="48019"/>
                  </a:lnTo>
                  <a:lnTo>
                    <a:pt x="1425030" y="40590"/>
                  </a:lnTo>
                  <a:lnTo>
                    <a:pt x="1469562" y="34567"/>
                  </a:lnTo>
                  <a:lnTo>
                    <a:pt x="1514094" y="24810"/>
                  </a:lnTo>
                  <a:lnTo>
                    <a:pt x="1558627" y="20836"/>
                  </a:lnTo>
                  <a:lnTo>
                    <a:pt x="1603159" y="19472"/>
                  </a:lnTo>
                  <a:lnTo>
                    <a:pt x="1647691" y="16247"/>
                  </a:lnTo>
                  <a:lnTo>
                    <a:pt x="1692223" y="19852"/>
                  </a:lnTo>
                  <a:lnTo>
                    <a:pt x="1736755" y="0"/>
                  </a:lnTo>
                  <a:lnTo>
                    <a:pt x="1781288" y="11398"/>
                  </a:lnTo>
                  <a:lnTo>
                    <a:pt x="1825820" y="0"/>
                  </a:lnTo>
                  <a:lnTo>
                    <a:pt x="1781288" y="37995"/>
                  </a:lnTo>
                  <a:lnTo>
                    <a:pt x="1736755" y="27638"/>
                  </a:lnTo>
                  <a:lnTo>
                    <a:pt x="1692223" y="73570"/>
                  </a:lnTo>
                  <a:lnTo>
                    <a:pt x="1647691" y="71678"/>
                  </a:lnTo>
                  <a:lnTo>
                    <a:pt x="1603159" y="70716"/>
                  </a:lnTo>
                  <a:lnTo>
                    <a:pt x="1558627" y="79557"/>
                  </a:lnTo>
                  <a:lnTo>
                    <a:pt x="1514094" y="90753"/>
                  </a:lnTo>
                  <a:lnTo>
                    <a:pt x="1469562" y="116759"/>
                  </a:lnTo>
                  <a:lnTo>
                    <a:pt x="1425030" y="116871"/>
                  </a:lnTo>
                  <a:lnTo>
                    <a:pt x="1380498" y="137821"/>
                  </a:lnTo>
                  <a:lnTo>
                    <a:pt x="1335966" y="113543"/>
                  </a:lnTo>
                  <a:lnTo>
                    <a:pt x="1291433" y="144968"/>
                  </a:lnTo>
                  <a:lnTo>
                    <a:pt x="1246901" y="180379"/>
                  </a:lnTo>
                  <a:lnTo>
                    <a:pt x="1202369" y="184881"/>
                  </a:lnTo>
                  <a:lnTo>
                    <a:pt x="1157837" y="225801"/>
                  </a:lnTo>
                  <a:lnTo>
                    <a:pt x="1113305" y="156383"/>
                  </a:lnTo>
                  <a:lnTo>
                    <a:pt x="1068772" y="148102"/>
                  </a:lnTo>
                  <a:lnTo>
                    <a:pt x="1024240" y="186938"/>
                  </a:lnTo>
                  <a:lnTo>
                    <a:pt x="979708" y="219471"/>
                  </a:lnTo>
                  <a:lnTo>
                    <a:pt x="935176" y="201600"/>
                  </a:lnTo>
                  <a:lnTo>
                    <a:pt x="890644" y="291181"/>
                  </a:lnTo>
                  <a:lnTo>
                    <a:pt x="846111" y="210832"/>
                  </a:lnTo>
                  <a:lnTo>
                    <a:pt x="801579" y="276387"/>
                  </a:lnTo>
                  <a:lnTo>
                    <a:pt x="757047" y="206333"/>
                  </a:lnTo>
                  <a:lnTo>
                    <a:pt x="712515" y="279964"/>
                  </a:lnTo>
                  <a:lnTo>
                    <a:pt x="667983" y="150151"/>
                  </a:lnTo>
                  <a:lnTo>
                    <a:pt x="623450" y="191442"/>
                  </a:lnTo>
                  <a:lnTo>
                    <a:pt x="578918" y="213272"/>
                  </a:lnTo>
                  <a:lnTo>
                    <a:pt x="534386" y="276158"/>
                  </a:lnTo>
                  <a:lnTo>
                    <a:pt x="489854" y="481915"/>
                  </a:lnTo>
                  <a:lnTo>
                    <a:pt x="445322" y="523427"/>
                  </a:lnTo>
                  <a:lnTo>
                    <a:pt x="400789" y="511711"/>
                  </a:lnTo>
                  <a:lnTo>
                    <a:pt x="356257" y="471226"/>
                  </a:lnTo>
                  <a:lnTo>
                    <a:pt x="311725" y="489279"/>
                  </a:lnTo>
                  <a:lnTo>
                    <a:pt x="267193" y="513304"/>
                  </a:lnTo>
                  <a:lnTo>
                    <a:pt x="222661" y="459986"/>
                  </a:lnTo>
                  <a:lnTo>
                    <a:pt x="178128" y="432570"/>
                  </a:lnTo>
                  <a:lnTo>
                    <a:pt x="133596" y="437992"/>
                  </a:lnTo>
                  <a:lnTo>
                    <a:pt x="89064" y="492102"/>
                  </a:lnTo>
                  <a:lnTo>
                    <a:pt x="44532" y="617756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625444" y="3019734"/>
              <a:ext cx="1825820" cy="617756"/>
            </a:xfrm>
            <a:custGeom>
              <a:avLst/>
              <a:pathLst>
                <a:path w="1825820" h="617756">
                  <a:moveTo>
                    <a:pt x="0" y="359496"/>
                  </a:moveTo>
                  <a:lnTo>
                    <a:pt x="44532" y="617756"/>
                  </a:lnTo>
                  <a:lnTo>
                    <a:pt x="89064" y="492102"/>
                  </a:lnTo>
                  <a:lnTo>
                    <a:pt x="133596" y="437992"/>
                  </a:lnTo>
                  <a:lnTo>
                    <a:pt x="178128" y="432570"/>
                  </a:lnTo>
                  <a:lnTo>
                    <a:pt x="222661" y="459986"/>
                  </a:lnTo>
                  <a:lnTo>
                    <a:pt x="267193" y="513304"/>
                  </a:lnTo>
                  <a:lnTo>
                    <a:pt x="311725" y="489279"/>
                  </a:lnTo>
                  <a:lnTo>
                    <a:pt x="356257" y="471226"/>
                  </a:lnTo>
                  <a:lnTo>
                    <a:pt x="400789" y="511711"/>
                  </a:lnTo>
                  <a:lnTo>
                    <a:pt x="445322" y="523427"/>
                  </a:lnTo>
                  <a:lnTo>
                    <a:pt x="489854" y="481915"/>
                  </a:lnTo>
                  <a:lnTo>
                    <a:pt x="534386" y="276158"/>
                  </a:lnTo>
                  <a:lnTo>
                    <a:pt x="578918" y="213272"/>
                  </a:lnTo>
                  <a:lnTo>
                    <a:pt x="623450" y="191442"/>
                  </a:lnTo>
                  <a:lnTo>
                    <a:pt x="667983" y="150151"/>
                  </a:lnTo>
                  <a:lnTo>
                    <a:pt x="712515" y="279964"/>
                  </a:lnTo>
                  <a:lnTo>
                    <a:pt x="757047" y="206333"/>
                  </a:lnTo>
                  <a:lnTo>
                    <a:pt x="801579" y="276387"/>
                  </a:lnTo>
                  <a:lnTo>
                    <a:pt x="846111" y="210832"/>
                  </a:lnTo>
                  <a:lnTo>
                    <a:pt x="890644" y="291181"/>
                  </a:lnTo>
                  <a:lnTo>
                    <a:pt x="935176" y="201600"/>
                  </a:lnTo>
                  <a:lnTo>
                    <a:pt x="979708" y="219471"/>
                  </a:lnTo>
                  <a:lnTo>
                    <a:pt x="1024240" y="116836"/>
                  </a:lnTo>
                  <a:lnTo>
                    <a:pt x="1068772" y="87764"/>
                  </a:lnTo>
                  <a:lnTo>
                    <a:pt x="1113305" y="57140"/>
                  </a:lnTo>
                  <a:lnTo>
                    <a:pt x="1157837" y="37288"/>
                  </a:lnTo>
                  <a:lnTo>
                    <a:pt x="1202369" y="40477"/>
                  </a:lnTo>
                  <a:lnTo>
                    <a:pt x="1246901" y="34845"/>
                  </a:lnTo>
                  <a:lnTo>
                    <a:pt x="1291433" y="27924"/>
                  </a:lnTo>
                  <a:lnTo>
                    <a:pt x="1335966" y="29521"/>
                  </a:lnTo>
                  <a:lnTo>
                    <a:pt x="1380498" y="48019"/>
                  </a:lnTo>
                  <a:lnTo>
                    <a:pt x="1425030" y="40590"/>
                  </a:lnTo>
                  <a:lnTo>
                    <a:pt x="1469562" y="34567"/>
                  </a:lnTo>
                  <a:lnTo>
                    <a:pt x="1514094" y="24810"/>
                  </a:lnTo>
                  <a:lnTo>
                    <a:pt x="1558627" y="20836"/>
                  </a:lnTo>
                  <a:lnTo>
                    <a:pt x="1603159" y="19472"/>
                  </a:lnTo>
                  <a:lnTo>
                    <a:pt x="1647691" y="16247"/>
                  </a:lnTo>
                  <a:lnTo>
                    <a:pt x="1692223" y="19852"/>
                  </a:lnTo>
                  <a:lnTo>
                    <a:pt x="1736755" y="0"/>
                  </a:lnTo>
                  <a:lnTo>
                    <a:pt x="1781288" y="11398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625444" y="3019734"/>
              <a:ext cx="1825820" cy="617756"/>
            </a:xfrm>
            <a:custGeom>
              <a:avLst/>
              <a:pathLst>
                <a:path w="1825820" h="617756">
                  <a:moveTo>
                    <a:pt x="0" y="359496"/>
                  </a:moveTo>
                  <a:lnTo>
                    <a:pt x="44532" y="617756"/>
                  </a:lnTo>
                  <a:lnTo>
                    <a:pt x="89064" y="492102"/>
                  </a:lnTo>
                  <a:lnTo>
                    <a:pt x="133596" y="437992"/>
                  </a:lnTo>
                  <a:lnTo>
                    <a:pt x="178128" y="432570"/>
                  </a:lnTo>
                  <a:lnTo>
                    <a:pt x="222661" y="459986"/>
                  </a:lnTo>
                  <a:lnTo>
                    <a:pt x="267193" y="513304"/>
                  </a:lnTo>
                  <a:lnTo>
                    <a:pt x="311725" y="489279"/>
                  </a:lnTo>
                  <a:lnTo>
                    <a:pt x="356257" y="471226"/>
                  </a:lnTo>
                  <a:lnTo>
                    <a:pt x="400789" y="511711"/>
                  </a:lnTo>
                  <a:lnTo>
                    <a:pt x="445322" y="523427"/>
                  </a:lnTo>
                  <a:lnTo>
                    <a:pt x="489854" y="481915"/>
                  </a:lnTo>
                  <a:lnTo>
                    <a:pt x="534386" y="276158"/>
                  </a:lnTo>
                  <a:lnTo>
                    <a:pt x="578918" y="213272"/>
                  </a:lnTo>
                  <a:lnTo>
                    <a:pt x="623450" y="191442"/>
                  </a:lnTo>
                  <a:lnTo>
                    <a:pt x="667983" y="150151"/>
                  </a:lnTo>
                  <a:lnTo>
                    <a:pt x="712515" y="279964"/>
                  </a:lnTo>
                  <a:lnTo>
                    <a:pt x="757047" y="206333"/>
                  </a:lnTo>
                  <a:lnTo>
                    <a:pt x="801579" y="276387"/>
                  </a:lnTo>
                  <a:lnTo>
                    <a:pt x="846111" y="210832"/>
                  </a:lnTo>
                  <a:lnTo>
                    <a:pt x="890644" y="291181"/>
                  </a:lnTo>
                  <a:lnTo>
                    <a:pt x="935176" y="201600"/>
                  </a:lnTo>
                  <a:lnTo>
                    <a:pt x="979708" y="219471"/>
                  </a:lnTo>
                  <a:lnTo>
                    <a:pt x="1024240" y="186938"/>
                  </a:lnTo>
                  <a:lnTo>
                    <a:pt x="1068772" y="148102"/>
                  </a:lnTo>
                  <a:lnTo>
                    <a:pt x="1113305" y="156383"/>
                  </a:lnTo>
                  <a:lnTo>
                    <a:pt x="1157837" y="225801"/>
                  </a:lnTo>
                  <a:lnTo>
                    <a:pt x="1202369" y="184881"/>
                  </a:lnTo>
                  <a:lnTo>
                    <a:pt x="1246901" y="180379"/>
                  </a:lnTo>
                  <a:lnTo>
                    <a:pt x="1291433" y="144968"/>
                  </a:lnTo>
                  <a:lnTo>
                    <a:pt x="1335966" y="113543"/>
                  </a:lnTo>
                  <a:lnTo>
                    <a:pt x="1380498" y="137821"/>
                  </a:lnTo>
                  <a:lnTo>
                    <a:pt x="1425030" y="116871"/>
                  </a:lnTo>
                  <a:lnTo>
                    <a:pt x="1469562" y="116759"/>
                  </a:lnTo>
                  <a:lnTo>
                    <a:pt x="1514094" y="90753"/>
                  </a:lnTo>
                  <a:lnTo>
                    <a:pt x="1558627" y="79557"/>
                  </a:lnTo>
                  <a:lnTo>
                    <a:pt x="1603159" y="70716"/>
                  </a:lnTo>
                  <a:lnTo>
                    <a:pt x="1647691" y="71678"/>
                  </a:lnTo>
                  <a:lnTo>
                    <a:pt x="1692223" y="73570"/>
                  </a:lnTo>
                  <a:lnTo>
                    <a:pt x="1736755" y="27638"/>
                  </a:lnTo>
                  <a:lnTo>
                    <a:pt x="1781288" y="37995"/>
                  </a:lnTo>
                  <a:lnTo>
                    <a:pt x="1825820" y="0"/>
                  </a:lnTo>
                  <a:lnTo>
                    <a:pt x="1825820" y="403879"/>
                  </a:lnTo>
                  <a:lnTo>
                    <a:pt x="1781288" y="478744"/>
                  </a:lnTo>
                  <a:lnTo>
                    <a:pt x="1736755" y="510060"/>
                  </a:lnTo>
                  <a:lnTo>
                    <a:pt x="1692223" y="541850"/>
                  </a:lnTo>
                  <a:lnTo>
                    <a:pt x="1647691" y="525644"/>
                  </a:lnTo>
                  <a:lnTo>
                    <a:pt x="1603159" y="528838"/>
                  </a:lnTo>
                  <a:lnTo>
                    <a:pt x="1558627" y="515989"/>
                  </a:lnTo>
                  <a:lnTo>
                    <a:pt x="1514094" y="487063"/>
                  </a:lnTo>
                  <a:lnTo>
                    <a:pt x="1469562" y="472415"/>
                  </a:lnTo>
                  <a:lnTo>
                    <a:pt x="1425030" y="435993"/>
                  </a:lnTo>
                  <a:lnTo>
                    <a:pt x="1380498" y="411593"/>
                  </a:lnTo>
                  <a:lnTo>
                    <a:pt x="1335966" y="320950"/>
                  </a:lnTo>
                  <a:lnTo>
                    <a:pt x="1291433" y="333903"/>
                  </a:lnTo>
                  <a:lnTo>
                    <a:pt x="1246901" y="327962"/>
                  </a:lnTo>
                  <a:lnTo>
                    <a:pt x="1202369" y="313970"/>
                  </a:lnTo>
                  <a:lnTo>
                    <a:pt x="1157837" y="308663"/>
                  </a:lnTo>
                  <a:lnTo>
                    <a:pt x="1113305" y="240589"/>
                  </a:lnTo>
                  <a:lnTo>
                    <a:pt x="1068772" y="208440"/>
                  </a:lnTo>
                  <a:lnTo>
                    <a:pt x="1024240" y="233672"/>
                  </a:lnTo>
                  <a:lnTo>
                    <a:pt x="979708" y="223775"/>
                  </a:lnTo>
                  <a:lnTo>
                    <a:pt x="935176" y="201600"/>
                  </a:lnTo>
                  <a:lnTo>
                    <a:pt x="890644" y="291181"/>
                  </a:lnTo>
                  <a:lnTo>
                    <a:pt x="846111" y="210832"/>
                  </a:lnTo>
                  <a:lnTo>
                    <a:pt x="801579" y="276387"/>
                  </a:lnTo>
                  <a:lnTo>
                    <a:pt x="757047" y="206333"/>
                  </a:lnTo>
                  <a:lnTo>
                    <a:pt x="712515" y="279964"/>
                  </a:lnTo>
                  <a:lnTo>
                    <a:pt x="667983" y="150151"/>
                  </a:lnTo>
                  <a:lnTo>
                    <a:pt x="623450" y="191442"/>
                  </a:lnTo>
                  <a:lnTo>
                    <a:pt x="578918" y="213272"/>
                  </a:lnTo>
                  <a:lnTo>
                    <a:pt x="534386" y="276158"/>
                  </a:lnTo>
                  <a:lnTo>
                    <a:pt x="489854" y="481915"/>
                  </a:lnTo>
                  <a:lnTo>
                    <a:pt x="445322" y="523427"/>
                  </a:lnTo>
                  <a:lnTo>
                    <a:pt x="400789" y="511711"/>
                  </a:lnTo>
                  <a:lnTo>
                    <a:pt x="356257" y="471226"/>
                  </a:lnTo>
                  <a:lnTo>
                    <a:pt x="311725" y="489279"/>
                  </a:lnTo>
                  <a:lnTo>
                    <a:pt x="267193" y="513304"/>
                  </a:lnTo>
                  <a:lnTo>
                    <a:pt x="222661" y="459986"/>
                  </a:lnTo>
                  <a:lnTo>
                    <a:pt x="178128" y="432570"/>
                  </a:lnTo>
                  <a:lnTo>
                    <a:pt x="133596" y="437992"/>
                  </a:lnTo>
                  <a:lnTo>
                    <a:pt x="89064" y="492102"/>
                  </a:lnTo>
                  <a:lnTo>
                    <a:pt x="44532" y="617756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625444" y="3019734"/>
              <a:ext cx="1825820" cy="617756"/>
            </a:xfrm>
            <a:custGeom>
              <a:avLst/>
              <a:pathLst>
                <a:path w="1825820" h="617756">
                  <a:moveTo>
                    <a:pt x="0" y="359496"/>
                  </a:moveTo>
                  <a:lnTo>
                    <a:pt x="44532" y="617756"/>
                  </a:lnTo>
                  <a:lnTo>
                    <a:pt x="89064" y="492102"/>
                  </a:lnTo>
                  <a:lnTo>
                    <a:pt x="133596" y="437992"/>
                  </a:lnTo>
                  <a:lnTo>
                    <a:pt x="178128" y="432570"/>
                  </a:lnTo>
                  <a:lnTo>
                    <a:pt x="222661" y="459986"/>
                  </a:lnTo>
                  <a:lnTo>
                    <a:pt x="267193" y="513304"/>
                  </a:lnTo>
                  <a:lnTo>
                    <a:pt x="311725" y="489279"/>
                  </a:lnTo>
                  <a:lnTo>
                    <a:pt x="356257" y="471226"/>
                  </a:lnTo>
                  <a:lnTo>
                    <a:pt x="400789" y="511711"/>
                  </a:lnTo>
                  <a:lnTo>
                    <a:pt x="445322" y="523427"/>
                  </a:lnTo>
                  <a:lnTo>
                    <a:pt x="489854" y="481915"/>
                  </a:lnTo>
                  <a:lnTo>
                    <a:pt x="534386" y="276158"/>
                  </a:lnTo>
                  <a:lnTo>
                    <a:pt x="578918" y="213272"/>
                  </a:lnTo>
                  <a:lnTo>
                    <a:pt x="623450" y="191442"/>
                  </a:lnTo>
                  <a:lnTo>
                    <a:pt x="667983" y="150151"/>
                  </a:lnTo>
                  <a:lnTo>
                    <a:pt x="712515" y="279964"/>
                  </a:lnTo>
                  <a:lnTo>
                    <a:pt x="757047" y="206333"/>
                  </a:lnTo>
                  <a:lnTo>
                    <a:pt x="801579" y="276387"/>
                  </a:lnTo>
                  <a:lnTo>
                    <a:pt x="846111" y="210832"/>
                  </a:lnTo>
                  <a:lnTo>
                    <a:pt x="890644" y="291181"/>
                  </a:lnTo>
                  <a:lnTo>
                    <a:pt x="935176" y="201600"/>
                  </a:lnTo>
                  <a:lnTo>
                    <a:pt x="979708" y="219471"/>
                  </a:lnTo>
                  <a:lnTo>
                    <a:pt x="1024240" y="186938"/>
                  </a:lnTo>
                  <a:lnTo>
                    <a:pt x="1068772" y="148102"/>
                  </a:lnTo>
                  <a:lnTo>
                    <a:pt x="1113305" y="156383"/>
                  </a:lnTo>
                  <a:lnTo>
                    <a:pt x="1157837" y="225801"/>
                  </a:lnTo>
                  <a:lnTo>
                    <a:pt x="1202369" y="184881"/>
                  </a:lnTo>
                  <a:lnTo>
                    <a:pt x="1246901" y="180379"/>
                  </a:lnTo>
                  <a:lnTo>
                    <a:pt x="1291433" y="144968"/>
                  </a:lnTo>
                  <a:lnTo>
                    <a:pt x="1335966" y="113543"/>
                  </a:lnTo>
                  <a:lnTo>
                    <a:pt x="1380498" y="137821"/>
                  </a:lnTo>
                  <a:lnTo>
                    <a:pt x="1425030" y="116871"/>
                  </a:lnTo>
                  <a:lnTo>
                    <a:pt x="1469562" y="116759"/>
                  </a:lnTo>
                  <a:lnTo>
                    <a:pt x="1514094" y="90753"/>
                  </a:lnTo>
                  <a:lnTo>
                    <a:pt x="1558627" y="79557"/>
                  </a:lnTo>
                  <a:lnTo>
                    <a:pt x="1603159" y="70716"/>
                  </a:lnTo>
                  <a:lnTo>
                    <a:pt x="1647691" y="71678"/>
                  </a:lnTo>
                  <a:lnTo>
                    <a:pt x="1692223" y="73570"/>
                  </a:lnTo>
                  <a:lnTo>
                    <a:pt x="1736755" y="27638"/>
                  </a:lnTo>
                  <a:lnTo>
                    <a:pt x="1781288" y="37995"/>
                  </a:lnTo>
                  <a:lnTo>
                    <a:pt x="182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625444" y="3169885"/>
              <a:ext cx="1825820" cy="467604"/>
            </a:xfrm>
            <a:custGeom>
              <a:avLst/>
              <a:pathLst>
                <a:path w="1825820" h="467604">
                  <a:moveTo>
                    <a:pt x="0" y="209345"/>
                  </a:moveTo>
                  <a:lnTo>
                    <a:pt x="44532" y="467604"/>
                  </a:lnTo>
                  <a:lnTo>
                    <a:pt x="89064" y="341950"/>
                  </a:lnTo>
                  <a:lnTo>
                    <a:pt x="133596" y="287841"/>
                  </a:lnTo>
                  <a:lnTo>
                    <a:pt x="178128" y="282419"/>
                  </a:lnTo>
                  <a:lnTo>
                    <a:pt x="222661" y="309834"/>
                  </a:lnTo>
                  <a:lnTo>
                    <a:pt x="267193" y="363153"/>
                  </a:lnTo>
                  <a:lnTo>
                    <a:pt x="311725" y="339127"/>
                  </a:lnTo>
                  <a:lnTo>
                    <a:pt x="356257" y="321075"/>
                  </a:lnTo>
                  <a:lnTo>
                    <a:pt x="400789" y="361559"/>
                  </a:lnTo>
                  <a:lnTo>
                    <a:pt x="445322" y="373276"/>
                  </a:lnTo>
                  <a:lnTo>
                    <a:pt x="489854" y="331764"/>
                  </a:lnTo>
                  <a:lnTo>
                    <a:pt x="534386" y="126007"/>
                  </a:lnTo>
                  <a:lnTo>
                    <a:pt x="578918" y="63121"/>
                  </a:lnTo>
                  <a:lnTo>
                    <a:pt x="623450" y="41291"/>
                  </a:lnTo>
                  <a:lnTo>
                    <a:pt x="667983" y="0"/>
                  </a:lnTo>
                  <a:lnTo>
                    <a:pt x="712515" y="129812"/>
                  </a:lnTo>
                  <a:lnTo>
                    <a:pt x="757047" y="56182"/>
                  </a:lnTo>
                  <a:lnTo>
                    <a:pt x="801579" y="126236"/>
                  </a:lnTo>
                  <a:lnTo>
                    <a:pt x="846111" y="60681"/>
                  </a:lnTo>
                  <a:lnTo>
                    <a:pt x="890644" y="141029"/>
                  </a:lnTo>
                  <a:lnTo>
                    <a:pt x="935176" y="51448"/>
                  </a:lnTo>
                  <a:lnTo>
                    <a:pt x="979708" y="73623"/>
                  </a:lnTo>
                  <a:lnTo>
                    <a:pt x="1024240" y="83521"/>
                  </a:lnTo>
                  <a:lnTo>
                    <a:pt x="1068772" y="58289"/>
                  </a:lnTo>
                  <a:lnTo>
                    <a:pt x="1113305" y="90438"/>
                  </a:lnTo>
                  <a:lnTo>
                    <a:pt x="1157837" y="158512"/>
                  </a:lnTo>
                  <a:lnTo>
                    <a:pt x="1202369" y="163819"/>
                  </a:lnTo>
                  <a:lnTo>
                    <a:pt x="1246901" y="177810"/>
                  </a:lnTo>
                  <a:lnTo>
                    <a:pt x="1291433" y="183752"/>
                  </a:lnTo>
                  <a:lnTo>
                    <a:pt x="1335966" y="170798"/>
                  </a:lnTo>
                  <a:lnTo>
                    <a:pt x="1380498" y="261442"/>
                  </a:lnTo>
                  <a:lnTo>
                    <a:pt x="1425030" y="285842"/>
                  </a:lnTo>
                  <a:lnTo>
                    <a:pt x="1469562" y="322264"/>
                  </a:lnTo>
                  <a:lnTo>
                    <a:pt x="1514094" y="336912"/>
                  </a:lnTo>
                  <a:lnTo>
                    <a:pt x="1558627" y="365838"/>
                  </a:lnTo>
                  <a:lnTo>
                    <a:pt x="1603159" y="378687"/>
                  </a:lnTo>
                  <a:lnTo>
                    <a:pt x="1647691" y="375493"/>
                  </a:lnTo>
                  <a:lnTo>
                    <a:pt x="1692223" y="391699"/>
                  </a:lnTo>
                  <a:lnTo>
                    <a:pt x="1736755" y="359909"/>
                  </a:lnTo>
                  <a:lnTo>
                    <a:pt x="1781288" y="328593"/>
                  </a:lnTo>
                  <a:lnTo>
                    <a:pt x="1825820" y="253727"/>
                  </a:lnTo>
                  <a:lnTo>
                    <a:pt x="1825820" y="354697"/>
                  </a:lnTo>
                  <a:lnTo>
                    <a:pt x="1781288" y="431181"/>
                  </a:lnTo>
                  <a:lnTo>
                    <a:pt x="1736755" y="400110"/>
                  </a:lnTo>
                  <a:lnTo>
                    <a:pt x="1692223" y="413886"/>
                  </a:lnTo>
                  <a:lnTo>
                    <a:pt x="1647691" y="381227"/>
                  </a:lnTo>
                  <a:lnTo>
                    <a:pt x="1603159" y="380224"/>
                  </a:lnTo>
                  <a:lnTo>
                    <a:pt x="1558627" y="366217"/>
                  </a:lnTo>
                  <a:lnTo>
                    <a:pt x="1514094" y="337565"/>
                  </a:lnTo>
                  <a:lnTo>
                    <a:pt x="1469562" y="322264"/>
                  </a:lnTo>
                  <a:lnTo>
                    <a:pt x="1425030" y="285842"/>
                  </a:lnTo>
                  <a:lnTo>
                    <a:pt x="1380498" y="261442"/>
                  </a:lnTo>
                  <a:lnTo>
                    <a:pt x="1335966" y="170798"/>
                  </a:lnTo>
                  <a:lnTo>
                    <a:pt x="1291433" y="183752"/>
                  </a:lnTo>
                  <a:lnTo>
                    <a:pt x="1246901" y="177810"/>
                  </a:lnTo>
                  <a:lnTo>
                    <a:pt x="1202369" y="163819"/>
                  </a:lnTo>
                  <a:lnTo>
                    <a:pt x="1157837" y="158512"/>
                  </a:lnTo>
                  <a:lnTo>
                    <a:pt x="1113305" y="90438"/>
                  </a:lnTo>
                  <a:lnTo>
                    <a:pt x="1068772" y="58289"/>
                  </a:lnTo>
                  <a:lnTo>
                    <a:pt x="1024240" y="83521"/>
                  </a:lnTo>
                  <a:lnTo>
                    <a:pt x="979708" y="73623"/>
                  </a:lnTo>
                  <a:lnTo>
                    <a:pt x="935176" y="51448"/>
                  </a:lnTo>
                  <a:lnTo>
                    <a:pt x="890644" y="141029"/>
                  </a:lnTo>
                  <a:lnTo>
                    <a:pt x="846111" y="60681"/>
                  </a:lnTo>
                  <a:lnTo>
                    <a:pt x="801579" y="126236"/>
                  </a:lnTo>
                  <a:lnTo>
                    <a:pt x="757047" y="56182"/>
                  </a:lnTo>
                  <a:lnTo>
                    <a:pt x="712515" y="129812"/>
                  </a:lnTo>
                  <a:lnTo>
                    <a:pt x="667983" y="0"/>
                  </a:lnTo>
                  <a:lnTo>
                    <a:pt x="623450" y="41291"/>
                  </a:lnTo>
                  <a:lnTo>
                    <a:pt x="578918" y="63121"/>
                  </a:lnTo>
                  <a:lnTo>
                    <a:pt x="534386" y="126007"/>
                  </a:lnTo>
                  <a:lnTo>
                    <a:pt x="489854" y="331764"/>
                  </a:lnTo>
                  <a:lnTo>
                    <a:pt x="445322" y="373276"/>
                  </a:lnTo>
                  <a:lnTo>
                    <a:pt x="400789" y="361559"/>
                  </a:lnTo>
                  <a:lnTo>
                    <a:pt x="356257" y="321075"/>
                  </a:lnTo>
                  <a:lnTo>
                    <a:pt x="311725" y="339127"/>
                  </a:lnTo>
                  <a:lnTo>
                    <a:pt x="267193" y="363153"/>
                  </a:lnTo>
                  <a:lnTo>
                    <a:pt x="222661" y="309834"/>
                  </a:lnTo>
                  <a:lnTo>
                    <a:pt x="178128" y="282419"/>
                  </a:lnTo>
                  <a:lnTo>
                    <a:pt x="133596" y="287841"/>
                  </a:lnTo>
                  <a:lnTo>
                    <a:pt x="89064" y="341950"/>
                  </a:lnTo>
                  <a:lnTo>
                    <a:pt x="44532" y="467604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625444" y="3169885"/>
              <a:ext cx="1825820" cy="467604"/>
            </a:xfrm>
            <a:custGeom>
              <a:avLst/>
              <a:pathLst>
                <a:path w="1825820" h="467604">
                  <a:moveTo>
                    <a:pt x="0" y="209345"/>
                  </a:moveTo>
                  <a:lnTo>
                    <a:pt x="44532" y="467604"/>
                  </a:lnTo>
                  <a:lnTo>
                    <a:pt x="89064" y="341950"/>
                  </a:lnTo>
                  <a:lnTo>
                    <a:pt x="133596" y="287841"/>
                  </a:lnTo>
                  <a:lnTo>
                    <a:pt x="178128" y="282419"/>
                  </a:lnTo>
                  <a:lnTo>
                    <a:pt x="222661" y="309834"/>
                  </a:lnTo>
                  <a:lnTo>
                    <a:pt x="267193" y="363153"/>
                  </a:lnTo>
                  <a:lnTo>
                    <a:pt x="311725" y="339127"/>
                  </a:lnTo>
                  <a:lnTo>
                    <a:pt x="356257" y="321075"/>
                  </a:lnTo>
                  <a:lnTo>
                    <a:pt x="400789" y="361559"/>
                  </a:lnTo>
                  <a:lnTo>
                    <a:pt x="445322" y="373276"/>
                  </a:lnTo>
                  <a:lnTo>
                    <a:pt x="489854" y="331764"/>
                  </a:lnTo>
                  <a:lnTo>
                    <a:pt x="534386" y="126007"/>
                  </a:lnTo>
                  <a:lnTo>
                    <a:pt x="578918" y="63121"/>
                  </a:lnTo>
                  <a:lnTo>
                    <a:pt x="623450" y="41291"/>
                  </a:lnTo>
                  <a:lnTo>
                    <a:pt x="667983" y="0"/>
                  </a:lnTo>
                  <a:lnTo>
                    <a:pt x="712515" y="129812"/>
                  </a:lnTo>
                  <a:lnTo>
                    <a:pt x="757047" y="56182"/>
                  </a:lnTo>
                  <a:lnTo>
                    <a:pt x="801579" y="126236"/>
                  </a:lnTo>
                  <a:lnTo>
                    <a:pt x="846111" y="60681"/>
                  </a:lnTo>
                  <a:lnTo>
                    <a:pt x="890644" y="141029"/>
                  </a:lnTo>
                  <a:lnTo>
                    <a:pt x="935176" y="51448"/>
                  </a:lnTo>
                  <a:lnTo>
                    <a:pt x="979708" y="73623"/>
                  </a:lnTo>
                  <a:lnTo>
                    <a:pt x="1024240" y="83521"/>
                  </a:lnTo>
                  <a:lnTo>
                    <a:pt x="1068772" y="58289"/>
                  </a:lnTo>
                  <a:lnTo>
                    <a:pt x="1113305" y="90438"/>
                  </a:lnTo>
                  <a:lnTo>
                    <a:pt x="1157837" y="158512"/>
                  </a:lnTo>
                  <a:lnTo>
                    <a:pt x="1202369" y="163819"/>
                  </a:lnTo>
                  <a:lnTo>
                    <a:pt x="1246901" y="177810"/>
                  </a:lnTo>
                  <a:lnTo>
                    <a:pt x="1291433" y="183752"/>
                  </a:lnTo>
                  <a:lnTo>
                    <a:pt x="1335966" y="170798"/>
                  </a:lnTo>
                  <a:lnTo>
                    <a:pt x="1380498" y="261442"/>
                  </a:lnTo>
                  <a:lnTo>
                    <a:pt x="1425030" y="285842"/>
                  </a:lnTo>
                  <a:lnTo>
                    <a:pt x="1469562" y="322264"/>
                  </a:lnTo>
                  <a:lnTo>
                    <a:pt x="1514094" y="336912"/>
                  </a:lnTo>
                  <a:lnTo>
                    <a:pt x="1558627" y="365838"/>
                  </a:lnTo>
                  <a:lnTo>
                    <a:pt x="1603159" y="378687"/>
                  </a:lnTo>
                  <a:lnTo>
                    <a:pt x="1647691" y="375493"/>
                  </a:lnTo>
                  <a:lnTo>
                    <a:pt x="1692223" y="391699"/>
                  </a:lnTo>
                  <a:lnTo>
                    <a:pt x="1736755" y="359909"/>
                  </a:lnTo>
                  <a:lnTo>
                    <a:pt x="1781288" y="328593"/>
                  </a:lnTo>
                  <a:lnTo>
                    <a:pt x="1825820" y="2537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625444" y="3169885"/>
              <a:ext cx="1825820" cy="628758"/>
            </a:xfrm>
            <a:custGeom>
              <a:avLst/>
              <a:pathLst>
                <a:path w="1825820" h="628758">
                  <a:moveTo>
                    <a:pt x="0" y="209345"/>
                  </a:moveTo>
                  <a:lnTo>
                    <a:pt x="44532" y="467604"/>
                  </a:lnTo>
                  <a:lnTo>
                    <a:pt x="89064" y="341950"/>
                  </a:lnTo>
                  <a:lnTo>
                    <a:pt x="133596" y="287841"/>
                  </a:lnTo>
                  <a:lnTo>
                    <a:pt x="178128" y="282419"/>
                  </a:lnTo>
                  <a:lnTo>
                    <a:pt x="222661" y="309834"/>
                  </a:lnTo>
                  <a:lnTo>
                    <a:pt x="267193" y="363153"/>
                  </a:lnTo>
                  <a:lnTo>
                    <a:pt x="311725" y="339127"/>
                  </a:lnTo>
                  <a:lnTo>
                    <a:pt x="356257" y="321075"/>
                  </a:lnTo>
                  <a:lnTo>
                    <a:pt x="400789" y="361559"/>
                  </a:lnTo>
                  <a:lnTo>
                    <a:pt x="445322" y="373276"/>
                  </a:lnTo>
                  <a:lnTo>
                    <a:pt x="489854" y="331764"/>
                  </a:lnTo>
                  <a:lnTo>
                    <a:pt x="534386" y="126007"/>
                  </a:lnTo>
                  <a:lnTo>
                    <a:pt x="578918" y="63121"/>
                  </a:lnTo>
                  <a:lnTo>
                    <a:pt x="623450" y="41291"/>
                  </a:lnTo>
                  <a:lnTo>
                    <a:pt x="667983" y="0"/>
                  </a:lnTo>
                  <a:lnTo>
                    <a:pt x="712515" y="129812"/>
                  </a:lnTo>
                  <a:lnTo>
                    <a:pt x="757047" y="56182"/>
                  </a:lnTo>
                  <a:lnTo>
                    <a:pt x="801579" y="126236"/>
                  </a:lnTo>
                  <a:lnTo>
                    <a:pt x="846111" y="60681"/>
                  </a:lnTo>
                  <a:lnTo>
                    <a:pt x="890644" y="141029"/>
                  </a:lnTo>
                  <a:lnTo>
                    <a:pt x="935176" y="51448"/>
                  </a:lnTo>
                  <a:lnTo>
                    <a:pt x="979708" y="73623"/>
                  </a:lnTo>
                  <a:lnTo>
                    <a:pt x="1024240" y="83521"/>
                  </a:lnTo>
                  <a:lnTo>
                    <a:pt x="1068772" y="58289"/>
                  </a:lnTo>
                  <a:lnTo>
                    <a:pt x="1113305" y="90438"/>
                  </a:lnTo>
                  <a:lnTo>
                    <a:pt x="1157837" y="158512"/>
                  </a:lnTo>
                  <a:lnTo>
                    <a:pt x="1202369" y="163819"/>
                  </a:lnTo>
                  <a:lnTo>
                    <a:pt x="1246901" y="177810"/>
                  </a:lnTo>
                  <a:lnTo>
                    <a:pt x="1291433" y="183752"/>
                  </a:lnTo>
                  <a:lnTo>
                    <a:pt x="1335966" y="170798"/>
                  </a:lnTo>
                  <a:lnTo>
                    <a:pt x="1380498" y="261442"/>
                  </a:lnTo>
                  <a:lnTo>
                    <a:pt x="1425030" y="285842"/>
                  </a:lnTo>
                  <a:lnTo>
                    <a:pt x="1469562" y="322264"/>
                  </a:lnTo>
                  <a:lnTo>
                    <a:pt x="1514094" y="337565"/>
                  </a:lnTo>
                  <a:lnTo>
                    <a:pt x="1558627" y="366217"/>
                  </a:lnTo>
                  <a:lnTo>
                    <a:pt x="1603159" y="380224"/>
                  </a:lnTo>
                  <a:lnTo>
                    <a:pt x="1647691" y="381227"/>
                  </a:lnTo>
                  <a:lnTo>
                    <a:pt x="1692223" y="413886"/>
                  </a:lnTo>
                  <a:lnTo>
                    <a:pt x="1736755" y="400110"/>
                  </a:lnTo>
                  <a:lnTo>
                    <a:pt x="1781288" y="431181"/>
                  </a:lnTo>
                  <a:lnTo>
                    <a:pt x="1825820" y="354697"/>
                  </a:lnTo>
                  <a:lnTo>
                    <a:pt x="1825820" y="628758"/>
                  </a:lnTo>
                  <a:lnTo>
                    <a:pt x="1781288" y="628758"/>
                  </a:lnTo>
                  <a:lnTo>
                    <a:pt x="1736755" y="628758"/>
                  </a:lnTo>
                  <a:lnTo>
                    <a:pt x="1692223" y="628758"/>
                  </a:lnTo>
                  <a:lnTo>
                    <a:pt x="1647691" y="628758"/>
                  </a:lnTo>
                  <a:lnTo>
                    <a:pt x="1603159" y="628758"/>
                  </a:lnTo>
                  <a:lnTo>
                    <a:pt x="1558627" y="628758"/>
                  </a:lnTo>
                  <a:lnTo>
                    <a:pt x="1514094" y="628758"/>
                  </a:lnTo>
                  <a:lnTo>
                    <a:pt x="1469562" y="628758"/>
                  </a:lnTo>
                  <a:lnTo>
                    <a:pt x="1425030" y="628758"/>
                  </a:lnTo>
                  <a:lnTo>
                    <a:pt x="1380498" y="628758"/>
                  </a:lnTo>
                  <a:lnTo>
                    <a:pt x="1335966" y="628758"/>
                  </a:lnTo>
                  <a:lnTo>
                    <a:pt x="1291433" y="628758"/>
                  </a:lnTo>
                  <a:lnTo>
                    <a:pt x="1246901" y="628758"/>
                  </a:lnTo>
                  <a:lnTo>
                    <a:pt x="1202369" y="628758"/>
                  </a:lnTo>
                  <a:lnTo>
                    <a:pt x="1157837" y="628758"/>
                  </a:lnTo>
                  <a:lnTo>
                    <a:pt x="1113305" y="628758"/>
                  </a:lnTo>
                  <a:lnTo>
                    <a:pt x="1068772" y="628758"/>
                  </a:lnTo>
                  <a:lnTo>
                    <a:pt x="1024240" y="628758"/>
                  </a:lnTo>
                  <a:lnTo>
                    <a:pt x="979708" y="628758"/>
                  </a:lnTo>
                  <a:lnTo>
                    <a:pt x="935176" y="628758"/>
                  </a:lnTo>
                  <a:lnTo>
                    <a:pt x="890644" y="628758"/>
                  </a:lnTo>
                  <a:lnTo>
                    <a:pt x="846111" y="628758"/>
                  </a:lnTo>
                  <a:lnTo>
                    <a:pt x="801579" y="628758"/>
                  </a:lnTo>
                  <a:lnTo>
                    <a:pt x="757047" y="628758"/>
                  </a:lnTo>
                  <a:lnTo>
                    <a:pt x="712515" y="628758"/>
                  </a:lnTo>
                  <a:lnTo>
                    <a:pt x="667983" y="628758"/>
                  </a:lnTo>
                  <a:lnTo>
                    <a:pt x="623450" y="628758"/>
                  </a:lnTo>
                  <a:lnTo>
                    <a:pt x="578918" y="628758"/>
                  </a:lnTo>
                  <a:lnTo>
                    <a:pt x="534386" y="628758"/>
                  </a:lnTo>
                  <a:lnTo>
                    <a:pt x="489854" y="628758"/>
                  </a:lnTo>
                  <a:lnTo>
                    <a:pt x="445322" y="628758"/>
                  </a:lnTo>
                  <a:lnTo>
                    <a:pt x="400789" y="628758"/>
                  </a:lnTo>
                  <a:lnTo>
                    <a:pt x="356257" y="628758"/>
                  </a:lnTo>
                  <a:lnTo>
                    <a:pt x="311725" y="628758"/>
                  </a:lnTo>
                  <a:lnTo>
                    <a:pt x="267193" y="628758"/>
                  </a:lnTo>
                  <a:lnTo>
                    <a:pt x="222661" y="628758"/>
                  </a:lnTo>
                  <a:lnTo>
                    <a:pt x="178128" y="628758"/>
                  </a:lnTo>
                  <a:lnTo>
                    <a:pt x="133596" y="628758"/>
                  </a:lnTo>
                  <a:lnTo>
                    <a:pt x="89064" y="628758"/>
                  </a:lnTo>
                  <a:lnTo>
                    <a:pt x="44532" y="628758"/>
                  </a:lnTo>
                  <a:lnTo>
                    <a:pt x="0" y="628758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625444" y="3169885"/>
              <a:ext cx="1825820" cy="467604"/>
            </a:xfrm>
            <a:custGeom>
              <a:avLst/>
              <a:pathLst>
                <a:path w="1825820" h="467604">
                  <a:moveTo>
                    <a:pt x="0" y="209345"/>
                  </a:moveTo>
                  <a:lnTo>
                    <a:pt x="44532" y="467604"/>
                  </a:lnTo>
                  <a:lnTo>
                    <a:pt x="89064" y="341950"/>
                  </a:lnTo>
                  <a:lnTo>
                    <a:pt x="133596" y="287841"/>
                  </a:lnTo>
                  <a:lnTo>
                    <a:pt x="178128" y="282419"/>
                  </a:lnTo>
                  <a:lnTo>
                    <a:pt x="222661" y="309834"/>
                  </a:lnTo>
                  <a:lnTo>
                    <a:pt x="267193" y="363153"/>
                  </a:lnTo>
                  <a:lnTo>
                    <a:pt x="311725" y="339127"/>
                  </a:lnTo>
                  <a:lnTo>
                    <a:pt x="356257" y="321075"/>
                  </a:lnTo>
                  <a:lnTo>
                    <a:pt x="400789" y="361559"/>
                  </a:lnTo>
                  <a:lnTo>
                    <a:pt x="445322" y="373276"/>
                  </a:lnTo>
                  <a:lnTo>
                    <a:pt x="489854" y="331764"/>
                  </a:lnTo>
                  <a:lnTo>
                    <a:pt x="534386" y="126007"/>
                  </a:lnTo>
                  <a:lnTo>
                    <a:pt x="578918" y="63121"/>
                  </a:lnTo>
                  <a:lnTo>
                    <a:pt x="623450" y="41291"/>
                  </a:lnTo>
                  <a:lnTo>
                    <a:pt x="667983" y="0"/>
                  </a:lnTo>
                  <a:lnTo>
                    <a:pt x="712515" y="129812"/>
                  </a:lnTo>
                  <a:lnTo>
                    <a:pt x="757047" y="56182"/>
                  </a:lnTo>
                  <a:lnTo>
                    <a:pt x="801579" y="126236"/>
                  </a:lnTo>
                  <a:lnTo>
                    <a:pt x="846111" y="60681"/>
                  </a:lnTo>
                  <a:lnTo>
                    <a:pt x="890644" y="141029"/>
                  </a:lnTo>
                  <a:lnTo>
                    <a:pt x="935176" y="51448"/>
                  </a:lnTo>
                  <a:lnTo>
                    <a:pt x="979708" y="73623"/>
                  </a:lnTo>
                  <a:lnTo>
                    <a:pt x="1024240" y="83521"/>
                  </a:lnTo>
                  <a:lnTo>
                    <a:pt x="1068772" y="58289"/>
                  </a:lnTo>
                  <a:lnTo>
                    <a:pt x="1113305" y="90438"/>
                  </a:lnTo>
                  <a:lnTo>
                    <a:pt x="1157837" y="158512"/>
                  </a:lnTo>
                  <a:lnTo>
                    <a:pt x="1202369" y="163819"/>
                  </a:lnTo>
                  <a:lnTo>
                    <a:pt x="1246901" y="177810"/>
                  </a:lnTo>
                  <a:lnTo>
                    <a:pt x="1291433" y="183752"/>
                  </a:lnTo>
                  <a:lnTo>
                    <a:pt x="1335966" y="170798"/>
                  </a:lnTo>
                  <a:lnTo>
                    <a:pt x="1380498" y="261442"/>
                  </a:lnTo>
                  <a:lnTo>
                    <a:pt x="1425030" y="285842"/>
                  </a:lnTo>
                  <a:lnTo>
                    <a:pt x="1469562" y="322264"/>
                  </a:lnTo>
                  <a:lnTo>
                    <a:pt x="1514094" y="337565"/>
                  </a:lnTo>
                  <a:lnTo>
                    <a:pt x="1558627" y="366217"/>
                  </a:lnTo>
                  <a:lnTo>
                    <a:pt x="1603159" y="380224"/>
                  </a:lnTo>
                  <a:lnTo>
                    <a:pt x="1647691" y="381227"/>
                  </a:lnTo>
                  <a:lnTo>
                    <a:pt x="1692223" y="413886"/>
                  </a:lnTo>
                  <a:lnTo>
                    <a:pt x="1736755" y="400110"/>
                  </a:lnTo>
                  <a:lnTo>
                    <a:pt x="1781288" y="431181"/>
                  </a:lnTo>
                  <a:lnTo>
                    <a:pt x="1825820" y="3546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596816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596816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596816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596816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59681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625444" y="4190816"/>
              <a:ext cx="1781288" cy="41985"/>
            </a:xfrm>
            <a:custGeom>
              <a:avLst/>
              <a:pathLst>
                <a:path w="1781288" h="41985">
                  <a:moveTo>
                    <a:pt x="0" y="0"/>
                  </a:move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0"/>
                  </a:lnTo>
                  <a:lnTo>
                    <a:pt x="534386" y="3461"/>
                  </a:lnTo>
                  <a:lnTo>
                    <a:pt x="489854" y="0"/>
                  </a:lnTo>
                  <a:lnTo>
                    <a:pt x="445322" y="2457"/>
                  </a:lnTo>
                  <a:lnTo>
                    <a:pt x="400789" y="2528"/>
                  </a:lnTo>
                  <a:lnTo>
                    <a:pt x="356257" y="6349"/>
                  </a:lnTo>
                  <a:lnTo>
                    <a:pt x="311725" y="23156"/>
                  </a:lnTo>
                  <a:lnTo>
                    <a:pt x="267193" y="7055"/>
                  </a:lnTo>
                  <a:lnTo>
                    <a:pt x="222661" y="24560"/>
                  </a:lnTo>
                  <a:lnTo>
                    <a:pt x="178128" y="22352"/>
                  </a:lnTo>
                  <a:lnTo>
                    <a:pt x="133596" y="41985"/>
                  </a:lnTo>
                  <a:lnTo>
                    <a:pt x="89064" y="31156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625444" y="4190816"/>
              <a:ext cx="1781288" cy="0"/>
            </a:xfrm>
            <a:custGeom>
              <a:avLst/>
              <a:pathLst>
                <a:path w="1781288" h="0">
                  <a:moveTo>
                    <a:pt x="0" y="0"/>
                  </a:moveTo>
                  <a:lnTo>
                    <a:pt x="89064" y="0"/>
                  </a:lnTo>
                  <a:lnTo>
                    <a:pt x="133596" y="0"/>
                  </a:lnTo>
                  <a:lnTo>
                    <a:pt x="178128" y="0"/>
                  </a:lnTo>
                  <a:lnTo>
                    <a:pt x="222661" y="0"/>
                  </a:lnTo>
                  <a:lnTo>
                    <a:pt x="267193" y="0"/>
                  </a:lnTo>
                  <a:lnTo>
                    <a:pt x="311725" y="0"/>
                  </a:lnTo>
                  <a:lnTo>
                    <a:pt x="356257" y="0"/>
                  </a:lnTo>
                  <a:lnTo>
                    <a:pt x="400789" y="0"/>
                  </a:lnTo>
                  <a:lnTo>
                    <a:pt x="445322" y="0"/>
                  </a:lnTo>
                  <a:lnTo>
                    <a:pt x="489854" y="0"/>
                  </a:lnTo>
                  <a:lnTo>
                    <a:pt x="534386" y="0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625444" y="4190816"/>
              <a:ext cx="1781288" cy="56839"/>
            </a:xfrm>
            <a:custGeom>
              <a:avLst/>
              <a:pathLst>
                <a:path w="1781288" h="56839">
                  <a:moveTo>
                    <a:pt x="0" y="0"/>
                  </a:moveTo>
                  <a:lnTo>
                    <a:pt x="89064" y="31156"/>
                  </a:lnTo>
                  <a:lnTo>
                    <a:pt x="133596" y="41985"/>
                  </a:lnTo>
                  <a:lnTo>
                    <a:pt x="178128" y="22352"/>
                  </a:lnTo>
                  <a:lnTo>
                    <a:pt x="222661" y="24560"/>
                  </a:lnTo>
                  <a:lnTo>
                    <a:pt x="267193" y="7055"/>
                  </a:lnTo>
                  <a:lnTo>
                    <a:pt x="311725" y="23156"/>
                  </a:lnTo>
                  <a:lnTo>
                    <a:pt x="356257" y="6349"/>
                  </a:lnTo>
                  <a:lnTo>
                    <a:pt x="400789" y="2528"/>
                  </a:lnTo>
                  <a:lnTo>
                    <a:pt x="445322" y="2457"/>
                  </a:lnTo>
                  <a:lnTo>
                    <a:pt x="489854" y="0"/>
                  </a:lnTo>
                  <a:lnTo>
                    <a:pt x="534386" y="3461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13090"/>
                  </a:lnTo>
                  <a:lnTo>
                    <a:pt x="534386" y="3461"/>
                  </a:lnTo>
                  <a:lnTo>
                    <a:pt x="489854" y="0"/>
                  </a:lnTo>
                  <a:lnTo>
                    <a:pt x="445322" y="2457"/>
                  </a:lnTo>
                  <a:lnTo>
                    <a:pt x="400789" y="5057"/>
                  </a:lnTo>
                  <a:lnTo>
                    <a:pt x="356257" y="23282"/>
                  </a:lnTo>
                  <a:lnTo>
                    <a:pt x="311725" y="56839"/>
                  </a:lnTo>
                  <a:lnTo>
                    <a:pt x="267193" y="25399"/>
                  </a:lnTo>
                  <a:lnTo>
                    <a:pt x="222661" y="33331"/>
                  </a:lnTo>
                  <a:lnTo>
                    <a:pt x="178128" y="30090"/>
                  </a:lnTo>
                  <a:lnTo>
                    <a:pt x="133596" y="53568"/>
                  </a:lnTo>
                  <a:lnTo>
                    <a:pt x="89064" y="31156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625444" y="4190816"/>
              <a:ext cx="1781288" cy="41985"/>
            </a:xfrm>
            <a:custGeom>
              <a:avLst/>
              <a:pathLst>
                <a:path w="1781288" h="41985">
                  <a:moveTo>
                    <a:pt x="0" y="0"/>
                  </a:moveTo>
                  <a:lnTo>
                    <a:pt x="89064" y="31156"/>
                  </a:lnTo>
                  <a:lnTo>
                    <a:pt x="133596" y="41985"/>
                  </a:lnTo>
                  <a:lnTo>
                    <a:pt x="178128" y="22352"/>
                  </a:lnTo>
                  <a:lnTo>
                    <a:pt x="222661" y="24560"/>
                  </a:lnTo>
                  <a:lnTo>
                    <a:pt x="267193" y="7055"/>
                  </a:lnTo>
                  <a:lnTo>
                    <a:pt x="311725" y="23156"/>
                  </a:lnTo>
                  <a:lnTo>
                    <a:pt x="356257" y="6349"/>
                  </a:lnTo>
                  <a:lnTo>
                    <a:pt x="400789" y="2528"/>
                  </a:lnTo>
                  <a:lnTo>
                    <a:pt x="445322" y="2457"/>
                  </a:lnTo>
                  <a:lnTo>
                    <a:pt x="489854" y="0"/>
                  </a:lnTo>
                  <a:lnTo>
                    <a:pt x="534386" y="3461"/>
                  </a:lnTo>
                  <a:lnTo>
                    <a:pt x="578918" y="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625444" y="4190816"/>
              <a:ext cx="1781288" cy="98449"/>
            </a:xfrm>
            <a:custGeom>
              <a:avLst/>
              <a:pathLst>
                <a:path w="1781288" h="98449">
                  <a:moveTo>
                    <a:pt x="0" y="0"/>
                  </a:moveTo>
                  <a:lnTo>
                    <a:pt x="89064" y="31156"/>
                  </a:lnTo>
                  <a:lnTo>
                    <a:pt x="133596" y="53568"/>
                  </a:lnTo>
                  <a:lnTo>
                    <a:pt x="178128" y="30090"/>
                  </a:lnTo>
                  <a:lnTo>
                    <a:pt x="222661" y="33331"/>
                  </a:lnTo>
                  <a:lnTo>
                    <a:pt x="267193" y="25399"/>
                  </a:lnTo>
                  <a:lnTo>
                    <a:pt x="311725" y="56839"/>
                  </a:lnTo>
                  <a:lnTo>
                    <a:pt x="356257" y="23282"/>
                  </a:lnTo>
                  <a:lnTo>
                    <a:pt x="400789" y="5057"/>
                  </a:lnTo>
                  <a:lnTo>
                    <a:pt x="445322" y="2457"/>
                  </a:lnTo>
                  <a:lnTo>
                    <a:pt x="489854" y="0"/>
                  </a:lnTo>
                  <a:lnTo>
                    <a:pt x="534386" y="3461"/>
                  </a:lnTo>
                  <a:lnTo>
                    <a:pt x="578918" y="1309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0"/>
                  </a:lnTo>
                  <a:lnTo>
                    <a:pt x="1469562" y="0"/>
                  </a:lnTo>
                  <a:lnTo>
                    <a:pt x="1425030" y="0"/>
                  </a:lnTo>
                  <a:lnTo>
                    <a:pt x="1380498" y="0"/>
                  </a:lnTo>
                  <a:lnTo>
                    <a:pt x="1335966" y="0"/>
                  </a:lnTo>
                  <a:lnTo>
                    <a:pt x="1291433" y="0"/>
                  </a:lnTo>
                  <a:lnTo>
                    <a:pt x="1246901" y="0"/>
                  </a:lnTo>
                  <a:lnTo>
                    <a:pt x="1202369" y="0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0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0"/>
                  </a:lnTo>
                  <a:lnTo>
                    <a:pt x="846111" y="0"/>
                  </a:lnTo>
                  <a:lnTo>
                    <a:pt x="801579" y="0"/>
                  </a:lnTo>
                  <a:lnTo>
                    <a:pt x="757047" y="0"/>
                  </a:lnTo>
                  <a:lnTo>
                    <a:pt x="712515" y="0"/>
                  </a:lnTo>
                  <a:lnTo>
                    <a:pt x="667983" y="0"/>
                  </a:lnTo>
                  <a:lnTo>
                    <a:pt x="623450" y="0"/>
                  </a:lnTo>
                  <a:lnTo>
                    <a:pt x="578918" y="13090"/>
                  </a:lnTo>
                  <a:lnTo>
                    <a:pt x="534386" y="3461"/>
                  </a:lnTo>
                  <a:lnTo>
                    <a:pt x="489854" y="0"/>
                  </a:lnTo>
                  <a:lnTo>
                    <a:pt x="445322" y="2457"/>
                  </a:lnTo>
                  <a:lnTo>
                    <a:pt x="400789" y="5057"/>
                  </a:lnTo>
                  <a:lnTo>
                    <a:pt x="356257" y="25399"/>
                  </a:lnTo>
                  <a:lnTo>
                    <a:pt x="311725" y="61049"/>
                  </a:lnTo>
                  <a:lnTo>
                    <a:pt x="267193" y="31043"/>
                  </a:lnTo>
                  <a:lnTo>
                    <a:pt x="222661" y="54383"/>
                  </a:lnTo>
                  <a:lnTo>
                    <a:pt x="178128" y="61900"/>
                  </a:lnTo>
                  <a:lnTo>
                    <a:pt x="133596" y="98449"/>
                  </a:lnTo>
                  <a:lnTo>
                    <a:pt x="89064" y="72698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625444" y="4190816"/>
              <a:ext cx="1781288" cy="56839"/>
            </a:xfrm>
            <a:custGeom>
              <a:avLst/>
              <a:pathLst>
                <a:path w="1781288" h="56839">
                  <a:moveTo>
                    <a:pt x="0" y="0"/>
                  </a:moveTo>
                  <a:lnTo>
                    <a:pt x="89064" y="31156"/>
                  </a:lnTo>
                  <a:lnTo>
                    <a:pt x="133596" y="53568"/>
                  </a:lnTo>
                  <a:lnTo>
                    <a:pt x="178128" y="30090"/>
                  </a:lnTo>
                  <a:lnTo>
                    <a:pt x="222661" y="33331"/>
                  </a:lnTo>
                  <a:lnTo>
                    <a:pt x="267193" y="25399"/>
                  </a:lnTo>
                  <a:lnTo>
                    <a:pt x="311725" y="56839"/>
                  </a:lnTo>
                  <a:lnTo>
                    <a:pt x="356257" y="23282"/>
                  </a:lnTo>
                  <a:lnTo>
                    <a:pt x="400789" y="5057"/>
                  </a:lnTo>
                  <a:lnTo>
                    <a:pt x="445322" y="2457"/>
                  </a:lnTo>
                  <a:lnTo>
                    <a:pt x="489854" y="0"/>
                  </a:lnTo>
                  <a:lnTo>
                    <a:pt x="534386" y="3461"/>
                  </a:lnTo>
                  <a:lnTo>
                    <a:pt x="578918" y="1309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625444" y="4190816"/>
              <a:ext cx="1781288" cy="294391"/>
            </a:xfrm>
            <a:custGeom>
              <a:avLst/>
              <a:pathLst>
                <a:path w="1781288" h="294391">
                  <a:moveTo>
                    <a:pt x="0" y="0"/>
                  </a:moveTo>
                  <a:lnTo>
                    <a:pt x="89064" y="72698"/>
                  </a:lnTo>
                  <a:lnTo>
                    <a:pt x="133596" y="98449"/>
                  </a:lnTo>
                  <a:lnTo>
                    <a:pt x="178128" y="61900"/>
                  </a:lnTo>
                  <a:lnTo>
                    <a:pt x="222661" y="54383"/>
                  </a:lnTo>
                  <a:lnTo>
                    <a:pt x="267193" y="31043"/>
                  </a:lnTo>
                  <a:lnTo>
                    <a:pt x="311725" y="61049"/>
                  </a:lnTo>
                  <a:lnTo>
                    <a:pt x="356257" y="25399"/>
                  </a:lnTo>
                  <a:lnTo>
                    <a:pt x="400789" y="5057"/>
                  </a:lnTo>
                  <a:lnTo>
                    <a:pt x="445322" y="2457"/>
                  </a:lnTo>
                  <a:lnTo>
                    <a:pt x="489854" y="0"/>
                  </a:lnTo>
                  <a:lnTo>
                    <a:pt x="534386" y="3461"/>
                  </a:lnTo>
                  <a:lnTo>
                    <a:pt x="578918" y="1309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  <a:lnTo>
                    <a:pt x="1781288" y="1112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1980"/>
                  </a:lnTo>
                  <a:lnTo>
                    <a:pt x="1469562" y="1361"/>
                  </a:lnTo>
                  <a:lnTo>
                    <a:pt x="1425030" y="0"/>
                  </a:lnTo>
                  <a:lnTo>
                    <a:pt x="1380498" y="1826"/>
                  </a:lnTo>
                  <a:lnTo>
                    <a:pt x="1335966" y="1583"/>
                  </a:lnTo>
                  <a:lnTo>
                    <a:pt x="1291433" y="2566"/>
                  </a:lnTo>
                  <a:lnTo>
                    <a:pt x="1246901" y="0"/>
                  </a:lnTo>
                  <a:lnTo>
                    <a:pt x="1202369" y="5025"/>
                  </a:lnTo>
                  <a:lnTo>
                    <a:pt x="1157837" y="0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23603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48681"/>
                  </a:lnTo>
                  <a:lnTo>
                    <a:pt x="846111" y="47206"/>
                  </a:lnTo>
                  <a:lnTo>
                    <a:pt x="801579" y="97363"/>
                  </a:lnTo>
                  <a:lnTo>
                    <a:pt x="757047" y="66763"/>
                  </a:lnTo>
                  <a:lnTo>
                    <a:pt x="712515" y="294391"/>
                  </a:lnTo>
                  <a:lnTo>
                    <a:pt x="667983" y="48080"/>
                  </a:lnTo>
                  <a:lnTo>
                    <a:pt x="623450" y="42230"/>
                  </a:lnTo>
                  <a:lnTo>
                    <a:pt x="578918" y="72000"/>
                  </a:lnTo>
                  <a:lnTo>
                    <a:pt x="534386" y="58850"/>
                  </a:lnTo>
                  <a:lnTo>
                    <a:pt x="489854" y="39338"/>
                  </a:lnTo>
                  <a:lnTo>
                    <a:pt x="445322" y="71256"/>
                  </a:lnTo>
                  <a:lnTo>
                    <a:pt x="400789" y="116330"/>
                  </a:lnTo>
                  <a:lnTo>
                    <a:pt x="356257" y="148162"/>
                  </a:lnTo>
                  <a:lnTo>
                    <a:pt x="311725" y="244198"/>
                  </a:lnTo>
                  <a:lnTo>
                    <a:pt x="267193" y="224359"/>
                  </a:lnTo>
                  <a:lnTo>
                    <a:pt x="222661" y="239462"/>
                  </a:lnTo>
                  <a:lnTo>
                    <a:pt x="178128" y="232985"/>
                  </a:lnTo>
                  <a:lnTo>
                    <a:pt x="133596" y="220063"/>
                  </a:lnTo>
                  <a:lnTo>
                    <a:pt x="89064" y="166167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625444" y="4190816"/>
              <a:ext cx="1781288" cy="98449"/>
            </a:xfrm>
            <a:custGeom>
              <a:avLst/>
              <a:pathLst>
                <a:path w="1781288" h="98449">
                  <a:moveTo>
                    <a:pt x="0" y="0"/>
                  </a:moveTo>
                  <a:lnTo>
                    <a:pt x="89064" y="72698"/>
                  </a:lnTo>
                  <a:lnTo>
                    <a:pt x="133596" y="98449"/>
                  </a:lnTo>
                  <a:lnTo>
                    <a:pt x="178128" y="61900"/>
                  </a:lnTo>
                  <a:lnTo>
                    <a:pt x="222661" y="54383"/>
                  </a:lnTo>
                  <a:lnTo>
                    <a:pt x="267193" y="31043"/>
                  </a:lnTo>
                  <a:lnTo>
                    <a:pt x="311725" y="61049"/>
                  </a:lnTo>
                  <a:lnTo>
                    <a:pt x="356257" y="25399"/>
                  </a:lnTo>
                  <a:lnTo>
                    <a:pt x="400789" y="5057"/>
                  </a:lnTo>
                  <a:lnTo>
                    <a:pt x="445322" y="2457"/>
                  </a:lnTo>
                  <a:lnTo>
                    <a:pt x="489854" y="0"/>
                  </a:lnTo>
                  <a:lnTo>
                    <a:pt x="534386" y="3461"/>
                  </a:lnTo>
                  <a:lnTo>
                    <a:pt x="578918" y="13090"/>
                  </a:lnTo>
                  <a:lnTo>
                    <a:pt x="623450" y="0"/>
                  </a:lnTo>
                  <a:lnTo>
                    <a:pt x="667983" y="0"/>
                  </a:lnTo>
                  <a:lnTo>
                    <a:pt x="712515" y="0"/>
                  </a:lnTo>
                  <a:lnTo>
                    <a:pt x="757047" y="0"/>
                  </a:lnTo>
                  <a:lnTo>
                    <a:pt x="801579" y="0"/>
                  </a:lnTo>
                  <a:lnTo>
                    <a:pt x="846111" y="0"/>
                  </a:lnTo>
                  <a:lnTo>
                    <a:pt x="890644" y="0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0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0"/>
                  </a:lnTo>
                  <a:lnTo>
                    <a:pt x="1246901" y="0"/>
                  </a:lnTo>
                  <a:lnTo>
                    <a:pt x="1291433" y="0"/>
                  </a:lnTo>
                  <a:lnTo>
                    <a:pt x="1335966" y="0"/>
                  </a:lnTo>
                  <a:lnTo>
                    <a:pt x="1380498" y="0"/>
                  </a:lnTo>
                  <a:lnTo>
                    <a:pt x="1425030" y="0"/>
                  </a:lnTo>
                  <a:lnTo>
                    <a:pt x="1469562" y="0"/>
                  </a:lnTo>
                  <a:lnTo>
                    <a:pt x="1514094" y="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25444" y="4190816"/>
              <a:ext cx="1781288" cy="294391"/>
            </a:xfrm>
            <a:custGeom>
              <a:avLst/>
              <a:pathLst>
                <a:path w="1781288" h="294391">
                  <a:moveTo>
                    <a:pt x="0" y="0"/>
                  </a:moveTo>
                  <a:lnTo>
                    <a:pt x="89064" y="166167"/>
                  </a:lnTo>
                  <a:lnTo>
                    <a:pt x="133596" y="220063"/>
                  </a:lnTo>
                  <a:lnTo>
                    <a:pt x="178128" y="232985"/>
                  </a:lnTo>
                  <a:lnTo>
                    <a:pt x="222661" y="239462"/>
                  </a:lnTo>
                  <a:lnTo>
                    <a:pt x="267193" y="224359"/>
                  </a:lnTo>
                  <a:lnTo>
                    <a:pt x="311725" y="244198"/>
                  </a:lnTo>
                  <a:lnTo>
                    <a:pt x="356257" y="148162"/>
                  </a:lnTo>
                  <a:lnTo>
                    <a:pt x="400789" y="116330"/>
                  </a:lnTo>
                  <a:lnTo>
                    <a:pt x="445322" y="71256"/>
                  </a:lnTo>
                  <a:lnTo>
                    <a:pt x="489854" y="39338"/>
                  </a:lnTo>
                  <a:lnTo>
                    <a:pt x="534386" y="58850"/>
                  </a:lnTo>
                  <a:lnTo>
                    <a:pt x="578918" y="72000"/>
                  </a:lnTo>
                  <a:lnTo>
                    <a:pt x="623450" y="42230"/>
                  </a:lnTo>
                  <a:lnTo>
                    <a:pt x="667983" y="48080"/>
                  </a:lnTo>
                  <a:lnTo>
                    <a:pt x="712515" y="294391"/>
                  </a:lnTo>
                  <a:lnTo>
                    <a:pt x="757047" y="66763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23603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5025"/>
                  </a:lnTo>
                  <a:lnTo>
                    <a:pt x="1246901" y="0"/>
                  </a:lnTo>
                  <a:lnTo>
                    <a:pt x="1291433" y="2566"/>
                  </a:lnTo>
                  <a:lnTo>
                    <a:pt x="1335966" y="1583"/>
                  </a:lnTo>
                  <a:lnTo>
                    <a:pt x="1380498" y="1826"/>
                  </a:lnTo>
                  <a:lnTo>
                    <a:pt x="1425030" y="0"/>
                  </a:lnTo>
                  <a:lnTo>
                    <a:pt x="1469562" y="1361"/>
                  </a:lnTo>
                  <a:lnTo>
                    <a:pt x="1514094" y="198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112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0"/>
                  </a:lnTo>
                  <a:lnTo>
                    <a:pt x="1558627" y="0"/>
                  </a:lnTo>
                  <a:lnTo>
                    <a:pt x="1514094" y="1980"/>
                  </a:lnTo>
                  <a:lnTo>
                    <a:pt x="1469562" y="1361"/>
                  </a:lnTo>
                  <a:lnTo>
                    <a:pt x="1425030" y="0"/>
                  </a:lnTo>
                  <a:lnTo>
                    <a:pt x="1380498" y="1826"/>
                  </a:lnTo>
                  <a:lnTo>
                    <a:pt x="1335966" y="1583"/>
                  </a:lnTo>
                  <a:lnTo>
                    <a:pt x="1291433" y="2566"/>
                  </a:lnTo>
                  <a:lnTo>
                    <a:pt x="1246901" y="0"/>
                  </a:lnTo>
                  <a:lnTo>
                    <a:pt x="1202369" y="5025"/>
                  </a:lnTo>
                  <a:lnTo>
                    <a:pt x="1157837" y="5262"/>
                  </a:lnTo>
                  <a:lnTo>
                    <a:pt x="1113305" y="0"/>
                  </a:lnTo>
                  <a:lnTo>
                    <a:pt x="1068772" y="0"/>
                  </a:lnTo>
                  <a:lnTo>
                    <a:pt x="1024240" y="23603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48681"/>
                  </a:lnTo>
                  <a:lnTo>
                    <a:pt x="846111" y="47206"/>
                  </a:lnTo>
                  <a:lnTo>
                    <a:pt x="801579" y="97363"/>
                  </a:lnTo>
                  <a:lnTo>
                    <a:pt x="757047" y="66763"/>
                  </a:lnTo>
                  <a:lnTo>
                    <a:pt x="712515" y="294391"/>
                  </a:lnTo>
                  <a:lnTo>
                    <a:pt x="667983" y="48080"/>
                  </a:lnTo>
                  <a:lnTo>
                    <a:pt x="623450" y="42230"/>
                  </a:lnTo>
                  <a:lnTo>
                    <a:pt x="578918" y="72000"/>
                  </a:lnTo>
                  <a:lnTo>
                    <a:pt x="534386" y="58850"/>
                  </a:lnTo>
                  <a:lnTo>
                    <a:pt x="489854" y="39338"/>
                  </a:lnTo>
                  <a:lnTo>
                    <a:pt x="445322" y="78628"/>
                  </a:lnTo>
                  <a:lnTo>
                    <a:pt x="400789" y="123917"/>
                  </a:lnTo>
                  <a:lnTo>
                    <a:pt x="356257" y="148162"/>
                  </a:lnTo>
                  <a:lnTo>
                    <a:pt x="311725" y="246303"/>
                  </a:lnTo>
                  <a:lnTo>
                    <a:pt x="267193" y="225770"/>
                  </a:lnTo>
                  <a:lnTo>
                    <a:pt x="222661" y="241216"/>
                  </a:lnTo>
                  <a:lnTo>
                    <a:pt x="178128" y="237283"/>
                  </a:lnTo>
                  <a:lnTo>
                    <a:pt x="133596" y="222959"/>
                  </a:lnTo>
                  <a:lnTo>
                    <a:pt x="89064" y="166167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625444" y="4190816"/>
              <a:ext cx="1781288" cy="294391"/>
            </a:xfrm>
            <a:custGeom>
              <a:avLst/>
              <a:pathLst>
                <a:path w="1781288" h="294391">
                  <a:moveTo>
                    <a:pt x="0" y="0"/>
                  </a:moveTo>
                  <a:lnTo>
                    <a:pt x="89064" y="166167"/>
                  </a:lnTo>
                  <a:lnTo>
                    <a:pt x="133596" y="220063"/>
                  </a:lnTo>
                  <a:lnTo>
                    <a:pt x="178128" y="232985"/>
                  </a:lnTo>
                  <a:lnTo>
                    <a:pt x="222661" y="239462"/>
                  </a:lnTo>
                  <a:lnTo>
                    <a:pt x="267193" y="224359"/>
                  </a:lnTo>
                  <a:lnTo>
                    <a:pt x="311725" y="244198"/>
                  </a:lnTo>
                  <a:lnTo>
                    <a:pt x="356257" y="148162"/>
                  </a:lnTo>
                  <a:lnTo>
                    <a:pt x="400789" y="116330"/>
                  </a:lnTo>
                  <a:lnTo>
                    <a:pt x="445322" y="71256"/>
                  </a:lnTo>
                  <a:lnTo>
                    <a:pt x="489854" y="39338"/>
                  </a:lnTo>
                  <a:lnTo>
                    <a:pt x="534386" y="58850"/>
                  </a:lnTo>
                  <a:lnTo>
                    <a:pt x="578918" y="72000"/>
                  </a:lnTo>
                  <a:lnTo>
                    <a:pt x="623450" y="42230"/>
                  </a:lnTo>
                  <a:lnTo>
                    <a:pt x="667983" y="48080"/>
                  </a:lnTo>
                  <a:lnTo>
                    <a:pt x="712515" y="294391"/>
                  </a:lnTo>
                  <a:lnTo>
                    <a:pt x="757047" y="66763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23603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0"/>
                  </a:lnTo>
                  <a:lnTo>
                    <a:pt x="1202369" y="5025"/>
                  </a:lnTo>
                  <a:lnTo>
                    <a:pt x="1246901" y="0"/>
                  </a:lnTo>
                  <a:lnTo>
                    <a:pt x="1291433" y="2566"/>
                  </a:lnTo>
                  <a:lnTo>
                    <a:pt x="1335966" y="1583"/>
                  </a:lnTo>
                  <a:lnTo>
                    <a:pt x="1380498" y="1826"/>
                  </a:lnTo>
                  <a:lnTo>
                    <a:pt x="1425030" y="0"/>
                  </a:lnTo>
                  <a:lnTo>
                    <a:pt x="1469562" y="1361"/>
                  </a:lnTo>
                  <a:lnTo>
                    <a:pt x="1514094" y="198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1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625444" y="4190816"/>
              <a:ext cx="1781288" cy="294391"/>
            </a:xfrm>
            <a:custGeom>
              <a:avLst/>
              <a:pathLst>
                <a:path w="1781288" h="294391">
                  <a:moveTo>
                    <a:pt x="0" y="0"/>
                  </a:moveTo>
                  <a:lnTo>
                    <a:pt x="89064" y="166167"/>
                  </a:lnTo>
                  <a:lnTo>
                    <a:pt x="133596" y="222959"/>
                  </a:lnTo>
                  <a:lnTo>
                    <a:pt x="178128" y="237283"/>
                  </a:lnTo>
                  <a:lnTo>
                    <a:pt x="222661" y="241216"/>
                  </a:lnTo>
                  <a:lnTo>
                    <a:pt x="267193" y="225770"/>
                  </a:lnTo>
                  <a:lnTo>
                    <a:pt x="311725" y="246303"/>
                  </a:lnTo>
                  <a:lnTo>
                    <a:pt x="356257" y="148162"/>
                  </a:lnTo>
                  <a:lnTo>
                    <a:pt x="400789" y="123917"/>
                  </a:lnTo>
                  <a:lnTo>
                    <a:pt x="445322" y="78628"/>
                  </a:lnTo>
                  <a:lnTo>
                    <a:pt x="489854" y="39338"/>
                  </a:lnTo>
                  <a:lnTo>
                    <a:pt x="534386" y="58850"/>
                  </a:lnTo>
                  <a:lnTo>
                    <a:pt x="578918" y="72000"/>
                  </a:lnTo>
                  <a:lnTo>
                    <a:pt x="623450" y="42230"/>
                  </a:lnTo>
                  <a:lnTo>
                    <a:pt x="667983" y="48080"/>
                  </a:lnTo>
                  <a:lnTo>
                    <a:pt x="712515" y="294391"/>
                  </a:lnTo>
                  <a:lnTo>
                    <a:pt x="757047" y="66763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23603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5262"/>
                  </a:lnTo>
                  <a:lnTo>
                    <a:pt x="1202369" y="5025"/>
                  </a:lnTo>
                  <a:lnTo>
                    <a:pt x="1246901" y="0"/>
                  </a:lnTo>
                  <a:lnTo>
                    <a:pt x="1291433" y="2566"/>
                  </a:lnTo>
                  <a:lnTo>
                    <a:pt x="1335966" y="1583"/>
                  </a:lnTo>
                  <a:lnTo>
                    <a:pt x="1380498" y="1826"/>
                  </a:lnTo>
                  <a:lnTo>
                    <a:pt x="1425030" y="0"/>
                  </a:lnTo>
                  <a:lnTo>
                    <a:pt x="1469562" y="1361"/>
                  </a:lnTo>
                  <a:lnTo>
                    <a:pt x="1514094" y="198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112"/>
                  </a:lnTo>
                  <a:lnTo>
                    <a:pt x="1736755" y="0"/>
                  </a:lnTo>
                  <a:lnTo>
                    <a:pt x="1692223" y="0"/>
                  </a:lnTo>
                  <a:lnTo>
                    <a:pt x="1647691" y="0"/>
                  </a:lnTo>
                  <a:lnTo>
                    <a:pt x="1603159" y="1852"/>
                  </a:lnTo>
                  <a:lnTo>
                    <a:pt x="1558627" y="2464"/>
                  </a:lnTo>
                  <a:lnTo>
                    <a:pt x="1514094" y="2640"/>
                  </a:lnTo>
                  <a:lnTo>
                    <a:pt x="1469562" y="2042"/>
                  </a:lnTo>
                  <a:lnTo>
                    <a:pt x="1425030" y="0"/>
                  </a:lnTo>
                  <a:lnTo>
                    <a:pt x="1380498" y="4565"/>
                  </a:lnTo>
                  <a:lnTo>
                    <a:pt x="1335966" y="3166"/>
                  </a:lnTo>
                  <a:lnTo>
                    <a:pt x="1291433" y="5132"/>
                  </a:lnTo>
                  <a:lnTo>
                    <a:pt x="1246901" y="1398"/>
                  </a:lnTo>
                  <a:lnTo>
                    <a:pt x="1202369" y="5025"/>
                  </a:lnTo>
                  <a:lnTo>
                    <a:pt x="1157837" y="15788"/>
                  </a:lnTo>
                  <a:lnTo>
                    <a:pt x="1113305" y="40638"/>
                  </a:lnTo>
                  <a:lnTo>
                    <a:pt x="1068772" y="0"/>
                  </a:lnTo>
                  <a:lnTo>
                    <a:pt x="1024240" y="70809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48681"/>
                  </a:lnTo>
                  <a:lnTo>
                    <a:pt x="846111" y="47206"/>
                  </a:lnTo>
                  <a:lnTo>
                    <a:pt x="801579" y="97363"/>
                  </a:lnTo>
                  <a:lnTo>
                    <a:pt x="757047" y="89018"/>
                  </a:lnTo>
                  <a:lnTo>
                    <a:pt x="712515" y="294391"/>
                  </a:lnTo>
                  <a:lnTo>
                    <a:pt x="667983" y="62505"/>
                  </a:lnTo>
                  <a:lnTo>
                    <a:pt x="623450" y="56306"/>
                  </a:lnTo>
                  <a:lnTo>
                    <a:pt x="578918" y="85091"/>
                  </a:lnTo>
                  <a:lnTo>
                    <a:pt x="534386" y="86545"/>
                  </a:lnTo>
                  <a:lnTo>
                    <a:pt x="489854" y="76055"/>
                  </a:lnTo>
                  <a:lnTo>
                    <a:pt x="445322" y="115485"/>
                  </a:lnTo>
                  <a:lnTo>
                    <a:pt x="400789" y="146677"/>
                  </a:lnTo>
                  <a:lnTo>
                    <a:pt x="356257" y="198960"/>
                  </a:lnTo>
                  <a:lnTo>
                    <a:pt x="311725" y="284196"/>
                  </a:lnTo>
                  <a:lnTo>
                    <a:pt x="267193" y="263869"/>
                  </a:lnTo>
                  <a:lnTo>
                    <a:pt x="222661" y="274548"/>
                  </a:lnTo>
                  <a:lnTo>
                    <a:pt x="178128" y="263935"/>
                  </a:lnTo>
                  <a:lnTo>
                    <a:pt x="133596" y="253362"/>
                  </a:lnTo>
                  <a:lnTo>
                    <a:pt x="89064" y="166167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625444" y="4190816"/>
              <a:ext cx="1781288" cy="294391"/>
            </a:xfrm>
            <a:custGeom>
              <a:avLst/>
              <a:pathLst>
                <a:path w="1781288" h="294391">
                  <a:moveTo>
                    <a:pt x="0" y="0"/>
                  </a:moveTo>
                  <a:lnTo>
                    <a:pt x="89064" y="166167"/>
                  </a:lnTo>
                  <a:lnTo>
                    <a:pt x="133596" y="222959"/>
                  </a:lnTo>
                  <a:lnTo>
                    <a:pt x="178128" y="237283"/>
                  </a:lnTo>
                  <a:lnTo>
                    <a:pt x="222661" y="241216"/>
                  </a:lnTo>
                  <a:lnTo>
                    <a:pt x="267193" y="225770"/>
                  </a:lnTo>
                  <a:lnTo>
                    <a:pt x="311725" y="246303"/>
                  </a:lnTo>
                  <a:lnTo>
                    <a:pt x="356257" y="148162"/>
                  </a:lnTo>
                  <a:lnTo>
                    <a:pt x="400789" y="123917"/>
                  </a:lnTo>
                  <a:lnTo>
                    <a:pt x="445322" y="78628"/>
                  </a:lnTo>
                  <a:lnTo>
                    <a:pt x="489854" y="39338"/>
                  </a:lnTo>
                  <a:lnTo>
                    <a:pt x="534386" y="58850"/>
                  </a:lnTo>
                  <a:lnTo>
                    <a:pt x="578918" y="72000"/>
                  </a:lnTo>
                  <a:lnTo>
                    <a:pt x="623450" y="42230"/>
                  </a:lnTo>
                  <a:lnTo>
                    <a:pt x="667983" y="48080"/>
                  </a:lnTo>
                  <a:lnTo>
                    <a:pt x="712515" y="294391"/>
                  </a:lnTo>
                  <a:lnTo>
                    <a:pt x="757047" y="66763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23603"/>
                  </a:lnTo>
                  <a:lnTo>
                    <a:pt x="1068772" y="0"/>
                  </a:lnTo>
                  <a:lnTo>
                    <a:pt x="1113305" y="0"/>
                  </a:lnTo>
                  <a:lnTo>
                    <a:pt x="1157837" y="5262"/>
                  </a:lnTo>
                  <a:lnTo>
                    <a:pt x="1202369" y="5025"/>
                  </a:lnTo>
                  <a:lnTo>
                    <a:pt x="1246901" y="0"/>
                  </a:lnTo>
                  <a:lnTo>
                    <a:pt x="1291433" y="2566"/>
                  </a:lnTo>
                  <a:lnTo>
                    <a:pt x="1335966" y="1583"/>
                  </a:lnTo>
                  <a:lnTo>
                    <a:pt x="1380498" y="1826"/>
                  </a:lnTo>
                  <a:lnTo>
                    <a:pt x="1425030" y="0"/>
                  </a:lnTo>
                  <a:lnTo>
                    <a:pt x="1469562" y="1361"/>
                  </a:lnTo>
                  <a:lnTo>
                    <a:pt x="1514094" y="1980"/>
                  </a:lnTo>
                  <a:lnTo>
                    <a:pt x="1558627" y="0"/>
                  </a:lnTo>
                  <a:lnTo>
                    <a:pt x="1603159" y="0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1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625444" y="4190816"/>
              <a:ext cx="1781288" cy="294391"/>
            </a:xfrm>
            <a:custGeom>
              <a:avLst/>
              <a:pathLst>
                <a:path w="1781288" h="294391">
                  <a:moveTo>
                    <a:pt x="0" y="0"/>
                  </a:moveTo>
                  <a:lnTo>
                    <a:pt x="89064" y="166167"/>
                  </a:lnTo>
                  <a:lnTo>
                    <a:pt x="133596" y="253362"/>
                  </a:lnTo>
                  <a:lnTo>
                    <a:pt x="178128" y="263935"/>
                  </a:lnTo>
                  <a:lnTo>
                    <a:pt x="222661" y="274548"/>
                  </a:lnTo>
                  <a:lnTo>
                    <a:pt x="267193" y="263869"/>
                  </a:lnTo>
                  <a:lnTo>
                    <a:pt x="311725" y="284196"/>
                  </a:lnTo>
                  <a:lnTo>
                    <a:pt x="356257" y="198960"/>
                  </a:lnTo>
                  <a:lnTo>
                    <a:pt x="400789" y="146677"/>
                  </a:lnTo>
                  <a:lnTo>
                    <a:pt x="445322" y="115485"/>
                  </a:lnTo>
                  <a:lnTo>
                    <a:pt x="489854" y="76055"/>
                  </a:lnTo>
                  <a:lnTo>
                    <a:pt x="534386" y="86545"/>
                  </a:lnTo>
                  <a:lnTo>
                    <a:pt x="578918" y="85091"/>
                  </a:lnTo>
                  <a:lnTo>
                    <a:pt x="623450" y="56306"/>
                  </a:lnTo>
                  <a:lnTo>
                    <a:pt x="667983" y="62505"/>
                  </a:lnTo>
                  <a:lnTo>
                    <a:pt x="712515" y="294391"/>
                  </a:lnTo>
                  <a:lnTo>
                    <a:pt x="757047" y="89018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70809"/>
                  </a:lnTo>
                  <a:lnTo>
                    <a:pt x="1068772" y="0"/>
                  </a:lnTo>
                  <a:lnTo>
                    <a:pt x="1113305" y="40638"/>
                  </a:lnTo>
                  <a:lnTo>
                    <a:pt x="1157837" y="15788"/>
                  </a:lnTo>
                  <a:lnTo>
                    <a:pt x="1202369" y="5025"/>
                  </a:lnTo>
                  <a:lnTo>
                    <a:pt x="1246901" y="1398"/>
                  </a:lnTo>
                  <a:lnTo>
                    <a:pt x="1291433" y="5132"/>
                  </a:lnTo>
                  <a:lnTo>
                    <a:pt x="1335966" y="3166"/>
                  </a:lnTo>
                  <a:lnTo>
                    <a:pt x="1380498" y="4565"/>
                  </a:lnTo>
                  <a:lnTo>
                    <a:pt x="1425030" y="0"/>
                  </a:lnTo>
                  <a:lnTo>
                    <a:pt x="1469562" y="2042"/>
                  </a:lnTo>
                  <a:lnTo>
                    <a:pt x="1514094" y="2640"/>
                  </a:lnTo>
                  <a:lnTo>
                    <a:pt x="1558627" y="2464"/>
                  </a:lnTo>
                  <a:lnTo>
                    <a:pt x="1603159" y="1852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112"/>
                  </a:lnTo>
                  <a:lnTo>
                    <a:pt x="1781288" y="6676"/>
                  </a:lnTo>
                  <a:lnTo>
                    <a:pt x="1736755" y="9000"/>
                  </a:lnTo>
                  <a:lnTo>
                    <a:pt x="1692223" y="10328"/>
                  </a:lnTo>
                  <a:lnTo>
                    <a:pt x="1647691" y="12393"/>
                  </a:lnTo>
                  <a:lnTo>
                    <a:pt x="1603159" y="10187"/>
                  </a:lnTo>
                  <a:lnTo>
                    <a:pt x="1558627" y="10681"/>
                  </a:lnTo>
                  <a:lnTo>
                    <a:pt x="1514094" y="13201"/>
                  </a:lnTo>
                  <a:lnTo>
                    <a:pt x="1469562" y="18383"/>
                  </a:lnTo>
                  <a:lnTo>
                    <a:pt x="1425030" y="24003"/>
                  </a:lnTo>
                  <a:lnTo>
                    <a:pt x="1380498" y="20089"/>
                  </a:lnTo>
                  <a:lnTo>
                    <a:pt x="1335966" y="15831"/>
                  </a:lnTo>
                  <a:lnTo>
                    <a:pt x="1291433" y="15398"/>
                  </a:lnTo>
                  <a:lnTo>
                    <a:pt x="1246901" y="47545"/>
                  </a:lnTo>
                  <a:lnTo>
                    <a:pt x="1202369" y="52764"/>
                  </a:lnTo>
                  <a:lnTo>
                    <a:pt x="1157837" y="157887"/>
                  </a:lnTo>
                  <a:lnTo>
                    <a:pt x="1113305" y="264152"/>
                  </a:lnTo>
                  <a:lnTo>
                    <a:pt x="1068772" y="245212"/>
                  </a:lnTo>
                  <a:lnTo>
                    <a:pt x="1024240" y="118016"/>
                  </a:lnTo>
                  <a:lnTo>
                    <a:pt x="979708" y="0"/>
                  </a:lnTo>
                  <a:lnTo>
                    <a:pt x="935176" y="0"/>
                  </a:lnTo>
                  <a:lnTo>
                    <a:pt x="890644" y="48681"/>
                  </a:lnTo>
                  <a:lnTo>
                    <a:pt x="846111" y="47206"/>
                  </a:lnTo>
                  <a:lnTo>
                    <a:pt x="801579" y="97363"/>
                  </a:lnTo>
                  <a:lnTo>
                    <a:pt x="757047" y="89018"/>
                  </a:lnTo>
                  <a:lnTo>
                    <a:pt x="712515" y="294391"/>
                  </a:lnTo>
                  <a:lnTo>
                    <a:pt x="667983" y="62505"/>
                  </a:lnTo>
                  <a:lnTo>
                    <a:pt x="623450" y="56306"/>
                  </a:lnTo>
                  <a:lnTo>
                    <a:pt x="578918" y="85091"/>
                  </a:lnTo>
                  <a:lnTo>
                    <a:pt x="534386" y="86545"/>
                  </a:lnTo>
                  <a:lnTo>
                    <a:pt x="489854" y="76055"/>
                  </a:lnTo>
                  <a:lnTo>
                    <a:pt x="445322" y="115485"/>
                  </a:lnTo>
                  <a:lnTo>
                    <a:pt x="400789" y="146677"/>
                  </a:lnTo>
                  <a:lnTo>
                    <a:pt x="356257" y="198960"/>
                  </a:lnTo>
                  <a:lnTo>
                    <a:pt x="311725" y="284196"/>
                  </a:lnTo>
                  <a:lnTo>
                    <a:pt x="267193" y="263869"/>
                  </a:lnTo>
                  <a:lnTo>
                    <a:pt x="222661" y="274548"/>
                  </a:lnTo>
                  <a:lnTo>
                    <a:pt x="178128" y="263935"/>
                  </a:lnTo>
                  <a:lnTo>
                    <a:pt x="133596" y="253362"/>
                  </a:lnTo>
                  <a:lnTo>
                    <a:pt x="89064" y="166167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625444" y="4190816"/>
              <a:ext cx="1781288" cy="294391"/>
            </a:xfrm>
            <a:custGeom>
              <a:avLst/>
              <a:pathLst>
                <a:path w="1781288" h="294391">
                  <a:moveTo>
                    <a:pt x="0" y="0"/>
                  </a:moveTo>
                  <a:lnTo>
                    <a:pt x="89064" y="166167"/>
                  </a:lnTo>
                  <a:lnTo>
                    <a:pt x="133596" y="253362"/>
                  </a:lnTo>
                  <a:lnTo>
                    <a:pt x="178128" y="263935"/>
                  </a:lnTo>
                  <a:lnTo>
                    <a:pt x="222661" y="274548"/>
                  </a:lnTo>
                  <a:lnTo>
                    <a:pt x="267193" y="263869"/>
                  </a:lnTo>
                  <a:lnTo>
                    <a:pt x="311725" y="284196"/>
                  </a:lnTo>
                  <a:lnTo>
                    <a:pt x="356257" y="198960"/>
                  </a:lnTo>
                  <a:lnTo>
                    <a:pt x="400789" y="146677"/>
                  </a:lnTo>
                  <a:lnTo>
                    <a:pt x="445322" y="115485"/>
                  </a:lnTo>
                  <a:lnTo>
                    <a:pt x="489854" y="76055"/>
                  </a:lnTo>
                  <a:lnTo>
                    <a:pt x="534386" y="86545"/>
                  </a:lnTo>
                  <a:lnTo>
                    <a:pt x="578918" y="85091"/>
                  </a:lnTo>
                  <a:lnTo>
                    <a:pt x="623450" y="56306"/>
                  </a:lnTo>
                  <a:lnTo>
                    <a:pt x="667983" y="62505"/>
                  </a:lnTo>
                  <a:lnTo>
                    <a:pt x="712515" y="294391"/>
                  </a:lnTo>
                  <a:lnTo>
                    <a:pt x="757047" y="89018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70809"/>
                  </a:lnTo>
                  <a:lnTo>
                    <a:pt x="1068772" y="0"/>
                  </a:lnTo>
                  <a:lnTo>
                    <a:pt x="1113305" y="40638"/>
                  </a:lnTo>
                  <a:lnTo>
                    <a:pt x="1157837" y="15788"/>
                  </a:lnTo>
                  <a:lnTo>
                    <a:pt x="1202369" y="5025"/>
                  </a:lnTo>
                  <a:lnTo>
                    <a:pt x="1246901" y="1398"/>
                  </a:lnTo>
                  <a:lnTo>
                    <a:pt x="1291433" y="5132"/>
                  </a:lnTo>
                  <a:lnTo>
                    <a:pt x="1335966" y="3166"/>
                  </a:lnTo>
                  <a:lnTo>
                    <a:pt x="1380498" y="4565"/>
                  </a:lnTo>
                  <a:lnTo>
                    <a:pt x="1425030" y="0"/>
                  </a:lnTo>
                  <a:lnTo>
                    <a:pt x="1469562" y="2042"/>
                  </a:lnTo>
                  <a:lnTo>
                    <a:pt x="1514094" y="2640"/>
                  </a:lnTo>
                  <a:lnTo>
                    <a:pt x="1558627" y="2464"/>
                  </a:lnTo>
                  <a:lnTo>
                    <a:pt x="1603159" y="1852"/>
                  </a:lnTo>
                  <a:lnTo>
                    <a:pt x="1647691" y="0"/>
                  </a:lnTo>
                  <a:lnTo>
                    <a:pt x="1692223" y="0"/>
                  </a:lnTo>
                  <a:lnTo>
                    <a:pt x="1736755" y="0"/>
                  </a:lnTo>
                  <a:lnTo>
                    <a:pt x="1781288" y="11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625444" y="4190816"/>
              <a:ext cx="1781288" cy="638203"/>
            </a:xfrm>
            <a:custGeom>
              <a:avLst/>
              <a:pathLst>
                <a:path w="1781288" h="638203">
                  <a:moveTo>
                    <a:pt x="0" y="0"/>
                  </a:moveTo>
                  <a:lnTo>
                    <a:pt x="89064" y="166167"/>
                  </a:lnTo>
                  <a:lnTo>
                    <a:pt x="133596" y="253362"/>
                  </a:lnTo>
                  <a:lnTo>
                    <a:pt x="178128" y="263935"/>
                  </a:lnTo>
                  <a:lnTo>
                    <a:pt x="222661" y="274548"/>
                  </a:lnTo>
                  <a:lnTo>
                    <a:pt x="267193" y="263869"/>
                  </a:lnTo>
                  <a:lnTo>
                    <a:pt x="311725" y="284196"/>
                  </a:lnTo>
                  <a:lnTo>
                    <a:pt x="356257" y="198960"/>
                  </a:lnTo>
                  <a:lnTo>
                    <a:pt x="400789" y="146677"/>
                  </a:lnTo>
                  <a:lnTo>
                    <a:pt x="445322" y="115485"/>
                  </a:lnTo>
                  <a:lnTo>
                    <a:pt x="489854" y="76055"/>
                  </a:lnTo>
                  <a:lnTo>
                    <a:pt x="534386" y="86545"/>
                  </a:lnTo>
                  <a:lnTo>
                    <a:pt x="578918" y="85091"/>
                  </a:lnTo>
                  <a:lnTo>
                    <a:pt x="623450" y="56306"/>
                  </a:lnTo>
                  <a:lnTo>
                    <a:pt x="667983" y="62505"/>
                  </a:lnTo>
                  <a:lnTo>
                    <a:pt x="712515" y="294391"/>
                  </a:lnTo>
                  <a:lnTo>
                    <a:pt x="757047" y="89018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118016"/>
                  </a:lnTo>
                  <a:lnTo>
                    <a:pt x="1068772" y="245212"/>
                  </a:lnTo>
                  <a:lnTo>
                    <a:pt x="1113305" y="264152"/>
                  </a:lnTo>
                  <a:lnTo>
                    <a:pt x="1157837" y="157887"/>
                  </a:lnTo>
                  <a:lnTo>
                    <a:pt x="1202369" y="52764"/>
                  </a:lnTo>
                  <a:lnTo>
                    <a:pt x="1246901" y="47545"/>
                  </a:lnTo>
                  <a:lnTo>
                    <a:pt x="1291433" y="15398"/>
                  </a:lnTo>
                  <a:lnTo>
                    <a:pt x="1335966" y="15831"/>
                  </a:lnTo>
                  <a:lnTo>
                    <a:pt x="1380498" y="20089"/>
                  </a:lnTo>
                  <a:lnTo>
                    <a:pt x="1425030" y="24003"/>
                  </a:lnTo>
                  <a:lnTo>
                    <a:pt x="1469562" y="18383"/>
                  </a:lnTo>
                  <a:lnTo>
                    <a:pt x="1514094" y="13201"/>
                  </a:lnTo>
                  <a:lnTo>
                    <a:pt x="1558627" y="10681"/>
                  </a:lnTo>
                  <a:lnTo>
                    <a:pt x="1603159" y="10187"/>
                  </a:lnTo>
                  <a:lnTo>
                    <a:pt x="1647691" y="12393"/>
                  </a:lnTo>
                  <a:lnTo>
                    <a:pt x="1692223" y="10328"/>
                  </a:lnTo>
                  <a:lnTo>
                    <a:pt x="1736755" y="9000"/>
                  </a:lnTo>
                  <a:lnTo>
                    <a:pt x="1781288" y="6676"/>
                  </a:lnTo>
                  <a:lnTo>
                    <a:pt x="1781288" y="421724"/>
                  </a:lnTo>
                  <a:lnTo>
                    <a:pt x="1736755" y="482727"/>
                  </a:lnTo>
                  <a:lnTo>
                    <a:pt x="1692223" y="416566"/>
                  </a:lnTo>
                  <a:lnTo>
                    <a:pt x="1647691" y="421393"/>
                  </a:lnTo>
                  <a:lnTo>
                    <a:pt x="1603159" y="416777"/>
                  </a:lnTo>
                  <a:lnTo>
                    <a:pt x="1558627" y="340978"/>
                  </a:lnTo>
                  <a:lnTo>
                    <a:pt x="1514094" y="366351"/>
                  </a:lnTo>
                  <a:lnTo>
                    <a:pt x="1469562" y="381965"/>
                  </a:lnTo>
                  <a:lnTo>
                    <a:pt x="1425030" y="403256"/>
                  </a:lnTo>
                  <a:lnTo>
                    <a:pt x="1380498" y="325078"/>
                  </a:lnTo>
                  <a:lnTo>
                    <a:pt x="1335966" y="438532"/>
                  </a:lnTo>
                  <a:lnTo>
                    <a:pt x="1291433" y="424743"/>
                  </a:lnTo>
                  <a:lnTo>
                    <a:pt x="1246901" y="504823"/>
                  </a:lnTo>
                  <a:lnTo>
                    <a:pt x="1202369" y="638203"/>
                  </a:lnTo>
                  <a:lnTo>
                    <a:pt x="1157837" y="552605"/>
                  </a:lnTo>
                  <a:lnTo>
                    <a:pt x="1113305" y="555396"/>
                  </a:lnTo>
                  <a:lnTo>
                    <a:pt x="1068772" y="548121"/>
                  </a:lnTo>
                  <a:lnTo>
                    <a:pt x="1024240" y="188826"/>
                  </a:lnTo>
                  <a:lnTo>
                    <a:pt x="979708" y="119832"/>
                  </a:lnTo>
                  <a:lnTo>
                    <a:pt x="935176" y="0"/>
                  </a:lnTo>
                  <a:lnTo>
                    <a:pt x="890644" y="48681"/>
                  </a:lnTo>
                  <a:lnTo>
                    <a:pt x="846111" y="47206"/>
                  </a:lnTo>
                  <a:lnTo>
                    <a:pt x="801579" y="97363"/>
                  </a:lnTo>
                  <a:lnTo>
                    <a:pt x="757047" y="89018"/>
                  </a:lnTo>
                  <a:lnTo>
                    <a:pt x="712515" y="294391"/>
                  </a:lnTo>
                  <a:lnTo>
                    <a:pt x="667983" y="62505"/>
                  </a:lnTo>
                  <a:lnTo>
                    <a:pt x="623450" y="56306"/>
                  </a:lnTo>
                  <a:lnTo>
                    <a:pt x="578918" y="85091"/>
                  </a:lnTo>
                  <a:lnTo>
                    <a:pt x="534386" y="86545"/>
                  </a:lnTo>
                  <a:lnTo>
                    <a:pt x="489854" y="76055"/>
                  </a:lnTo>
                  <a:lnTo>
                    <a:pt x="445322" y="115485"/>
                  </a:lnTo>
                  <a:lnTo>
                    <a:pt x="400789" y="146677"/>
                  </a:lnTo>
                  <a:lnTo>
                    <a:pt x="356257" y="198960"/>
                  </a:lnTo>
                  <a:lnTo>
                    <a:pt x="311725" y="284196"/>
                  </a:lnTo>
                  <a:lnTo>
                    <a:pt x="267193" y="263869"/>
                  </a:lnTo>
                  <a:lnTo>
                    <a:pt x="222661" y="274548"/>
                  </a:lnTo>
                  <a:lnTo>
                    <a:pt x="178128" y="263935"/>
                  </a:lnTo>
                  <a:lnTo>
                    <a:pt x="133596" y="253362"/>
                  </a:lnTo>
                  <a:lnTo>
                    <a:pt x="89064" y="166167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625444" y="4190816"/>
              <a:ext cx="1781288" cy="294391"/>
            </a:xfrm>
            <a:custGeom>
              <a:avLst/>
              <a:pathLst>
                <a:path w="1781288" h="294391">
                  <a:moveTo>
                    <a:pt x="0" y="0"/>
                  </a:moveTo>
                  <a:lnTo>
                    <a:pt x="89064" y="166167"/>
                  </a:lnTo>
                  <a:lnTo>
                    <a:pt x="133596" y="253362"/>
                  </a:lnTo>
                  <a:lnTo>
                    <a:pt x="178128" y="263935"/>
                  </a:lnTo>
                  <a:lnTo>
                    <a:pt x="222661" y="274548"/>
                  </a:lnTo>
                  <a:lnTo>
                    <a:pt x="267193" y="263869"/>
                  </a:lnTo>
                  <a:lnTo>
                    <a:pt x="311725" y="284196"/>
                  </a:lnTo>
                  <a:lnTo>
                    <a:pt x="356257" y="198960"/>
                  </a:lnTo>
                  <a:lnTo>
                    <a:pt x="400789" y="146677"/>
                  </a:lnTo>
                  <a:lnTo>
                    <a:pt x="445322" y="115485"/>
                  </a:lnTo>
                  <a:lnTo>
                    <a:pt x="489854" y="76055"/>
                  </a:lnTo>
                  <a:lnTo>
                    <a:pt x="534386" y="86545"/>
                  </a:lnTo>
                  <a:lnTo>
                    <a:pt x="578918" y="85091"/>
                  </a:lnTo>
                  <a:lnTo>
                    <a:pt x="623450" y="56306"/>
                  </a:lnTo>
                  <a:lnTo>
                    <a:pt x="667983" y="62505"/>
                  </a:lnTo>
                  <a:lnTo>
                    <a:pt x="712515" y="294391"/>
                  </a:lnTo>
                  <a:lnTo>
                    <a:pt x="757047" y="89018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0"/>
                  </a:lnTo>
                  <a:lnTo>
                    <a:pt x="1024240" y="118016"/>
                  </a:lnTo>
                  <a:lnTo>
                    <a:pt x="1068772" y="245212"/>
                  </a:lnTo>
                  <a:lnTo>
                    <a:pt x="1113305" y="264152"/>
                  </a:lnTo>
                  <a:lnTo>
                    <a:pt x="1157837" y="157887"/>
                  </a:lnTo>
                  <a:lnTo>
                    <a:pt x="1202369" y="52764"/>
                  </a:lnTo>
                  <a:lnTo>
                    <a:pt x="1246901" y="47545"/>
                  </a:lnTo>
                  <a:lnTo>
                    <a:pt x="1291433" y="15398"/>
                  </a:lnTo>
                  <a:lnTo>
                    <a:pt x="1335966" y="15831"/>
                  </a:lnTo>
                  <a:lnTo>
                    <a:pt x="1380498" y="20089"/>
                  </a:lnTo>
                  <a:lnTo>
                    <a:pt x="1425030" y="24003"/>
                  </a:lnTo>
                  <a:lnTo>
                    <a:pt x="1469562" y="18383"/>
                  </a:lnTo>
                  <a:lnTo>
                    <a:pt x="1514094" y="13201"/>
                  </a:lnTo>
                  <a:lnTo>
                    <a:pt x="1558627" y="10681"/>
                  </a:lnTo>
                  <a:lnTo>
                    <a:pt x="1603159" y="10187"/>
                  </a:lnTo>
                  <a:lnTo>
                    <a:pt x="1647691" y="12393"/>
                  </a:lnTo>
                  <a:lnTo>
                    <a:pt x="1692223" y="10328"/>
                  </a:lnTo>
                  <a:lnTo>
                    <a:pt x="1736755" y="9000"/>
                  </a:lnTo>
                  <a:lnTo>
                    <a:pt x="1781288" y="66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625444" y="4190816"/>
              <a:ext cx="1781288" cy="638203"/>
            </a:xfrm>
            <a:custGeom>
              <a:avLst/>
              <a:pathLst>
                <a:path w="1781288" h="638203">
                  <a:moveTo>
                    <a:pt x="0" y="0"/>
                  </a:moveTo>
                  <a:lnTo>
                    <a:pt x="89064" y="166167"/>
                  </a:lnTo>
                  <a:lnTo>
                    <a:pt x="133596" y="253362"/>
                  </a:lnTo>
                  <a:lnTo>
                    <a:pt x="178128" y="263935"/>
                  </a:lnTo>
                  <a:lnTo>
                    <a:pt x="222661" y="274548"/>
                  </a:lnTo>
                  <a:lnTo>
                    <a:pt x="267193" y="263869"/>
                  </a:lnTo>
                  <a:lnTo>
                    <a:pt x="311725" y="284196"/>
                  </a:lnTo>
                  <a:lnTo>
                    <a:pt x="356257" y="198960"/>
                  </a:lnTo>
                  <a:lnTo>
                    <a:pt x="400789" y="146677"/>
                  </a:lnTo>
                  <a:lnTo>
                    <a:pt x="445322" y="115485"/>
                  </a:lnTo>
                  <a:lnTo>
                    <a:pt x="489854" y="76055"/>
                  </a:lnTo>
                  <a:lnTo>
                    <a:pt x="534386" y="86545"/>
                  </a:lnTo>
                  <a:lnTo>
                    <a:pt x="578918" y="85091"/>
                  </a:lnTo>
                  <a:lnTo>
                    <a:pt x="623450" y="56306"/>
                  </a:lnTo>
                  <a:lnTo>
                    <a:pt x="667983" y="62505"/>
                  </a:lnTo>
                  <a:lnTo>
                    <a:pt x="712515" y="294391"/>
                  </a:lnTo>
                  <a:lnTo>
                    <a:pt x="757047" y="89018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119832"/>
                  </a:lnTo>
                  <a:lnTo>
                    <a:pt x="1024240" y="188826"/>
                  </a:lnTo>
                  <a:lnTo>
                    <a:pt x="1068772" y="548121"/>
                  </a:lnTo>
                  <a:lnTo>
                    <a:pt x="1113305" y="555396"/>
                  </a:lnTo>
                  <a:lnTo>
                    <a:pt x="1157837" y="552605"/>
                  </a:lnTo>
                  <a:lnTo>
                    <a:pt x="1202369" y="638203"/>
                  </a:lnTo>
                  <a:lnTo>
                    <a:pt x="1246901" y="504823"/>
                  </a:lnTo>
                  <a:lnTo>
                    <a:pt x="1291433" y="424743"/>
                  </a:lnTo>
                  <a:lnTo>
                    <a:pt x="1335966" y="438532"/>
                  </a:lnTo>
                  <a:lnTo>
                    <a:pt x="1380498" y="325078"/>
                  </a:lnTo>
                  <a:lnTo>
                    <a:pt x="1425030" y="403256"/>
                  </a:lnTo>
                  <a:lnTo>
                    <a:pt x="1469562" y="381965"/>
                  </a:lnTo>
                  <a:lnTo>
                    <a:pt x="1514094" y="366351"/>
                  </a:lnTo>
                  <a:lnTo>
                    <a:pt x="1558627" y="340978"/>
                  </a:lnTo>
                  <a:lnTo>
                    <a:pt x="1603159" y="416777"/>
                  </a:lnTo>
                  <a:lnTo>
                    <a:pt x="1647691" y="421393"/>
                  </a:lnTo>
                  <a:lnTo>
                    <a:pt x="1692223" y="416566"/>
                  </a:lnTo>
                  <a:lnTo>
                    <a:pt x="1736755" y="482727"/>
                  </a:lnTo>
                  <a:lnTo>
                    <a:pt x="1781288" y="421724"/>
                  </a:lnTo>
                  <a:lnTo>
                    <a:pt x="1781288" y="443978"/>
                  </a:lnTo>
                  <a:lnTo>
                    <a:pt x="1736755" y="492545"/>
                  </a:lnTo>
                  <a:lnTo>
                    <a:pt x="1692223" y="421730"/>
                  </a:lnTo>
                  <a:lnTo>
                    <a:pt x="1647691" y="428066"/>
                  </a:lnTo>
                  <a:lnTo>
                    <a:pt x="1603159" y="418629"/>
                  </a:lnTo>
                  <a:lnTo>
                    <a:pt x="1558627" y="341800"/>
                  </a:lnTo>
                  <a:lnTo>
                    <a:pt x="1514094" y="366351"/>
                  </a:lnTo>
                  <a:lnTo>
                    <a:pt x="1469562" y="381965"/>
                  </a:lnTo>
                  <a:lnTo>
                    <a:pt x="1425030" y="403256"/>
                  </a:lnTo>
                  <a:lnTo>
                    <a:pt x="1380498" y="325078"/>
                  </a:lnTo>
                  <a:lnTo>
                    <a:pt x="1335966" y="438532"/>
                  </a:lnTo>
                  <a:lnTo>
                    <a:pt x="1291433" y="424743"/>
                  </a:lnTo>
                  <a:lnTo>
                    <a:pt x="1246901" y="504823"/>
                  </a:lnTo>
                  <a:lnTo>
                    <a:pt x="1202369" y="638203"/>
                  </a:lnTo>
                  <a:lnTo>
                    <a:pt x="1157837" y="552605"/>
                  </a:lnTo>
                  <a:lnTo>
                    <a:pt x="1113305" y="555396"/>
                  </a:lnTo>
                  <a:lnTo>
                    <a:pt x="1068772" y="548121"/>
                  </a:lnTo>
                  <a:lnTo>
                    <a:pt x="1024240" y="188826"/>
                  </a:lnTo>
                  <a:lnTo>
                    <a:pt x="979708" y="119832"/>
                  </a:lnTo>
                  <a:lnTo>
                    <a:pt x="935176" y="0"/>
                  </a:lnTo>
                  <a:lnTo>
                    <a:pt x="890644" y="48681"/>
                  </a:lnTo>
                  <a:lnTo>
                    <a:pt x="846111" y="47206"/>
                  </a:lnTo>
                  <a:lnTo>
                    <a:pt x="801579" y="97363"/>
                  </a:lnTo>
                  <a:lnTo>
                    <a:pt x="757047" y="89018"/>
                  </a:lnTo>
                  <a:lnTo>
                    <a:pt x="712515" y="294391"/>
                  </a:lnTo>
                  <a:lnTo>
                    <a:pt x="667983" y="62505"/>
                  </a:lnTo>
                  <a:lnTo>
                    <a:pt x="623450" y="56306"/>
                  </a:lnTo>
                  <a:lnTo>
                    <a:pt x="578918" y="85091"/>
                  </a:lnTo>
                  <a:lnTo>
                    <a:pt x="534386" y="86545"/>
                  </a:lnTo>
                  <a:lnTo>
                    <a:pt x="489854" y="76055"/>
                  </a:lnTo>
                  <a:lnTo>
                    <a:pt x="445322" y="115485"/>
                  </a:lnTo>
                  <a:lnTo>
                    <a:pt x="400789" y="146677"/>
                  </a:lnTo>
                  <a:lnTo>
                    <a:pt x="356257" y="198960"/>
                  </a:lnTo>
                  <a:lnTo>
                    <a:pt x="311725" y="284196"/>
                  </a:lnTo>
                  <a:lnTo>
                    <a:pt x="267193" y="263869"/>
                  </a:lnTo>
                  <a:lnTo>
                    <a:pt x="222661" y="274548"/>
                  </a:lnTo>
                  <a:lnTo>
                    <a:pt x="178128" y="263935"/>
                  </a:lnTo>
                  <a:lnTo>
                    <a:pt x="133596" y="253362"/>
                  </a:lnTo>
                  <a:lnTo>
                    <a:pt x="89064" y="166167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625444" y="4190816"/>
              <a:ext cx="1781288" cy="638203"/>
            </a:xfrm>
            <a:custGeom>
              <a:avLst/>
              <a:pathLst>
                <a:path w="1781288" h="638203">
                  <a:moveTo>
                    <a:pt x="0" y="0"/>
                  </a:moveTo>
                  <a:lnTo>
                    <a:pt x="89064" y="166167"/>
                  </a:lnTo>
                  <a:lnTo>
                    <a:pt x="133596" y="253362"/>
                  </a:lnTo>
                  <a:lnTo>
                    <a:pt x="178128" y="263935"/>
                  </a:lnTo>
                  <a:lnTo>
                    <a:pt x="222661" y="274548"/>
                  </a:lnTo>
                  <a:lnTo>
                    <a:pt x="267193" y="263869"/>
                  </a:lnTo>
                  <a:lnTo>
                    <a:pt x="311725" y="284196"/>
                  </a:lnTo>
                  <a:lnTo>
                    <a:pt x="356257" y="198960"/>
                  </a:lnTo>
                  <a:lnTo>
                    <a:pt x="400789" y="146677"/>
                  </a:lnTo>
                  <a:lnTo>
                    <a:pt x="445322" y="115485"/>
                  </a:lnTo>
                  <a:lnTo>
                    <a:pt x="489854" y="76055"/>
                  </a:lnTo>
                  <a:lnTo>
                    <a:pt x="534386" y="86545"/>
                  </a:lnTo>
                  <a:lnTo>
                    <a:pt x="578918" y="85091"/>
                  </a:lnTo>
                  <a:lnTo>
                    <a:pt x="623450" y="56306"/>
                  </a:lnTo>
                  <a:lnTo>
                    <a:pt x="667983" y="62505"/>
                  </a:lnTo>
                  <a:lnTo>
                    <a:pt x="712515" y="294391"/>
                  </a:lnTo>
                  <a:lnTo>
                    <a:pt x="757047" y="89018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119832"/>
                  </a:lnTo>
                  <a:lnTo>
                    <a:pt x="1024240" y="188826"/>
                  </a:lnTo>
                  <a:lnTo>
                    <a:pt x="1068772" y="548121"/>
                  </a:lnTo>
                  <a:lnTo>
                    <a:pt x="1113305" y="555396"/>
                  </a:lnTo>
                  <a:lnTo>
                    <a:pt x="1157837" y="552605"/>
                  </a:lnTo>
                  <a:lnTo>
                    <a:pt x="1202369" y="638203"/>
                  </a:lnTo>
                  <a:lnTo>
                    <a:pt x="1246901" y="504823"/>
                  </a:lnTo>
                  <a:lnTo>
                    <a:pt x="1291433" y="424743"/>
                  </a:lnTo>
                  <a:lnTo>
                    <a:pt x="1335966" y="438532"/>
                  </a:lnTo>
                  <a:lnTo>
                    <a:pt x="1380498" y="325078"/>
                  </a:lnTo>
                  <a:lnTo>
                    <a:pt x="1425030" y="403256"/>
                  </a:lnTo>
                  <a:lnTo>
                    <a:pt x="1469562" y="381965"/>
                  </a:lnTo>
                  <a:lnTo>
                    <a:pt x="1514094" y="366351"/>
                  </a:lnTo>
                  <a:lnTo>
                    <a:pt x="1558627" y="340978"/>
                  </a:lnTo>
                  <a:lnTo>
                    <a:pt x="1603159" y="416777"/>
                  </a:lnTo>
                  <a:lnTo>
                    <a:pt x="1647691" y="421393"/>
                  </a:lnTo>
                  <a:lnTo>
                    <a:pt x="1692223" y="416566"/>
                  </a:lnTo>
                  <a:lnTo>
                    <a:pt x="1736755" y="482727"/>
                  </a:lnTo>
                  <a:lnTo>
                    <a:pt x="1781288" y="4217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25444" y="4190816"/>
              <a:ext cx="1781288" cy="778909"/>
            </a:xfrm>
            <a:custGeom>
              <a:avLst/>
              <a:pathLst>
                <a:path w="1781288" h="778909">
                  <a:moveTo>
                    <a:pt x="0" y="0"/>
                  </a:moveTo>
                  <a:lnTo>
                    <a:pt x="89064" y="166167"/>
                  </a:lnTo>
                  <a:lnTo>
                    <a:pt x="133596" y="253362"/>
                  </a:lnTo>
                  <a:lnTo>
                    <a:pt x="178128" y="263935"/>
                  </a:lnTo>
                  <a:lnTo>
                    <a:pt x="222661" y="274548"/>
                  </a:lnTo>
                  <a:lnTo>
                    <a:pt x="267193" y="263869"/>
                  </a:lnTo>
                  <a:lnTo>
                    <a:pt x="311725" y="284196"/>
                  </a:lnTo>
                  <a:lnTo>
                    <a:pt x="356257" y="198960"/>
                  </a:lnTo>
                  <a:lnTo>
                    <a:pt x="400789" y="146677"/>
                  </a:lnTo>
                  <a:lnTo>
                    <a:pt x="445322" y="115485"/>
                  </a:lnTo>
                  <a:lnTo>
                    <a:pt x="489854" y="76055"/>
                  </a:lnTo>
                  <a:lnTo>
                    <a:pt x="534386" y="86545"/>
                  </a:lnTo>
                  <a:lnTo>
                    <a:pt x="578918" y="85091"/>
                  </a:lnTo>
                  <a:lnTo>
                    <a:pt x="623450" y="56306"/>
                  </a:lnTo>
                  <a:lnTo>
                    <a:pt x="667983" y="62505"/>
                  </a:lnTo>
                  <a:lnTo>
                    <a:pt x="712515" y="294391"/>
                  </a:lnTo>
                  <a:lnTo>
                    <a:pt x="757047" y="89018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119832"/>
                  </a:lnTo>
                  <a:lnTo>
                    <a:pt x="1024240" y="188826"/>
                  </a:lnTo>
                  <a:lnTo>
                    <a:pt x="1068772" y="548121"/>
                  </a:lnTo>
                  <a:lnTo>
                    <a:pt x="1113305" y="555396"/>
                  </a:lnTo>
                  <a:lnTo>
                    <a:pt x="1157837" y="552605"/>
                  </a:lnTo>
                  <a:lnTo>
                    <a:pt x="1202369" y="638203"/>
                  </a:lnTo>
                  <a:lnTo>
                    <a:pt x="1246901" y="504823"/>
                  </a:lnTo>
                  <a:lnTo>
                    <a:pt x="1291433" y="424743"/>
                  </a:lnTo>
                  <a:lnTo>
                    <a:pt x="1335966" y="438532"/>
                  </a:lnTo>
                  <a:lnTo>
                    <a:pt x="1380498" y="325078"/>
                  </a:lnTo>
                  <a:lnTo>
                    <a:pt x="1425030" y="403256"/>
                  </a:lnTo>
                  <a:lnTo>
                    <a:pt x="1469562" y="381965"/>
                  </a:lnTo>
                  <a:lnTo>
                    <a:pt x="1514094" y="366351"/>
                  </a:lnTo>
                  <a:lnTo>
                    <a:pt x="1558627" y="341800"/>
                  </a:lnTo>
                  <a:lnTo>
                    <a:pt x="1603159" y="418629"/>
                  </a:lnTo>
                  <a:lnTo>
                    <a:pt x="1647691" y="428066"/>
                  </a:lnTo>
                  <a:lnTo>
                    <a:pt x="1692223" y="421730"/>
                  </a:lnTo>
                  <a:lnTo>
                    <a:pt x="1736755" y="492545"/>
                  </a:lnTo>
                  <a:lnTo>
                    <a:pt x="1781288" y="443978"/>
                  </a:lnTo>
                  <a:lnTo>
                    <a:pt x="1781288" y="778909"/>
                  </a:lnTo>
                  <a:lnTo>
                    <a:pt x="1736755" y="778909"/>
                  </a:lnTo>
                  <a:lnTo>
                    <a:pt x="1692223" y="778909"/>
                  </a:lnTo>
                  <a:lnTo>
                    <a:pt x="1647691" y="778909"/>
                  </a:lnTo>
                  <a:lnTo>
                    <a:pt x="1603159" y="778909"/>
                  </a:lnTo>
                  <a:lnTo>
                    <a:pt x="1558627" y="778909"/>
                  </a:lnTo>
                  <a:lnTo>
                    <a:pt x="1514094" y="778909"/>
                  </a:lnTo>
                  <a:lnTo>
                    <a:pt x="1469562" y="778909"/>
                  </a:lnTo>
                  <a:lnTo>
                    <a:pt x="1425030" y="778909"/>
                  </a:lnTo>
                  <a:lnTo>
                    <a:pt x="1380498" y="778909"/>
                  </a:lnTo>
                  <a:lnTo>
                    <a:pt x="1335966" y="778909"/>
                  </a:lnTo>
                  <a:lnTo>
                    <a:pt x="1291433" y="778909"/>
                  </a:lnTo>
                  <a:lnTo>
                    <a:pt x="1246901" y="778909"/>
                  </a:lnTo>
                  <a:lnTo>
                    <a:pt x="1202369" y="778909"/>
                  </a:lnTo>
                  <a:lnTo>
                    <a:pt x="1157837" y="778909"/>
                  </a:lnTo>
                  <a:lnTo>
                    <a:pt x="1113305" y="778909"/>
                  </a:lnTo>
                  <a:lnTo>
                    <a:pt x="1068772" y="778909"/>
                  </a:lnTo>
                  <a:lnTo>
                    <a:pt x="1024240" y="778909"/>
                  </a:lnTo>
                  <a:lnTo>
                    <a:pt x="979708" y="778909"/>
                  </a:lnTo>
                  <a:lnTo>
                    <a:pt x="935176" y="778909"/>
                  </a:lnTo>
                  <a:lnTo>
                    <a:pt x="890644" y="778909"/>
                  </a:lnTo>
                  <a:lnTo>
                    <a:pt x="846111" y="778909"/>
                  </a:lnTo>
                  <a:lnTo>
                    <a:pt x="801579" y="778909"/>
                  </a:lnTo>
                  <a:lnTo>
                    <a:pt x="757047" y="778909"/>
                  </a:lnTo>
                  <a:lnTo>
                    <a:pt x="712515" y="778909"/>
                  </a:lnTo>
                  <a:lnTo>
                    <a:pt x="667983" y="778909"/>
                  </a:lnTo>
                  <a:lnTo>
                    <a:pt x="623450" y="778909"/>
                  </a:lnTo>
                  <a:lnTo>
                    <a:pt x="578918" y="778909"/>
                  </a:lnTo>
                  <a:lnTo>
                    <a:pt x="534386" y="778909"/>
                  </a:lnTo>
                  <a:lnTo>
                    <a:pt x="489854" y="778909"/>
                  </a:lnTo>
                  <a:lnTo>
                    <a:pt x="445322" y="778909"/>
                  </a:lnTo>
                  <a:lnTo>
                    <a:pt x="400789" y="778909"/>
                  </a:lnTo>
                  <a:lnTo>
                    <a:pt x="356257" y="778909"/>
                  </a:lnTo>
                  <a:lnTo>
                    <a:pt x="311725" y="778909"/>
                  </a:lnTo>
                  <a:lnTo>
                    <a:pt x="267193" y="778909"/>
                  </a:lnTo>
                  <a:lnTo>
                    <a:pt x="222661" y="778909"/>
                  </a:lnTo>
                  <a:lnTo>
                    <a:pt x="178128" y="778909"/>
                  </a:lnTo>
                  <a:lnTo>
                    <a:pt x="133596" y="778909"/>
                  </a:lnTo>
                  <a:lnTo>
                    <a:pt x="89064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625444" y="4190816"/>
              <a:ext cx="1781288" cy="638203"/>
            </a:xfrm>
            <a:custGeom>
              <a:avLst/>
              <a:pathLst>
                <a:path w="1781288" h="638203">
                  <a:moveTo>
                    <a:pt x="0" y="0"/>
                  </a:moveTo>
                  <a:lnTo>
                    <a:pt x="89064" y="166167"/>
                  </a:lnTo>
                  <a:lnTo>
                    <a:pt x="133596" y="253362"/>
                  </a:lnTo>
                  <a:lnTo>
                    <a:pt x="178128" y="263935"/>
                  </a:lnTo>
                  <a:lnTo>
                    <a:pt x="222661" y="274548"/>
                  </a:lnTo>
                  <a:lnTo>
                    <a:pt x="267193" y="263869"/>
                  </a:lnTo>
                  <a:lnTo>
                    <a:pt x="311725" y="284196"/>
                  </a:lnTo>
                  <a:lnTo>
                    <a:pt x="356257" y="198960"/>
                  </a:lnTo>
                  <a:lnTo>
                    <a:pt x="400789" y="146677"/>
                  </a:lnTo>
                  <a:lnTo>
                    <a:pt x="445322" y="115485"/>
                  </a:lnTo>
                  <a:lnTo>
                    <a:pt x="489854" y="76055"/>
                  </a:lnTo>
                  <a:lnTo>
                    <a:pt x="534386" y="86545"/>
                  </a:lnTo>
                  <a:lnTo>
                    <a:pt x="578918" y="85091"/>
                  </a:lnTo>
                  <a:lnTo>
                    <a:pt x="623450" y="56306"/>
                  </a:lnTo>
                  <a:lnTo>
                    <a:pt x="667983" y="62505"/>
                  </a:lnTo>
                  <a:lnTo>
                    <a:pt x="712515" y="294391"/>
                  </a:lnTo>
                  <a:lnTo>
                    <a:pt x="757047" y="89018"/>
                  </a:lnTo>
                  <a:lnTo>
                    <a:pt x="801579" y="97363"/>
                  </a:lnTo>
                  <a:lnTo>
                    <a:pt x="846111" y="47206"/>
                  </a:lnTo>
                  <a:lnTo>
                    <a:pt x="890644" y="48681"/>
                  </a:lnTo>
                  <a:lnTo>
                    <a:pt x="935176" y="0"/>
                  </a:lnTo>
                  <a:lnTo>
                    <a:pt x="979708" y="119832"/>
                  </a:lnTo>
                  <a:lnTo>
                    <a:pt x="1024240" y="188826"/>
                  </a:lnTo>
                  <a:lnTo>
                    <a:pt x="1068772" y="548121"/>
                  </a:lnTo>
                  <a:lnTo>
                    <a:pt x="1113305" y="555396"/>
                  </a:lnTo>
                  <a:lnTo>
                    <a:pt x="1157837" y="552605"/>
                  </a:lnTo>
                  <a:lnTo>
                    <a:pt x="1202369" y="638203"/>
                  </a:lnTo>
                  <a:lnTo>
                    <a:pt x="1246901" y="504823"/>
                  </a:lnTo>
                  <a:lnTo>
                    <a:pt x="1291433" y="424743"/>
                  </a:lnTo>
                  <a:lnTo>
                    <a:pt x="1335966" y="438532"/>
                  </a:lnTo>
                  <a:lnTo>
                    <a:pt x="1380498" y="325078"/>
                  </a:lnTo>
                  <a:lnTo>
                    <a:pt x="1425030" y="403256"/>
                  </a:lnTo>
                  <a:lnTo>
                    <a:pt x="1469562" y="381965"/>
                  </a:lnTo>
                  <a:lnTo>
                    <a:pt x="1514094" y="366351"/>
                  </a:lnTo>
                  <a:lnTo>
                    <a:pt x="1558627" y="341800"/>
                  </a:lnTo>
                  <a:lnTo>
                    <a:pt x="1603159" y="418629"/>
                  </a:lnTo>
                  <a:lnTo>
                    <a:pt x="1647691" y="428066"/>
                  </a:lnTo>
                  <a:lnTo>
                    <a:pt x="1692223" y="421730"/>
                  </a:lnTo>
                  <a:lnTo>
                    <a:pt x="1736755" y="492545"/>
                  </a:lnTo>
                  <a:lnTo>
                    <a:pt x="1781288" y="4439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2691486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3395792" y="3982912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4644151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5280829" y="3984460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6596816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7368988" y="3984460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36" name="rc236"/>
            <p:cNvSpPr/>
            <p:nvPr/>
          </p:nvSpPr>
          <p:spPr>
            <a:xfrm>
              <a:off x="2691486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3317925" y="2811829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38" name="rc238"/>
            <p:cNvSpPr/>
            <p:nvPr/>
          </p:nvSpPr>
          <p:spPr>
            <a:xfrm>
              <a:off x="4644151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5341730" y="2813377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6596816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6857316" y="2813377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2691486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3334802" y="16407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44" name="rc244"/>
            <p:cNvSpPr/>
            <p:nvPr/>
          </p:nvSpPr>
          <p:spPr>
            <a:xfrm>
              <a:off x="4644151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5382271" y="16422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46" name="rc246"/>
            <p:cNvSpPr/>
            <p:nvPr/>
          </p:nvSpPr>
          <p:spPr>
            <a:xfrm>
              <a:off x="6596816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7107943" y="16165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269148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288870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07955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27676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46761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66483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86204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405289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425011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444096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tx258"/>
            <p:cNvSpPr/>
            <p:nvPr/>
          </p:nvSpPr>
          <p:spPr>
            <a:xfrm>
              <a:off x="264070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2848040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3028772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3246286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3437138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3624173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3821387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4005482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4206089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4396942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68" name="pl268"/>
            <p:cNvSpPr/>
            <p:nvPr/>
          </p:nvSpPr>
          <p:spPr>
            <a:xfrm>
              <a:off x="464415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484136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503221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522943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542028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61749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581471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600556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620277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639363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tx278"/>
            <p:cNvSpPr/>
            <p:nvPr/>
          </p:nvSpPr>
          <p:spPr>
            <a:xfrm>
              <a:off x="4593371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4800705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4981437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5198951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5389804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5576838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5774052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5958147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6158755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6349607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88" name="pl288"/>
            <p:cNvSpPr/>
            <p:nvPr/>
          </p:nvSpPr>
          <p:spPr>
            <a:xfrm>
              <a:off x="659681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679403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698488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718209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737294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757016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776737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795822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815544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834629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tx298"/>
            <p:cNvSpPr/>
            <p:nvPr/>
          </p:nvSpPr>
          <p:spPr>
            <a:xfrm>
              <a:off x="654603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6753370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6934102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7151616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7342469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7529503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7726717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7910812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8111420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8302272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391564" y="25820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2391564" y="238735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2391564" y="219262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2391564" y="199789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2391564" y="180317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13" name="pl313"/>
            <p:cNvSpPr/>
            <p:nvPr/>
          </p:nvSpPr>
          <p:spPr>
            <a:xfrm>
              <a:off x="2656691" y="2627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656691" y="2432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656691" y="2238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2656691" y="2043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2656691" y="1848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tx318"/>
            <p:cNvSpPr/>
            <p:nvPr/>
          </p:nvSpPr>
          <p:spPr>
            <a:xfrm>
              <a:off x="2391564" y="37531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2391564" y="355843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2391564" y="336370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2391564" y="31689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2391564" y="297425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23" name="pl323"/>
            <p:cNvSpPr/>
            <p:nvPr/>
          </p:nvSpPr>
          <p:spPr>
            <a:xfrm>
              <a:off x="2656691" y="3798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656691" y="3603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2656691" y="34091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2656691" y="3214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2656691" y="30197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tx328"/>
            <p:cNvSpPr/>
            <p:nvPr/>
          </p:nvSpPr>
          <p:spPr>
            <a:xfrm>
              <a:off x="2391564" y="492424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2391564" y="472951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2391564" y="45347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2391564" y="43400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2391564" y="414533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33" name="pl333"/>
            <p:cNvSpPr/>
            <p:nvPr/>
          </p:nvSpPr>
          <p:spPr>
            <a:xfrm>
              <a:off x="2656691" y="4969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2656691" y="4774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2656691" y="4580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656691" y="4385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656691" y="4190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tx338"/>
            <p:cNvSpPr/>
            <p:nvPr/>
          </p:nvSpPr>
          <p:spPr>
            <a:xfrm rot="-5400000">
              <a:off x="1598326" y="3353750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339" name="rc339"/>
            <p:cNvSpPr/>
            <p:nvPr/>
          </p:nvSpPr>
          <p:spPr>
            <a:xfrm>
              <a:off x="3021021" y="5343830"/>
              <a:ext cx="5129336" cy="654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3166525" y="541341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3175525" y="5422419"/>
              <a:ext cx="201455" cy="201455"/>
            </a:xfrm>
            <a:prstGeom prst="rect">
              <a:avLst/>
            </a:pr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3937862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3946862" y="5422419"/>
              <a:ext cx="201456" cy="201455"/>
            </a:xfrm>
            <a:prstGeom prst="rect">
              <a:avLst/>
            </a:pr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4842548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4851548" y="5422419"/>
              <a:ext cx="201456" cy="201455"/>
            </a:xfrm>
            <a:prstGeom prst="rect">
              <a:avLst/>
            </a:pr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5642460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5651460" y="5422419"/>
              <a:ext cx="201455" cy="201455"/>
            </a:xfrm>
            <a:prstGeom prst="rect">
              <a:avLst/>
            </a:pr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6890047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6899047" y="5422419"/>
              <a:ext cx="201456" cy="201455"/>
            </a:xfrm>
            <a:prstGeom prst="rect">
              <a:avLst/>
            </a:pr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3166525" y="5708790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3175525" y="5717790"/>
              <a:ext cx="201455" cy="201455"/>
            </a:xfrm>
            <a:prstGeom prst="rect">
              <a:avLst/>
            </a:pr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3937862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3946862" y="5717790"/>
              <a:ext cx="201456" cy="201455"/>
            </a:xfrm>
            <a:prstGeom prst="rect">
              <a:avLst/>
            </a:pr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4842548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4851548" y="5717790"/>
              <a:ext cx="201456" cy="201455"/>
            </a:xfrm>
            <a:prstGeom prst="rect">
              <a:avLst/>
            </a:pr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5642460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5651460" y="5717790"/>
              <a:ext cx="201455" cy="201455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6890047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6899047" y="5717790"/>
              <a:ext cx="201456" cy="20145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tx360"/>
            <p:cNvSpPr/>
            <p:nvPr/>
          </p:nvSpPr>
          <p:spPr>
            <a:xfrm>
              <a:off x="3461896" y="5479511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4233233" y="5477665"/>
              <a:ext cx="35248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B.1.98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5137920" y="547766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B.40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5937831" y="5479154"/>
              <a:ext cx="284678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7185418" y="5477665"/>
              <a:ext cx="52197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B.1.1.257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3461896" y="5774525"/>
              <a:ext cx="386357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B.1.1.1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4233233" y="5772977"/>
              <a:ext cx="521970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B.1.1.315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5137920" y="5774525"/>
              <a:ext cx="420290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B.1.177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5937831" y="5771846"/>
              <a:ext cx="874394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202012/01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7185418" y="5749224"/>
              <a:ext cx="887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minority variants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2021-01-19T15:14:50Z</dcterms:modified>
</cp:coreProperties>
</file>