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56241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24656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929602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60081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9953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9826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66947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8686" y="135250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48686" y="2316937"/>
              <a:ext cx="2967084" cy="893768"/>
            </a:xfrm>
            <a:custGeom>
              <a:avLst/>
              <a:pathLst>
                <a:path w="2967084" h="893768">
                  <a:moveTo>
                    <a:pt x="0" y="560655"/>
                  </a:moveTo>
                  <a:lnTo>
                    <a:pt x="13800" y="552850"/>
                  </a:lnTo>
                  <a:lnTo>
                    <a:pt x="27600" y="545089"/>
                  </a:lnTo>
                  <a:lnTo>
                    <a:pt x="41401" y="537370"/>
                  </a:lnTo>
                  <a:lnTo>
                    <a:pt x="55201" y="529695"/>
                  </a:lnTo>
                  <a:lnTo>
                    <a:pt x="69001" y="522064"/>
                  </a:lnTo>
                  <a:lnTo>
                    <a:pt x="82802" y="514477"/>
                  </a:lnTo>
                  <a:lnTo>
                    <a:pt x="96602" y="506935"/>
                  </a:lnTo>
                  <a:lnTo>
                    <a:pt x="110403" y="499437"/>
                  </a:lnTo>
                  <a:lnTo>
                    <a:pt x="124203" y="491986"/>
                  </a:lnTo>
                  <a:lnTo>
                    <a:pt x="138003" y="484579"/>
                  </a:lnTo>
                  <a:lnTo>
                    <a:pt x="151804" y="477219"/>
                  </a:lnTo>
                  <a:lnTo>
                    <a:pt x="165604" y="469906"/>
                  </a:lnTo>
                  <a:lnTo>
                    <a:pt x="179405" y="462639"/>
                  </a:lnTo>
                  <a:lnTo>
                    <a:pt x="193205" y="455419"/>
                  </a:lnTo>
                  <a:lnTo>
                    <a:pt x="207005" y="448247"/>
                  </a:lnTo>
                  <a:lnTo>
                    <a:pt x="220806" y="441122"/>
                  </a:lnTo>
                  <a:lnTo>
                    <a:pt x="234606" y="434046"/>
                  </a:lnTo>
                  <a:lnTo>
                    <a:pt x="248407" y="427018"/>
                  </a:lnTo>
                  <a:lnTo>
                    <a:pt x="262207" y="420038"/>
                  </a:lnTo>
                  <a:lnTo>
                    <a:pt x="276007" y="413108"/>
                  </a:lnTo>
                  <a:lnTo>
                    <a:pt x="289808" y="406227"/>
                  </a:lnTo>
                  <a:lnTo>
                    <a:pt x="303608" y="399396"/>
                  </a:lnTo>
                  <a:lnTo>
                    <a:pt x="317409" y="392614"/>
                  </a:lnTo>
                  <a:lnTo>
                    <a:pt x="331209" y="385883"/>
                  </a:lnTo>
                  <a:lnTo>
                    <a:pt x="345009" y="379202"/>
                  </a:lnTo>
                  <a:lnTo>
                    <a:pt x="358810" y="372571"/>
                  </a:lnTo>
                  <a:lnTo>
                    <a:pt x="372610" y="365991"/>
                  </a:lnTo>
                  <a:lnTo>
                    <a:pt x="386411" y="359463"/>
                  </a:lnTo>
                  <a:lnTo>
                    <a:pt x="400211" y="352985"/>
                  </a:lnTo>
                  <a:lnTo>
                    <a:pt x="414011" y="346558"/>
                  </a:lnTo>
                  <a:lnTo>
                    <a:pt x="427812" y="340183"/>
                  </a:lnTo>
                  <a:lnTo>
                    <a:pt x="441612" y="333860"/>
                  </a:lnTo>
                  <a:lnTo>
                    <a:pt x="455413" y="327588"/>
                  </a:lnTo>
                  <a:lnTo>
                    <a:pt x="469213" y="321367"/>
                  </a:lnTo>
                  <a:lnTo>
                    <a:pt x="483013" y="315198"/>
                  </a:lnTo>
                  <a:lnTo>
                    <a:pt x="496814" y="309081"/>
                  </a:lnTo>
                  <a:lnTo>
                    <a:pt x="510614" y="303015"/>
                  </a:lnTo>
                  <a:lnTo>
                    <a:pt x="524414" y="297000"/>
                  </a:lnTo>
                  <a:lnTo>
                    <a:pt x="538215" y="291037"/>
                  </a:lnTo>
                  <a:lnTo>
                    <a:pt x="552015" y="285126"/>
                  </a:lnTo>
                  <a:lnTo>
                    <a:pt x="565816" y="279265"/>
                  </a:lnTo>
                  <a:lnTo>
                    <a:pt x="579616" y="273455"/>
                  </a:lnTo>
                  <a:lnTo>
                    <a:pt x="593416" y="267696"/>
                  </a:lnTo>
                  <a:lnTo>
                    <a:pt x="607217" y="261987"/>
                  </a:lnTo>
                  <a:lnTo>
                    <a:pt x="621017" y="256329"/>
                  </a:lnTo>
                  <a:lnTo>
                    <a:pt x="634818" y="250720"/>
                  </a:lnTo>
                  <a:lnTo>
                    <a:pt x="648618" y="245161"/>
                  </a:lnTo>
                  <a:lnTo>
                    <a:pt x="662418" y="239651"/>
                  </a:lnTo>
                  <a:lnTo>
                    <a:pt x="676219" y="234189"/>
                  </a:lnTo>
                  <a:lnTo>
                    <a:pt x="690019" y="228776"/>
                  </a:lnTo>
                  <a:lnTo>
                    <a:pt x="703820" y="223411"/>
                  </a:lnTo>
                  <a:lnTo>
                    <a:pt x="717620" y="218092"/>
                  </a:lnTo>
                  <a:lnTo>
                    <a:pt x="731420" y="212821"/>
                  </a:lnTo>
                  <a:lnTo>
                    <a:pt x="745221" y="207596"/>
                  </a:lnTo>
                  <a:lnTo>
                    <a:pt x="759021" y="202417"/>
                  </a:lnTo>
                  <a:lnTo>
                    <a:pt x="772822" y="197283"/>
                  </a:lnTo>
                  <a:lnTo>
                    <a:pt x="786622" y="192194"/>
                  </a:lnTo>
                  <a:lnTo>
                    <a:pt x="800422" y="187150"/>
                  </a:lnTo>
                  <a:lnTo>
                    <a:pt x="814223" y="182149"/>
                  </a:lnTo>
                  <a:lnTo>
                    <a:pt x="828023" y="177191"/>
                  </a:lnTo>
                  <a:lnTo>
                    <a:pt x="841824" y="172276"/>
                  </a:lnTo>
                  <a:lnTo>
                    <a:pt x="855624" y="167404"/>
                  </a:lnTo>
                  <a:lnTo>
                    <a:pt x="869424" y="162575"/>
                  </a:lnTo>
                  <a:lnTo>
                    <a:pt x="883225" y="157787"/>
                  </a:lnTo>
                  <a:lnTo>
                    <a:pt x="897025" y="153041"/>
                  </a:lnTo>
                  <a:lnTo>
                    <a:pt x="910826" y="148338"/>
                  </a:lnTo>
                  <a:lnTo>
                    <a:pt x="924626" y="143676"/>
                  </a:lnTo>
                  <a:lnTo>
                    <a:pt x="938426" y="139056"/>
                  </a:lnTo>
                  <a:lnTo>
                    <a:pt x="952227" y="134480"/>
                  </a:lnTo>
                  <a:lnTo>
                    <a:pt x="966027" y="129946"/>
                  </a:lnTo>
                  <a:lnTo>
                    <a:pt x="979827" y="125456"/>
                  </a:lnTo>
                  <a:lnTo>
                    <a:pt x="993628" y="121011"/>
                  </a:lnTo>
                  <a:lnTo>
                    <a:pt x="1007428" y="116611"/>
                  </a:lnTo>
                  <a:lnTo>
                    <a:pt x="1021229" y="112257"/>
                  </a:lnTo>
                  <a:lnTo>
                    <a:pt x="1035029" y="107952"/>
                  </a:lnTo>
                  <a:lnTo>
                    <a:pt x="1048829" y="103696"/>
                  </a:lnTo>
                  <a:lnTo>
                    <a:pt x="1062630" y="99491"/>
                  </a:lnTo>
                  <a:lnTo>
                    <a:pt x="1076430" y="95338"/>
                  </a:lnTo>
                  <a:lnTo>
                    <a:pt x="1090231" y="91239"/>
                  </a:lnTo>
                  <a:lnTo>
                    <a:pt x="1104031" y="87196"/>
                  </a:lnTo>
                  <a:lnTo>
                    <a:pt x="1117831" y="83212"/>
                  </a:lnTo>
                  <a:lnTo>
                    <a:pt x="1131632" y="79288"/>
                  </a:lnTo>
                  <a:lnTo>
                    <a:pt x="1145432" y="75426"/>
                  </a:lnTo>
                  <a:lnTo>
                    <a:pt x="1159233" y="71628"/>
                  </a:lnTo>
                  <a:lnTo>
                    <a:pt x="1173033" y="67897"/>
                  </a:lnTo>
                  <a:lnTo>
                    <a:pt x="1186833" y="64236"/>
                  </a:lnTo>
                  <a:lnTo>
                    <a:pt x="1200634" y="60646"/>
                  </a:lnTo>
                  <a:lnTo>
                    <a:pt x="1214434" y="57130"/>
                  </a:lnTo>
                  <a:lnTo>
                    <a:pt x="1228235" y="53690"/>
                  </a:lnTo>
                  <a:lnTo>
                    <a:pt x="1242035" y="50330"/>
                  </a:lnTo>
                  <a:lnTo>
                    <a:pt x="1255835" y="47052"/>
                  </a:lnTo>
                  <a:lnTo>
                    <a:pt x="1269636" y="43859"/>
                  </a:lnTo>
                  <a:lnTo>
                    <a:pt x="1283436" y="40754"/>
                  </a:lnTo>
                  <a:lnTo>
                    <a:pt x="1297237" y="37739"/>
                  </a:lnTo>
                  <a:lnTo>
                    <a:pt x="1311037" y="34817"/>
                  </a:lnTo>
                  <a:lnTo>
                    <a:pt x="1324837" y="31990"/>
                  </a:lnTo>
                  <a:lnTo>
                    <a:pt x="1338638" y="29259"/>
                  </a:lnTo>
                  <a:lnTo>
                    <a:pt x="1352438" y="26628"/>
                  </a:lnTo>
                  <a:lnTo>
                    <a:pt x="1366239" y="24097"/>
                  </a:lnTo>
                  <a:lnTo>
                    <a:pt x="1380039" y="21670"/>
                  </a:lnTo>
                  <a:lnTo>
                    <a:pt x="1393839" y="19350"/>
                  </a:lnTo>
                  <a:lnTo>
                    <a:pt x="1407640" y="17140"/>
                  </a:lnTo>
                  <a:lnTo>
                    <a:pt x="1421440" y="15043"/>
                  </a:lnTo>
                  <a:lnTo>
                    <a:pt x="1435241" y="13062"/>
                  </a:lnTo>
                  <a:lnTo>
                    <a:pt x="1449041" y="11201"/>
                  </a:lnTo>
                  <a:lnTo>
                    <a:pt x="1462841" y="9465"/>
                  </a:lnTo>
                  <a:lnTo>
                    <a:pt x="1476642" y="7857"/>
                  </a:lnTo>
                  <a:lnTo>
                    <a:pt x="1490442" y="6383"/>
                  </a:lnTo>
                  <a:lnTo>
                    <a:pt x="1504242" y="5046"/>
                  </a:lnTo>
                  <a:lnTo>
                    <a:pt x="1518043" y="3853"/>
                  </a:lnTo>
                  <a:lnTo>
                    <a:pt x="1531843" y="2809"/>
                  </a:lnTo>
                  <a:lnTo>
                    <a:pt x="1545644" y="1919"/>
                  </a:lnTo>
                  <a:lnTo>
                    <a:pt x="1559444" y="1189"/>
                  </a:lnTo>
                  <a:lnTo>
                    <a:pt x="1573244" y="626"/>
                  </a:lnTo>
                  <a:lnTo>
                    <a:pt x="1587045" y="236"/>
                  </a:lnTo>
                  <a:lnTo>
                    <a:pt x="1600845" y="25"/>
                  </a:lnTo>
                  <a:lnTo>
                    <a:pt x="1614646" y="0"/>
                  </a:lnTo>
                  <a:lnTo>
                    <a:pt x="1628446" y="167"/>
                  </a:lnTo>
                  <a:lnTo>
                    <a:pt x="1642246" y="534"/>
                  </a:lnTo>
                  <a:lnTo>
                    <a:pt x="1656047" y="1106"/>
                  </a:lnTo>
                  <a:lnTo>
                    <a:pt x="1669847" y="1892"/>
                  </a:lnTo>
                  <a:lnTo>
                    <a:pt x="1683648" y="2898"/>
                  </a:lnTo>
                  <a:lnTo>
                    <a:pt x="1697448" y="4130"/>
                  </a:lnTo>
                  <a:lnTo>
                    <a:pt x="1711248" y="5595"/>
                  </a:lnTo>
                  <a:lnTo>
                    <a:pt x="1725049" y="7299"/>
                  </a:lnTo>
                  <a:lnTo>
                    <a:pt x="1738849" y="9249"/>
                  </a:lnTo>
                  <a:lnTo>
                    <a:pt x="1752650" y="11450"/>
                  </a:lnTo>
                  <a:lnTo>
                    <a:pt x="1766450" y="13908"/>
                  </a:lnTo>
                  <a:lnTo>
                    <a:pt x="1780250" y="16627"/>
                  </a:lnTo>
                  <a:lnTo>
                    <a:pt x="1794051" y="19611"/>
                  </a:lnTo>
                  <a:lnTo>
                    <a:pt x="1807851" y="22864"/>
                  </a:lnTo>
                  <a:lnTo>
                    <a:pt x="1821652" y="26387"/>
                  </a:lnTo>
                  <a:lnTo>
                    <a:pt x="1835452" y="30182"/>
                  </a:lnTo>
                  <a:lnTo>
                    <a:pt x="1849252" y="34248"/>
                  </a:lnTo>
                  <a:lnTo>
                    <a:pt x="1863053" y="38584"/>
                  </a:lnTo>
                  <a:lnTo>
                    <a:pt x="1876853" y="43187"/>
                  </a:lnTo>
                  <a:lnTo>
                    <a:pt x="1890654" y="48052"/>
                  </a:lnTo>
                  <a:lnTo>
                    <a:pt x="1904454" y="53174"/>
                  </a:lnTo>
                  <a:lnTo>
                    <a:pt x="1918254" y="58545"/>
                  </a:lnTo>
                  <a:lnTo>
                    <a:pt x="1932055" y="64158"/>
                  </a:lnTo>
                  <a:lnTo>
                    <a:pt x="1945855" y="70002"/>
                  </a:lnTo>
                  <a:lnTo>
                    <a:pt x="1959655" y="76067"/>
                  </a:lnTo>
                  <a:lnTo>
                    <a:pt x="1973456" y="82343"/>
                  </a:lnTo>
                  <a:lnTo>
                    <a:pt x="1987256" y="88816"/>
                  </a:lnTo>
                  <a:lnTo>
                    <a:pt x="2001057" y="95475"/>
                  </a:lnTo>
                  <a:lnTo>
                    <a:pt x="2014857" y="102306"/>
                  </a:lnTo>
                  <a:lnTo>
                    <a:pt x="2028657" y="109299"/>
                  </a:lnTo>
                  <a:lnTo>
                    <a:pt x="2042458" y="116439"/>
                  </a:lnTo>
                  <a:lnTo>
                    <a:pt x="2056258" y="123716"/>
                  </a:lnTo>
                  <a:lnTo>
                    <a:pt x="2070059" y="131119"/>
                  </a:lnTo>
                  <a:lnTo>
                    <a:pt x="2083859" y="138636"/>
                  </a:lnTo>
                  <a:lnTo>
                    <a:pt x="2097659" y="146258"/>
                  </a:lnTo>
                  <a:lnTo>
                    <a:pt x="2111460" y="153976"/>
                  </a:lnTo>
                  <a:lnTo>
                    <a:pt x="2125260" y="161782"/>
                  </a:lnTo>
                  <a:lnTo>
                    <a:pt x="2139061" y="169669"/>
                  </a:lnTo>
                  <a:lnTo>
                    <a:pt x="2152861" y="177630"/>
                  </a:lnTo>
                  <a:lnTo>
                    <a:pt x="2166661" y="185659"/>
                  </a:lnTo>
                  <a:lnTo>
                    <a:pt x="2180462" y="193753"/>
                  </a:lnTo>
                  <a:lnTo>
                    <a:pt x="2194262" y="201906"/>
                  </a:lnTo>
                  <a:lnTo>
                    <a:pt x="2208063" y="210115"/>
                  </a:lnTo>
                  <a:lnTo>
                    <a:pt x="2221863" y="218378"/>
                  </a:lnTo>
                  <a:lnTo>
                    <a:pt x="2235663" y="226691"/>
                  </a:lnTo>
                  <a:lnTo>
                    <a:pt x="2249464" y="235053"/>
                  </a:lnTo>
                  <a:lnTo>
                    <a:pt x="2263264" y="243463"/>
                  </a:lnTo>
                  <a:lnTo>
                    <a:pt x="2277065" y="251918"/>
                  </a:lnTo>
                  <a:lnTo>
                    <a:pt x="2290865" y="260420"/>
                  </a:lnTo>
                  <a:lnTo>
                    <a:pt x="2304665" y="268967"/>
                  </a:lnTo>
                  <a:lnTo>
                    <a:pt x="2318466" y="277559"/>
                  </a:lnTo>
                  <a:lnTo>
                    <a:pt x="2332266" y="286197"/>
                  </a:lnTo>
                  <a:lnTo>
                    <a:pt x="2346067" y="294881"/>
                  </a:lnTo>
                  <a:lnTo>
                    <a:pt x="2359867" y="303608"/>
                  </a:lnTo>
                  <a:lnTo>
                    <a:pt x="2373667" y="312377"/>
                  </a:lnTo>
                  <a:lnTo>
                    <a:pt x="2387468" y="321185"/>
                  </a:lnTo>
                  <a:lnTo>
                    <a:pt x="2401268" y="330031"/>
                  </a:lnTo>
                  <a:lnTo>
                    <a:pt x="2415068" y="338912"/>
                  </a:lnTo>
                  <a:lnTo>
                    <a:pt x="2428869" y="347826"/>
                  </a:lnTo>
                  <a:lnTo>
                    <a:pt x="2442669" y="356771"/>
                  </a:lnTo>
                  <a:lnTo>
                    <a:pt x="2456470" y="365747"/>
                  </a:lnTo>
                  <a:lnTo>
                    <a:pt x="2470270" y="374750"/>
                  </a:lnTo>
                  <a:lnTo>
                    <a:pt x="2484070" y="383779"/>
                  </a:lnTo>
                  <a:lnTo>
                    <a:pt x="2497871" y="392834"/>
                  </a:lnTo>
                  <a:lnTo>
                    <a:pt x="2511671" y="401911"/>
                  </a:lnTo>
                  <a:lnTo>
                    <a:pt x="2525472" y="411011"/>
                  </a:lnTo>
                  <a:lnTo>
                    <a:pt x="2539272" y="420131"/>
                  </a:lnTo>
                  <a:lnTo>
                    <a:pt x="2553072" y="429271"/>
                  </a:lnTo>
                  <a:lnTo>
                    <a:pt x="2566873" y="438428"/>
                  </a:lnTo>
                  <a:lnTo>
                    <a:pt x="2580673" y="447603"/>
                  </a:lnTo>
                  <a:lnTo>
                    <a:pt x="2594474" y="456793"/>
                  </a:lnTo>
                  <a:lnTo>
                    <a:pt x="2608274" y="465999"/>
                  </a:lnTo>
                  <a:lnTo>
                    <a:pt x="2622074" y="475218"/>
                  </a:lnTo>
                  <a:lnTo>
                    <a:pt x="2635875" y="484451"/>
                  </a:lnTo>
                  <a:lnTo>
                    <a:pt x="2649675" y="493695"/>
                  </a:lnTo>
                  <a:lnTo>
                    <a:pt x="2663476" y="502951"/>
                  </a:lnTo>
                  <a:lnTo>
                    <a:pt x="2677276" y="512218"/>
                  </a:lnTo>
                  <a:lnTo>
                    <a:pt x="2691076" y="521495"/>
                  </a:lnTo>
                  <a:lnTo>
                    <a:pt x="2704877" y="530781"/>
                  </a:lnTo>
                  <a:lnTo>
                    <a:pt x="2718677" y="540076"/>
                  </a:lnTo>
                  <a:lnTo>
                    <a:pt x="2732478" y="549379"/>
                  </a:lnTo>
                  <a:lnTo>
                    <a:pt x="2746278" y="558689"/>
                  </a:lnTo>
                  <a:lnTo>
                    <a:pt x="2760078" y="568007"/>
                  </a:lnTo>
                  <a:lnTo>
                    <a:pt x="2773879" y="577331"/>
                  </a:lnTo>
                  <a:lnTo>
                    <a:pt x="2787679" y="586662"/>
                  </a:lnTo>
                  <a:lnTo>
                    <a:pt x="2801480" y="595998"/>
                  </a:lnTo>
                  <a:lnTo>
                    <a:pt x="2815280" y="605339"/>
                  </a:lnTo>
                  <a:lnTo>
                    <a:pt x="2829080" y="614685"/>
                  </a:lnTo>
                  <a:lnTo>
                    <a:pt x="2842881" y="624036"/>
                  </a:lnTo>
                  <a:lnTo>
                    <a:pt x="2856681" y="633392"/>
                  </a:lnTo>
                  <a:lnTo>
                    <a:pt x="2870482" y="642751"/>
                  </a:lnTo>
                  <a:lnTo>
                    <a:pt x="2884282" y="652114"/>
                  </a:lnTo>
                  <a:lnTo>
                    <a:pt x="2898082" y="661480"/>
                  </a:lnTo>
                  <a:lnTo>
                    <a:pt x="2911883" y="670850"/>
                  </a:lnTo>
                  <a:lnTo>
                    <a:pt x="2925683" y="680223"/>
                  </a:lnTo>
                  <a:lnTo>
                    <a:pt x="2939483" y="689598"/>
                  </a:lnTo>
                  <a:lnTo>
                    <a:pt x="2953284" y="698976"/>
                  </a:lnTo>
                  <a:lnTo>
                    <a:pt x="2967084" y="708356"/>
                  </a:lnTo>
                  <a:lnTo>
                    <a:pt x="2967084" y="893768"/>
                  </a:lnTo>
                  <a:lnTo>
                    <a:pt x="2953284" y="881787"/>
                  </a:lnTo>
                  <a:lnTo>
                    <a:pt x="2939483" y="869807"/>
                  </a:lnTo>
                  <a:lnTo>
                    <a:pt x="2925683" y="857830"/>
                  </a:lnTo>
                  <a:lnTo>
                    <a:pt x="2911883" y="845855"/>
                  </a:lnTo>
                  <a:lnTo>
                    <a:pt x="2898082" y="833883"/>
                  </a:lnTo>
                  <a:lnTo>
                    <a:pt x="2884282" y="821913"/>
                  </a:lnTo>
                  <a:lnTo>
                    <a:pt x="2870482" y="809947"/>
                  </a:lnTo>
                  <a:lnTo>
                    <a:pt x="2856681" y="797984"/>
                  </a:lnTo>
                  <a:lnTo>
                    <a:pt x="2842881" y="786024"/>
                  </a:lnTo>
                  <a:lnTo>
                    <a:pt x="2829080" y="774069"/>
                  </a:lnTo>
                  <a:lnTo>
                    <a:pt x="2815280" y="762118"/>
                  </a:lnTo>
                  <a:lnTo>
                    <a:pt x="2801480" y="750171"/>
                  </a:lnTo>
                  <a:lnTo>
                    <a:pt x="2787679" y="738229"/>
                  </a:lnTo>
                  <a:lnTo>
                    <a:pt x="2773879" y="726293"/>
                  </a:lnTo>
                  <a:lnTo>
                    <a:pt x="2760078" y="714362"/>
                  </a:lnTo>
                  <a:lnTo>
                    <a:pt x="2746278" y="702438"/>
                  </a:lnTo>
                  <a:lnTo>
                    <a:pt x="2732478" y="690520"/>
                  </a:lnTo>
                  <a:lnTo>
                    <a:pt x="2718677" y="678610"/>
                  </a:lnTo>
                  <a:lnTo>
                    <a:pt x="2704877" y="666707"/>
                  </a:lnTo>
                  <a:lnTo>
                    <a:pt x="2691076" y="654813"/>
                  </a:lnTo>
                  <a:lnTo>
                    <a:pt x="2677276" y="642929"/>
                  </a:lnTo>
                  <a:lnTo>
                    <a:pt x="2663476" y="631054"/>
                  </a:lnTo>
                  <a:lnTo>
                    <a:pt x="2649675" y="619191"/>
                  </a:lnTo>
                  <a:lnTo>
                    <a:pt x="2635875" y="607339"/>
                  </a:lnTo>
                  <a:lnTo>
                    <a:pt x="2622074" y="595501"/>
                  </a:lnTo>
                  <a:lnTo>
                    <a:pt x="2608274" y="583676"/>
                  </a:lnTo>
                  <a:lnTo>
                    <a:pt x="2594474" y="571866"/>
                  </a:lnTo>
                  <a:lnTo>
                    <a:pt x="2580673" y="560073"/>
                  </a:lnTo>
                  <a:lnTo>
                    <a:pt x="2566873" y="548297"/>
                  </a:lnTo>
                  <a:lnTo>
                    <a:pt x="2553072" y="536541"/>
                  </a:lnTo>
                  <a:lnTo>
                    <a:pt x="2539272" y="524805"/>
                  </a:lnTo>
                  <a:lnTo>
                    <a:pt x="2525472" y="513092"/>
                  </a:lnTo>
                  <a:lnTo>
                    <a:pt x="2511671" y="501403"/>
                  </a:lnTo>
                  <a:lnTo>
                    <a:pt x="2497871" y="489741"/>
                  </a:lnTo>
                  <a:lnTo>
                    <a:pt x="2484070" y="478107"/>
                  </a:lnTo>
                  <a:lnTo>
                    <a:pt x="2470270" y="466504"/>
                  </a:lnTo>
                  <a:lnTo>
                    <a:pt x="2456470" y="454935"/>
                  </a:lnTo>
                  <a:lnTo>
                    <a:pt x="2442669" y="443401"/>
                  </a:lnTo>
                  <a:lnTo>
                    <a:pt x="2428869" y="431907"/>
                  </a:lnTo>
                  <a:lnTo>
                    <a:pt x="2415068" y="420456"/>
                  </a:lnTo>
                  <a:lnTo>
                    <a:pt x="2401268" y="409050"/>
                  </a:lnTo>
                  <a:lnTo>
                    <a:pt x="2387468" y="397693"/>
                  </a:lnTo>
                  <a:lnTo>
                    <a:pt x="2373667" y="386390"/>
                  </a:lnTo>
                  <a:lnTo>
                    <a:pt x="2359867" y="375144"/>
                  </a:lnTo>
                  <a:lnTo>
                    <a:pt x="2346067" y="363961"/>
                  </a:lnTo>
                  <a:lnTo>
                    <a:pt x="2332266" y="352845"/>
                  </a:lnTo>
                  <a:lnTo>
                    <a:pt x="2318466" y="341800"/>
                  </a:lnTo>
                  <a:lnTo>
                    <a:pt x="2304665" y="330832"/>
                  </a:lnTo>
                  <a:lnTo>
                    <a:pt x="2290865" y="319944"/>
                  </a:lnTo>
                  <a:lnTo>
                    <a:pt x="2277065" y="309141"/>
                  </a:lnTo>
                  <a:lnTo>
                    <a:pt x="2263264" y="298428"/>
                  </a:lnTo>
                  <a:lnTo>
                    <a:pt x="2249464" y="287812"/>
                  </a:lnTo>
                  <a:lnTo>
                    <a:pt x="2235663" y="277296"/>
                  </a:lnTo>
                  <a:lnTo>
                    <a:pt x="2221863" y="266888"/>
                  </a:lnTo>
                  <a:lnTo>
                    <a:pt x="2208063" y="256595"/>
                  </a:lnTo>
                  <a:lnTo>
                    <a:pt x="2194262" y="246422"/>
                  </a:lnTo>
                  <a:lnTo>
                    <a:pt x="2180462" y="236377"/>
                  </a:lnTo>
                  <a:lnTo>
                    <a:pt x="2166661" y="226468"/>
                  </a:lnTo>
                  <a:lnTo>
                    <a:pt x="2152861" y="216703"/>
                  </a:lnTo>
                  <a:lnTo>
                    <a:pt x="2139061" y="207088"/>
                  </a:lnTo>
                  <a:lnTo>
                    <a:pt x="2125260" y="197633"/>
                  </a:lnTo>
                  <a:lnTo>
                    <a:pt x="2111460" y="188345"/>
                  </a:lnTo>
                  <a:lnTo>
                    <a:pt x="2097659" y="179232"/>
                  </a:lnTo>
                  <a:lnTo>
                    <a:pt x="2083859" y="170303"/>
                  </a:lnTo>
                  <a:lnTo>
                    <a:pt x="2070059" y="161565"/>
                  </a:lnTo>
                  <a:lnTo>
                    <a:pt x="2056258" y="153026"/>
                  </a:lnTo>
                  <a:lnTo>
                    <a:pt x="2042458" y="144695"/>
                  </a:lnTo>
                  <a:lnTo>
                    <a:pt x="2028657" y="136577"/>
                  </a:lnTo>
                  <a:lnTo>
                    <a:pt x="2014857" y="128681"/>
                  </a:lnTo>
                  <a:lnTo>
                    <a:pt x="2001057" y="121013"/>
                  </a:lnTo>
                  <a:lnTo>
                    <a:pt x="1987256" y="113580"/>
                  </a:lnTo>
                  <a:lnTo>
                    <a:pt x="1973456" y="106390"/>
                  </a:lnTo>
                  <a:lnTo>
                    <a:pt x="1959655" y="99447"/>
                  </a:lnTo>
                  <a:lnTo>
                    <a:pt x="1945855" y="92759"/>
                  </a:lnTo>
                  <a:lnTo>
                    <a:pt x="1932055" y="86331"/>
                  </a:lnTo>
                  <a:lnTo>
                    <a:pt x="1918254" y="80170"/>
                  </a:lnTo>
                  <a:lnTo>
                    <a:pt x="1904454" y="74282"/>
                  </a:lnTo>
                  <a:lnTo>
                    <a:pt x="1890654" y="68672"/>
                  </a:lnTo>
                  <a:lnTo>
                    <a:pt x="1876853" y="63346"/>
                  </a:lnTo>
                  <a:lnTo>
                    <a:pt x="1863053" y="58309"/>
                  </a:lnTo>
                  <a:lnTo>
                    <a:pt x="1849252" y="53565"/>
                  </a:lnTo>
                  <a:lnTo>
                    <a:pt x="1835452" y="49118"/>
                  </a:lnTo>
                  <a:lnTo>
                    <a:pt x="1821652" y="44971"/>
                  </a:lnTo>
                  <a:lnTo>
                    <a:pt x="1807851" y="41126"/>
                  </a:lnTo>
                  <a:lnTo>
                    <a:pt x="1794051" y="37585"/>
                  </a:lnTo>
                  <a:lnTo>
                    <a:pt x="1780250" y="34348"/>
                  </a:lnTo>
                  <a:lnTo>
                    <a:pt x="1766450" y="31413"/>
                  </a:lnTo>
                  <a:lnTo>
                    <a:pt x="1752650" y="28780"/>
                  </a:lnTo>
                  <a:lnTo>
                    <a:pt x="1738849" y="26445"/>
                  </a:lnTo>
                  <a:lnTo>
                    <a:pt x="1725049" y="24402"/>
                  </a:lnTo>
                  <a:lnTo>
                    <a:pt x="1711248" y="22647"/>
                  </a:lnTo>
                  <a:lnTo>
                    <a:pt x="1697448" y="21173"/>
                  </a:lnTo>
                  <a:lnTo>
                    <a:pt x="1683648" y="19972"/>
                  </a:lnTo>
                  <a:lnTo>
                    <a:pt x="1669847" y="19036"/>
                  </a:lnTo>
                  <a:lnTo>
                    <a:pt x="1656047" y="18356"/>
                  </a:lnTo>
                  <a:lnTo>
                    <a:pt x="1642246" y="17922"/>
                  </a:lnTo>
                  <a:lnTo>
                    <a:pt x="1628446" y="17723"/>
                  </a:lnTo>
                  <a:lnTo>
                    <a:pt x="1614646" y="17751"/>
                  </a:lnTo>
                  <a:lnTo>
                    <a:pt x="1600845" y="17995"/>
                  </a:lnTo>
                  <a:lnTo>
                    <a:pt x="1587045" y="18444"/>
                  </a:lnTo>
                  <a:lnTo>
                    <a:pt x="1573244" y="19089"/>
                  </a:lnTo>
                  <a:lnTo>
                    <a:pt x="1559444" y="19919"/>
                  </a:lnTo>
                  <a:lnTo>
                    <a:pt x="1545644" y="20926"/>
                  </a:lnTo>
                  <a:lnTo>
                    <a:pt x="1531843" y="22100"/>
                  </a:lnTo>
                  <a:lnTo>
                    <a:pt x="1518043" y="23433"/>
                  </a:lnTo>
                  <a:lnTo>
                    <a:pt x="1504242" y="24917"/>
                  </a:lnTo>
                  <a:lnTo>
                    <a:pt x="1490442" y="26544"/>
                  </a:lnTo>
                  <a:lnTo>
                    <a:pt x="1476642" y="28306"/>
                  </a:lnTo>
                  <a:lnTo>
                    <a:pt x="1462841" y="30198"/>
                  </a:lnTo>
                  <a:lnTo>
                    <a:pt x="1449041" y="32213"/>
                  </a:lnTo>
                  <a:lnTo>
                    <a:pt x="1435241" y="34345"/>
                  </a:lnTo>
                  <a:lnTo>
                    <a:pt x="1421440" y="36590"/>
                  </a:lnTo>
                  <a:lnTo>
                    <a:pt x="1407640" y="38942"/>
                  </a:lnTo>
                  <a:lnTo>
                    <a:pt x="1393839" y="41397"/>
                  </a:lnTo>
                  <a:lnTo>
                    <a:pt x="1380039" y="43952"/>
                  </a:lnTo>
                  <a:lnTo>
                    <a:pt x="1366239" y="46602"/>
                  </a:lnTo>
                  <a:lnTo>
                    <a:pt x="1352438" y="49346"/>
                  </a:lnTo>
                  <a:lnTo>
                    <a:pt x="1338638" y="52180"/>
                  </a:lnTo>
                  <a:lnTo>
                    <a:pt x="1324837" y="55102"/>
                  </a:lnTo>
                  <a:lnTo>
                    <a:pt x="1311037" y="58111"/>
                  </a:lnTo>
                  <a:lnTo>
                    <a:pt x="1297237" y="61204"/>
                  </a:lnTo>
                  <a:lnTo>
                    <a:pt x="1283436" y="64381"/>
                  </a:lnTo>
                  <a:lnTo>
                    <a:pt x="1269636" y="67640"/>
                  </a:lnTo>
                  <a:lnTo>
                    <a:pt x="1255835" y="70981"/>
                  </a:lnTo>
                  <a:lnTo>
                    <a:pt x="1242035" y="74402"/>
                  </a:lnTo>
                  <a:lnTo>
                    <a:pt x="1228235" y="77902"/>
                  </a:lnTo>
                  <a:lnTo>
                    <a:pt x="1214434" y="81480"/>
                  </a:lnTo>
                  <a:lnTo>
                    <a:pt x="1200634" y="85136"/>
                  </a:lnTo>
                  <a:lnTo>
                    <a:pt x="1186833" y="88870"/>
                  </a:lnTo>
                  <a:lnTo>
                    <a:pt x="1173033" y="92681"/>
                  </a:lnTo>
                  <a:lnTo>
                    <a:pt x="1159233" y="96571"/>
                  </a:lnTo>
                  <a:lnTo>
                    <a:pt x="1145432" y="100539"/>
                  </a:lnTo>
                  <a:lnTo>
                    <a:pt x="1131632" y="104585"/>
                  </a:lnTo>
                  <a:lnTo>
                    <a:pt x="1117831" y="108711"/>
                  </a:lnTo>
                  <a:lnTo>
                    <a:pt x="1104031" y="112918"/>
                  </a:lnTo>
                  <a:lnTo>
                    <a:pt x="1090231" y="117205"/>
                  </a:lnTo>
                  <a:lnTo>
                    <a:pt x="1076430" y="121575"/>
                  </a:lnTo>
                  <a:lnTo>
                    <a:pt x="1062630" y="126028"/>
                  </a:lnTo>
                  <a:lnTo>
                    <a:pt x="1048829" y="130566"/>
                  </a:lnTo>
                  <a:lnTo>
                    <a:pt x="1035029" y="135188"/>
                  </a:lnTo>
                  <a:lnTo>
                    <a:pt x="1021229" y="139898"/>
                  </a:lnTo>
                  <a:lnTo>
                    <a:pt x="1007428" y="144695"/>
                  </a:lnTo>
                  <a:lnTo>
                    <a:pt x="993628" y="149580"/>
                  </a:lnTo>
                  <a:lnTo>
                    <a:pt x="979827" y="154555"/>
                  </a:lnTo>
                  <a:lnTo>
                    <a:pt x="966027" y="159621"/>
                  </a:lnTo>
                  <a:lnTo>
                    <a:pt x="952227" y="164777"/>
                  </a:lnTo>
                  <a:lnTo>
                    <a:pt x="938426" y="170026"/>
                  </a:lnTo>
                  <a:lnTo>
                    <a:pt x="924626" y="175368"/>
                  </a:lnTo>
                  <a:lnTo>
                    <a:pt x="910826" y="180802"/>
                  </a:lnTo>
                  <a:lnTo>
                    <a:pt x="897025" y="186331"/>
                  </a:lnTo>
                  <a:lnTo>
                    <a:pt x="883225" y="191953"/>
                  </a:lnTo>
                  <a:lnTo>
                    <a:pt x="869424" y="197670"/>
                  </a:lnTo>
                  <a:lnTo>
                    <a:pt x="855624" y="203481"/>
                  </a:lnTo>
                  <a:lnTo>
                    <a:pt x="841824" y="209387"/>
                  </a:lnTo>
                  <a:lnTo>
                    <a:pt x="828023" y="215387"/>
                  </a:lnTo>
                  <a:lnTo>
                    <a:pt x="814223" y="221483"/>
                  </a:lnTo>
                  <a:lnTo>
                    <a:pt x="800422" y="227673"/>
                  </a:lnTo>
                  <a:lnTo>
                    <a:pt x="786622" y="233958"/>
                  </a:lnTo>
                  <a:lnTo>
                    <a:pt x="772822" y="240337"/>
                  </a:lnTo>
                  <a:lnTo>
                    <a:pt x="759021" y="246811"/>
                  </a:lnTo>
                  <a:lnTo>
                    <a:pt x="745221" y="253380"/>
                  </a:lnTo>
                  <a:lnTo>
                    <a:pt x="731420" y="260043"/>
                  </a:lnTo>
                  <a:lnTo>
                    <a:pt x="717620" y="266799"/>
                  </a:lnTo>
                  <a:lnTo>
                    <a:pt x="703820" y="273650"/>
                  </a:lnTo>
                  <a:lnTo>
                    <a:pt x="690019" y="280594"/>
                  </a:lnTo>
                  <a:lnTo>
                    <a:pt x="676219" y="287632"/>
                  </a:lnTo>
                  <a:lnTo>
                    <a:pt x="662418" y="294763"/>
                  </a:lnTo>
                  <a:lnTo>
                    <a:pt x="648618" y="301987"/>
                  </a:lnTo>
                  <a:lnTo>
                    <a:pt x="634818" y="309303"/>
                  </a:lnTo>
                  <a:lnTo>
                    <a:pt x="621017" y="316712"/>
                  </a:lnTo>
                  <a:lnTo>
                    <a:pt x="607217" y="324214"/>
                  </a:lnTo>
                  <a:lnTo>
                    <a:pt x="593416" y="331807"/>
                  </a:lnTo>
                  <a:lnTo>
                    <a:pt x="579616" y="339492"/>
                  </a:lnTo>
                  <a:lnTo>
                    <a:pt x="565816" y="347268"/>
                  </a:lnTo>
                  <a:lnTo>
                    <a:pt x="552015" y="355135"/>
                  </a:lnTo>
                  <a:lnTo>
                    <a:pt x="538215" y="363093"/>
                  </a:lnTo>
                  <a:lnTo>
                    <a:pt x="524414" y="371141"/>
                  </a:lnTo>
                  <a:lnTo>
                    <a:pt x="510614" y="379280"/>
                  </a:lnTo>
                  <a:lnTo>
                    <a:pt x="496814" y="387508"/>
                  </a:lnTo>
                  <a:lnTo>
                    <a:pt x="483013" y="395825"/>
                  </a:lnTo>
                  <a:lnTo>
                    <a:pt x="469213" y="404231"/>
                  </a:lnTo>
                  <a:lnTo>
                    <a:pt x="455413" y="412726"/>
                  </a:lnTo>
                  <a:lnTo>
                    <a:pt x="441612" y="421308"/>
                  </a:lnTo>
                  <a:lnTo>
                    <a:pt x="427812" y="429979"/>
                  </a:lnTo>
                  <a:lnTo>
                    <a:pt x="414011" y="438736"/>
                  </a:lnTo>
                  <a:lnTo>
                    <a:pt x="400211" y="447580"/>
                  </a:lnTo>
                  <a:lnTo>
                    <a:pt x="386411" y="456510"/>
                  </a:lnTo>
                  <a:lnTo>
                    <a:pt x="372610" y="465526"/>
                  </a:lnTo>
                  <a:lnTo>
                    <a:pt x="358810" y="474628"/>
                  </a:lnTo>
                  <a:lnTo>
                    <a:pt x="345009" y="483813"/>
                  </a:lnTo>
                  <a:lnTo>
                    <a:pt x="331209" y="493083"/>
                  </a:lnTo>
                  <a:lnTo>
                    <a:pt x="317409" y="502437"/>
                  </a:lnTo>
                  <a:lnTo>
                    <a:pt x="303608" y="511874"/>
                  </a:lnTo>
                  <a:lnTo>
                    <a:pt x="289808" y="521393"/>
                  </a:lnTo>
                  <a:lnTo>
                    <a:pt x="276007" y="530994"/>
                  </a:lnTo>
                  <a:lnTo>
                    <a:pt x="262207" y="540676"/>
                  </a:lnTo>
                  <a:lnTo>
                    <a:pt x="248407" y="550440"/>
                  </a:lnTo>
                  <a:lnTo>
                    <a:pt x="234606" y="560283"/>
                  </a:lnTo>
                  <a:lnTo>
                    <a:pt x="220806" y="570206"/>
                  </a:lnTo>
                  <a:lnTo>
                    <a:pt x="207005" y="580208"/>
                  </a:lnTo>
                  <a:lnTo>
                    <a:pt x="193205" y="590288"/>
                  </a:lnTo>
                  <a:lnTo>
                    <a:pt x="179405" y="600446"/>
                  </a:lnTo>
                  <a:lnTo>
                    <a:pt x="165604" y="610681"/>
                  </a:lnTo>
                  <a:lnTo>
                    <a:pt x="151804" y="620992"/>
                  </a:lnTo>
                  <a:lnTo>
                    <a:pt x="138003" y="631380"/>
                  </a:lnTo>
                  <a:lnTo>
                    <a:pt x="124203" y="641843"/>
                  </a:lnTo>
                  <a:lnTo>
                    <a:pt x="110403" y="652380"/>
                  </a:lnTo>
                  <a:lnTo>
                    <a:pt x="96602" y="662992"/>
                  </a:lnTo>
                  <a:lnTo>
                    <a:pt x="82802" y="673677"/>
                  </a:lnTo>
                  <a:lnTo>
                    <a:pt x="69001" y="684435"/>
                  </a:lnTo>
                  <a:lnTo>
                    <a:pt x="55201" y="695266"/>
                  </a:lnTo>
                  <a:lnTo>
                    <a:pt x="41401" y="706168"/>
                  </a:lnTo>
                  <a:lnTo>
                    <a:pt x="27600" y="717141"/>
                  </a:lnTo>
                  <a:lnTo>
                    <a:pt x="13800" y="728184"/>
                  </a:lnTo>
                  <a:lnTo>
                    <a:pt x="0" y="739298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8686" y="2316937"/>
              <a:ext cx="2967084" cy="708356"/>
            </a:xfrm>
            <a:custGeom>
              <a:avLst/>
              <a:pathLst>
                <a:path w="2967084" h="708356">
                  <a:moveTo>
                    <a:pt x="0" y="560655"/>
                  </a:moveTo>
                  <a:lnTo>
                    <a:pt x="0" y="560655"/>
                  </a:lnTo>
                  <a:lnTo>
                    <a:pt x="13800" y="552850"/>
                  </a:lnTo>
                  <a:lnTo>
                    <a:pt x="27600" y="545089"/>
                  </a:lnTo>
                  <a:lnTo>
                    <a:pt x="41401" y="537370"/>
                  </a:lnTo>
                  <a:lnTo>
                    <a:pt x="55201" y="529695"/>
                  </a:lnTo>
                  <a:lnTo>
                    <a:pt x="69001" y="522064"/>
                  </a:lnTo>
                  <a:lnTo>
                    <a:pt x="82802" y="514477"/>
                  </a:lnTo>
                  <a:lnTo>
                    <a:pt x="96602" y="506935"/>
                  </a:lnTo>
                  <a:lnTo>
                    <a:pt x="110403" y="499437"/>
                  </a:lnTo>
                  <a:lnTo>
                    <a:pt x="124203" y="491986"/>
                  </a:lnTo>
                  <a:lnTo>
                    <a:pt x="138003" y="484579"/>
                  </a:lnTo>
                  <a:lnTo>
                    <a:pt x="151804" y="477219"/>
                  </a:lnTo>
                  <a:lnTo>
                    <a:pt x="165604" y="469906"/>
                  </a:lnTo>
                  <a:lnTo>
                    <a:pt x="179405" y="462639"/>
                  </a:lnTo>
                  <a:lnTo>
                    <a:pt x="193205" y="455419"/>
                  </a:lnTo>
                  <a:lnTo>
                    <a:pt x="207005" y="448247"/>
                  </a:lnTo>
                  <a:lnTo>
                    <a:pt x="220806" y="441122"/>
                  </a:lnTo>
                  <a:lnTo>
                    <a:pt x="234606" y="434046"/>
                  </a:lnTo>
                  <a:lnTo>
                    <a:pt x="248407" y="427018"/>
                  </a:lnTo>
                  <a:lnTo>
                    <a:pt x="262207" y="420038"/>
                  </a:lnTo>
                  <a:lnTo>
                    <a:pt x="276007" y="413108"/>
                  </a:lnTo>
                  <a:lnTo>
                    <a:pt x="289808" y="406227"/>
                  </a:lnTo>
                  <a:lnTo>
                    <a:pt x="303608" y="399396"/>
                  </a:lnTo>
                  <a:lnTo>
                    <a:pt x="317409" y="392614"/>
                  </a:lnTo>
                  <a:lnTo>
                    <a:pt x="331209" y="385883"/>
                  </a:lnTo>
                  <a:lnTo>
                    <a:pt x="345009" y="379202"/>
                  </a:lnTo>
                  <a:lnTo>
                    <a:pt x="358810" y="372571"/>
                  </a:lnTo>
                  <a:lnTo>
                    <a:pt x="372610" y="365991"/>
                  </a:lnTo>
                  <a:lnTo>
                    <a:pt x="386411" y="359463"/>
                  </a:lnTo>
                  <a:lnTo>
                    <a:pt x="400211" y="352985"/>
                  </a:lnTo>
                  <a:lnTo>
                    <a:pt x="414011" y="346558"/>
                  </a:lnTo>
                  <a:lnTo>
                    <a:pt x="427812" y="340183"/>
                  </a:lnTo>
                  <a:lnTo>
                    <a:pt x="441612" y="333860"/>
                  </a:lnTo>
                  <a:lnTo>
                    <a:pt x="455413" y="327588"/>
                  </a:lnTo>
                  <a:lnTo>
                    <a:pt x="469213" y="321367"/>
                  </a:lnTo>
                  <a:lnTo>
                    <a:pt x="483013" y="315198"/>
                  </a:lnTo>
                  <a:lnTo>
                    <a:pt x="496814" y="309081"/>
                  </a:lnTo>
                  <a:lnTo>
                    <a:pt x="510614" y="303015"/>
                  </a:lnTo>
                  <a:lnTo>
                    <a:pt x="524414" y="297000"/>
                  </a:lnTo>
                  <a:lnTo>
                    <a:pt x="538215" y="291037"/>
                  </a:lnTo>
                  <a:lnTo>
                    <a:pt x="552015" y="285126"/>
                  </a:lnTo>
                  <a:lnTo>
                    <a:pt x="565816" y="279265"/>
                  </a:lnTo>
                  <a:lnTo>
                    <a:pt x="579616" y="273455"/>
                  </a:lnTo>
                  <a:lnTo>
                    <a:pt x="593416" y="267696"/>
                  </a:lnTo>
                  <a:lnTo>
                    <a:pt x="607217" y="261987"/>
                  </a:lnTo>
                  <a:lnTo>
                    <a:pt x="621017" y="256329"/>
                  </a:lnTo>
                  <a:lnTo>
                    <a:pt x="634818" y="250720"/>
                  </a:lnTo>
                  <a:lnTo>
                    <a:pt x="648618" y="245161"/>
                  </a:lnTo>
                  <a:lnTo>
                    <a:pt x="662418" y="239651"/>
                  </a:lnTo>
                  <a:lnTo>
                    <a:pt x="676219" y="234189"/>
                  </a:lnTo>
                  <a:lnTo>
                    <a:pt x="690019" y="228776"/>
                  </a:lnTo>
                  <a:lnTo>
                    <a:pt x="703820" y="223411"/>
                  </a:lnTo>
                  <a:lnTo>
                    <a:pt x="717620" y="218092"/>
                  </a:lnTo>
                  <a:lnTo>
                    <a:pt x="731420" y="212821"/>
                  </a:lnTo>
                  <a:lnTo>
                    <a:pt x="745221" y="207596"/>
                  </a:lnTo>
                  <a:lnTo>
                    <a:pt x="759021" y="202417"/>
                  </a:lnTo>
                  <a:lnTo>
                    <a:pt x="772822" y="197283"/>
                  </a:lnTo>
                  <a:lnTo>
                    <a:pt x="786622" y="192194"/>
                  </a:lnTo>
                  <a:lnTo>
                    <a:pt x="800422" y="187150"/>
                  </a:lnTo>
                  <a:lnTo>
                    <a:pt x="814223" y="182149"/>
                  </a:lnTo>
                  <a:lnTo>
                    <a:pt x="828023" y="177191"/>
                  </a:lnTo>
                  <a:lnTo>
                    <a:pt x="841824" y="172276"/>
                  </a:lnTo>
                  <a:lnTo>
                    <a:pt x="855624" y="167404"/>
                  </a:lnTo>
                  <a:lnTo>
                    <a:pt x="869424" y="162575"/>
                  </a:lnTo>
                  <a:lnTo>
                    <a:pt x="883225" y="157787"/>
                  </a:lnTo>
                  <a:lnTo>
                    <a:pt x="897025" y="153041"/>
                  </a:lnTo>
                  <a:lnTo>
                    <a:pt x="910826" y="148338"/>
                  </a:lnTo>
                  <a:lnTo>
                    <a:pt x="924626" y="143676"/>
                  </a:lnTo>
                  <a:lnTo>
                    <a:pt x="938426" y="139056"/>
                  </a:lnTo>
                  <a:lnTo>
                    <a:pt x="952227" y="134480"/>
                  </a:lnTo>
                  <a:lnTo>
                    <a:pt x="966027" y="129946"/>
                  </a:lnTo>
                  <a:lnTo>
                    <a:pt x="979827" y="125456"/>
                  </a:lnTo>
                  <a:lnTo>
                    <a:pt x="993628" y="121011"/>
                  </a:lnTo>
                  <a:lnTo>
                    <a:pt x="1007428" y="116611"/>
                  </a:lnTo>
                  <a:lnTo>
                    <a:pt x="1021229" y="112257"/>
                  </a:lnTo>
                  <a:lnTo>
                    <a:pt x="1035029" y="107952"/>
                  </a:lnTo>
                  <a:lnTo>
                    <a:pt x="1048829" y="103696"/>
                  </a:lnTo>
                  <a:lnTo>
                    <a:pt x="1062630" y="99491"/>
                  </a:lnTo>
                  <a:lnTo>
                    <a:pt x="1076430" y="95338"/>
                  </a:lnTo>
                  <a:lnTo>
                    <a:pt x="1090231" y="91239"/>
                  </a:lnTo>
                  <a:lnTo>
                    <a:pt x="1104031" y="87196"/>
                  </a:lnTo>
                  <a:lnTo>
                    <a:pt x="1117831" y="83212"/>
                  </a:lnTo>
                  <a:lnTo>
                    <a:pt x="1131632" y="79288"/>
                  </a:lnTo>
                  <a:lnTo>
                    <a:pt x="1145432" y="75426"/>
                  </a:lnTo>
                  <a:lnTo>
                    <a:pt x="1159233" y="71628"/>
                  </a:lnTo>
                  <a:lnTo>
                    <a:pt x="1173033" y="67897"/>
                  </a:lnTo>
                  <a:lnTo>
                    <a:pt x="1186833" y="64236"/>
                  </a:lnTo>
                  <a:lnTo>
                    <a:pt x="1200634" y="60646"/>
                  </a:lnTo>
                  <a:lnTo>
                    <a:pt x="1214434" y="57130"/>
                  </a:lnTo>
                  <a:lnTo>
                    <a:pt x="1228235" y="53690"/>
                  </a:lnTo>
                  <a:lnTo>
                    <a:pt x="1242035" y="50330"/>
                  </a:lnTo>
                  <a:lnTo>
                    <a:pt x="1255835" y="47052"/>
                  </a:lnTo>
                  <a:lnTo>
                    <a:pt x="1269636" y="43859"/>
                  </a:lnTo>
                  <a:lnTo>
                    <a:pt x="1283436" y="40754"/>
                  </a:lnTo>
                  <a:lnTo>
                    <a:pt x="1297237" y="37739"/>
                  </a:lnTo>
                  <a:lnTo>
                    <a:pt x="1311037" y="34817"/>
                  </a:lnTo>
                  <a:lnTo>
                    <a:pt x="1324837" y="31990"/>
                  </a:lnTo>
                  <a:lnTo>
                    <a:pt x="1338638" y="29259"/>
                  </a:lnTo>
                  <a:lnTo>
                    <a:pt x="1352438" y="26628"/>
                  </a:lnTo>
                  <a:lnTo>
                    <a:pt x="1366239" y="24097"/>
                  </a:lnTo>
                  <a:lnTo>
                    <a:pt x="1380039" y="21670"/>
                  </a:lnTo>
                  <a:lnTo>
                    <a:pt x="1393839" y="19350"/>
                  </a:lnTo>
                  <a:lnTo>
                    <a:pt x="1407640" y="17140"/>
                  </a:lnTo>
                  <a:lnTo>
                    <a:pt x="1421440" y="15043"/>
                  </a:lnTo>
                  <a:lnTo>
                    <a:pt x="1435241" y="13062"/>
                  </a:lnTo>
                  <a:lnTo>
                    <a:pt x="1449041" y="11201"/>
                  </a:lnTo>
                  <a:lnTo>
                    <a:pt x="1462841" y="9465"/>
                  </a:lnTo>
                  <a:lnTo>
                    <a:pt x="1476642" y="7857"/>
                  </a:lnTo>
                  <a:lnTo>
                    <a:pt x="1490442" y="6383"/>
                  </a:lnTo>
                  <a:lnTo>
                    <a:pt x="1504242" y="5046"/>
                  </a:lnTo>
                  <a:lnTo>
                    <a:pt x="1518043" y="3853"/>
                  </a:lnTo>
                  <a:lnTo>
                    <a:pt x="1531843" y="2809"/>
                  </a:lnTo>
                  <a:lnTo>
                    <a:pt x="1545644" y="1919"/>
                  </a:lnTo>
                  <a:lnTo>
                    <a:pt x="1559444" y="1189"/>
                  </a:lnTo>
                  <a:lnTo>
                    <a:pt x="1573244" y="626"/>
                  </a:lnTo>
                  <a:lnTo>
                    <a:pt x="1587045" y="236"/>
                  </a:lnTo>
                  <a:lnTo>
                    <a:pt x="1600845" y="25"/>
                  </a:lnTo>
                  <a:lnTo>
                    <a:pt x="1614646" y="0"/>
                  </a:lnTo>
                  <a:lnTo>
                    <a:pt x="1628446" y="167"/>
                  </a:lnTo>
                  <a:lnTo>
                    <a:pt x="1642246" y="534"/>
                  </a:lnTo>
                  <a:lnTo>
                    <a:pt x="1656047" y="1106"/>
                  </a:lnTo>
                  <a:lnTo>
                    <a:pt x="1669847" y="1892"/>
                  </a:lnTo>
                  <a:lnTo>
                    <a:pt x="1683648" y="2898"/>
                  </a:lnTo>
                  <a:lnTo>
                    <a:pt x="1697448" y="4130"/>
                  </a:lnTo>
                  <a:lnTo>
                    <a:pt x="1711248" y="5595"/>
                  </a:lnTo>
                  <a:lnTo>
                    <a:pt x="1725049" y="7299"/>
                  </a:lnTo>
                  <a:lnTo>
                    <a:pt x="1738849" y="9249"/>
                  </a:lnTo>
                  <a:lnTo>
                    <a:pt x="1752650" y="11450"/>
                  </a:lnTo>
                  <a:lnTo>
                    <a:pt x="1766450" y="13908"/>
                  </a:lnTo>
                  <a:lnTo>
                    <a:pt x="1780250" y="16627"/>
                  </a:lnTo>
                  <a:lnTo>
                    <a:pt x="1794051" y="19611"/>
                  </a:lnTo>
                  <a:lnTo>
                    <a:pt x="1807851" y="22864"/>
                  </a:lnTo>
                  <a:lnTo>
                    <a:pt x="1821652" y="26387"/>
                  </a:lnTo>
                  <a:lnTo>
                    <a:pt x="1835452" y="30182"/>
                  </a:lnTo>
                  <a:lnTo>
                    <a:pt x="1849252" y="34248"/>
                  </a:lnTo>
                  <a:lnTo>
                    <a:pt x="1863053" y="38584"/>
                  </a:lnTo>
                  <a:lnTo>
                    <a:pt x="1876853" y="43187"/>
                  </a:lnTo>
                  <a:lnTo>
                    <a:pt x="1890654" y="48052"/>
                  </a:lnTo>
                  <a:lnTo>
                    <a:pt x="1904454" y="53174"/>
                  </a:lnTo>
                  <a:lnTo>
                    <a:pt x="1918254" y="58545"/>
                  </a:lnTo>
                  <a:lnTo>
                    <a:pt x="1932055" y="64158"/>
                  </a:lnTo>
                  <a:lnTo>
                    <a:pt x="1945855" y="70002"/>
                  </a:lnTo>
                  <a:lnTo>
                    <a:pt x="1959655" y="76067"/>
                  </a:lnTo>
                  <a:lnTo>
                    <a:pt x="1973456" y="82343"/>
                  </a:lnTo>
                  <a:lnTo>
                    <a:pt x="1987256" y="88816"/>
                  </a:lnTo>
                  <a:lnTo>
                    <a:pt x="2001057" y="95475"/>
                  </a:lnTo>
                  <a:lnTo>
                    <a:pt x="2014857" y="102306"/>
                  </a:lnTo>
                  <a:lnTo>
                    <a:pt x="2028657" y="109299"/>
                  </a:lnTo>
                  <a:lnTo>
                    <a:pt x="2042458" y="116439"/>
                  </a:lnTo>
                  <a:lnTo>
                    <a:pt x="2056258" y="123716"/>
                  </a:lnTo>
                  <a:lnTo>
                    <a:pt x="2070059" y="131119"/>
                  </a:lnTo>
                  <a:lnTo>
                    <a:pt x="2083859" y="138636"/>
                  </a:lnTo>
                  <a:lnTo>
                    <a:pt x="2097659" y="146258"/>
                  </a:lnTo>
                  <a:lnTo>
                    <a:pt x="2111460" y="153976"/>
                  </a:lnTo>
                  <a:lnTo>
                    <a:pt x="2125260" y="161782"/>
                  </a:lnTo>
                  <a:lnTo>
                    <a:pt x="2139061" y="169669"/>
                  </a:lnTo>
                  <a:lnTo>
                    <a:pt x="2152861" y="177630"/>
                  </a:lnTo>
                  <a:lnTo>
                    <a:pt x="2166661" y="185659"/>
                  </a:lnTo>
                  <a:lnTo>
                    <a:pt x="2180462" y="193753"/>
                  </a:lnTo>
                  <a:lnTo>
                    <a:pt x="2194262" y="201906"/>
                  </a:lnTo>
                  <a:lnTo>
                    <a:pt x="2208063" y="210115"/>
                  </a:lnTo>
                  <a:lnTo>
                    <a:pt x="2221863" y="218378"/>
                  </a:lnTo>
                  <a:lnTo>
                    <a:pt x="2235663" y="226691"/>
                  </a:lnTo>
                  <a:lnTo>
                    <a:pt x="2249464" y="235053"/>
                  </a:lnTo>
                  <a:lnTo>
                    <a:pt x="2263264" y="243463"/>
                  </a:lnTo>
                  <a:lnTo>
                    <a:pt x="2277065" y="251918"/>
                  </a:lnTo>
                  <a:lnTo>
                    <a:pt x="2290865" y="260420"/>
                  </a:lnTo>
                  <a:lnTo>
                    <a:pt x="2304665" y="268967"/>
                  </a:lnTo>
                  <a:lnTo>
                    <a:pt x="2318466" y="277559"/>
                  </a:lnTo>
                  <a:lnTo>
                    <a:pt x="2332266" y="286197"/>
                  </a:lnTo>
                  <a:lnTo>
                    <a:pt x="2346067" y="294881"/>
                  </a:lnTo>
                  <a:lnTo>
                    <a:pt x="2359867" y="303608"/>
                  </a:lnTo>
                  <a:lnTo>
                    <a:pt x="2373667" y="312377"/>
                  </a:lnTo>
                  <a:lnTo>
                    <a:pt x="2387468" y="321185"/>
                  </a:lnTo>
                  <a:lnTo>
                    <a:pt x="2401268" y="330031"/>
                  </a:lnTo>
                  <a:lnTo>
                    <a:pt x="2415068" y="338912"/>
                  </a:lnTo>
                  <a:lnTo>
                    <a:pt x="2428869" y="347826"/>
                  </a:lnTo>
                  <a:lnTo>
                    <a:pt x="2442669" y="356771"/>
                  </a:lnTo>
                  <a:lnTo>
                    <a:pt x="2456470" y="365747"/>
                  </a:lnTo>
                  <a:lnTo>
                    <a:pt x="2470270" y="374750"/>
                  </a:lnTo>
                  <a:lnTo>
                    <a:pt x="2484070" y="383779"/>
                  </a:lnTo>
                  <a:lnTo>
                    <a:pt x="2497871" y="392834"/>
                  </a:lnTo>
                  <a:lnTo>
                    <a:pt x="2511671" y="401911"/>
                  </a:lnTo>
                  <a:lnTo>
                    <a:pt x="2525472" y="411011"/>
                  </a:lnTo>
                  <a:lnTo>
                    <a:pt x="2539272" y="420131"/>
                  </a:lnTo>
                  <a:lnTo>
                    <a:pt x="2553072" y="429271"/>
                  </a:lnTo>
                  <a:lnTo>
                    <a:pt x="2566873" y="438428"/>
                  </a:lnTo>
                  <a:lnTo>
                    <a:pt x="2580673" y="447603"/>
                  </a:lnTo>
                  <a:lnTo>
                    <a:pt x="2594474" y="456793"/>
                  </a:lnTo>
                  <a:lnTo>
                    <a:pt x="2608274" y="465999"/>
                  </a:lnTo>
                  <a:lnTo>
                    <a:pt x="2622074" y="475218"/>
                  </a:lnTo>
                  <a:lnTo>
                    <a:pt x="2635875" y="484451"/>
                  </a:lnTo>
                  <a:lnTo>
                    <a:pt x="2649675" y="493695"/>
                  </a:lnTo>
                  <a:lnTo>
                    <a:pt x="2663476" y="502951"/>
                  </a:lnTo>
                  <a:lnTo>
                    <a:pt x="2677276" y="512218"/>
                  </a:lnTo>
                  <a:lnTo>
                    <a:pt x="2691076" y="521495"/>
                  </a:lnTo>
                  <a:lnTo>
                    <a:pt x="2704877" y="530781"/>
                  </a:lnTo>
                  <a:lnTo>
                    <a:pt x="2718677" y="540076"/>
                  </a:lnTo>
                  <a:lnTo>
                    <a:pt x="2732478" y="549379"/>
                  </a:lnTo>
                  <a:lnTo>
                    <a:pt x="2746278" y="558689"/>
                  </a:lnTo>
                  <a:lnTo>
                    <a:pt x="2760078" y="568007"/>
                  </a:lnTo>
                  <a:lnTo>
                    <a:pt x="2773879" y="577331"/>
                  </a:lnTo>
                  <a:lnTo>
                    <a:pt x="2787679" y="586662"/>
                  </a:lnTo>
                  <a:lnTo>
                    <a:pt x="2801480" y="595998"/>
                  </a:lnTo>
                  <a:lnTo>
                    <a:pt x="2815280" y="605339"/>
                  </a:lnTo>
                  <a:lnTo>
                    <a:pt x="2829080" y="614685"/>
                  </a:lnTo>
                  <a:lnTo>
                    <a:pt x="2842881" y="624036"/>
                  </a:lnTo>
                  <a:lnTo>
                    <a:pt x="2856681" y="633392"/>
                  </a:lnTo>
                  <a:lnTo>
                    <a:pt x="2870482" y="642751"/>
                  </a:lnTo>
                  <a:lnTo>
                    <a:pt x="2884282" y="652114"/>
                  </a:lnTo>
                  <a:lnTo>
                    <a:pt x="2898082" y="661480"/>
                  </a:lnTo>
                  <a:lnTo>
                    <a:pt x="2911883" y="670850"/>
                  </a:lnTo>
                  <a:lnTo>
                    <a:pt x="2925683" y="680223"/>
                  </a:lnTo>
                  <a:lnTo>
                    <a:pt x="2939483" y="689598"/>
                  </a:lnTo>
                  <a:lnTo>
                    <a:pt x="2953284" y="698976"/>
                  </a:lnTo>
                  <a:lnTo>
                    <a:pt x="2967084" y="708356"/>
                  </a:lnTo>
                  <a:lnTo>
                    <a:pt x="2967084" y="70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48686" y="2334661"/>
              <a:ext cx="2967084" cy="876045"/>
            </a:xfrm>
            <a:custGeom>
              <a:avLst/>
              <a:pathLst>
                <a:path w="2967084" h="876045">
                  <a:moveTo>
                    <a:pt x="2967084" y="876045"/>
                  </a:moveTo>
                  <a:lnTo>
                    <a:pt x="2967084" y="876045"/>
                  </a:lnTo>
                  <a:lnTo>
                    <a:pt x="2953284" y="864063"/>
                  </a:lnTo>
                  <a:lnTo>
                    <a:pt x="2939483" y="852083"/>
                  </a:lnTo>
                  <a:lnTo>
                    <a:pt x="2925683" y="840106"/>
                  </a:lnTo>
                  <a:lnTo>
                    <a:pt x="2911883" y="828131"/>
                  </a:lnTo>
                  <a:lnTo>
                    <a:pt x="2898082" y="816159"/>
                  </a:lnTo>
                  <a:lnTo>
                    <a:pt x="2884282" y="804189"/>
                  </a:lnTo>
                  <a:lnTo>
                    <a:pt x="2870482" y="792223"/>
                  </a:lnTo>
                  <a:lnTo>
                    <a:pt x="2856681" y="780260"/>
                  </a:lnTo>
                  <a:lnTo>
                    <a:pt x="2842881" y="768301"/>
                  </a:lnTo>
                  <a:lnTo>
                    <a:pt x="2829080" y="756345"/>
                  </a:lnTo>
                  <a:lnTo>
                    <a:pt x="2815280" y="744394"/>
                  </a:lnTo>
                  <a:lnTo>
                    <a:pt x="2801480" y="732447"/>
                  </a:lnTo>
                  <a:lnTo>
                    <a:pt x="2787679" y="720505"/>
                  </a:lnTo>
                  <a:lnTo>
                    <a:pt x="2773879" y="708569"/>
                  </a:lnTo>
                  <a:lnTo>
                    <a:pt x="2760078" y="696638"/>
                  </a:lnTo>
                  <a:lnTo>
                    <a:pt x="2746278" y="684714"/>
                  </a:lnTo>
                  <a:lnTo>
                    <a:pt x="2732478" y="672796"/>
                  </a:lnTo>
                  <a:lnTo>
                    <a:pt x="2718677" y="660886"/>
                  </a:lnTo>
                  <a:lnTo>
                    <a:pt x="2704877" y="648983"/>
                  </a:lnTo>
                  <a:lnTo>
                    <a:pt x="2691076" y="637089"/>
                  </a:lnTo>
                  <a:lnTo>
                    <a:pt x="2677276" y="625205"/>
                  </a:lnTo>
                  <a:lnTo>
                    <a:pt x="2663476" y="613331"/>
                  </a:lnTo>
                  <a:lnTo>
                    <a:pt x="2649675" y="601467"/>
                  </a:lnTo>
                  <a:lnTo>
                    <a:pt x="2635875" y="589616"/>
                  </a:lnTo>
                  <a:lnTo>
                    <a:pt x="2622074" y="577777"/>
                  </a:lnTo>
                  <a:lnTo>
                    <a:pt x="2608274" y="565952"/>
                  </a:lnTo>
                  <a:lnTo>
                    <a:pt x="2594474" y="554142"/>
                  </a:lnTo>
                  <a:lnTo>
                    <a:pt x="2580673" y="542349"/>
                  </a:lnTo>
                  <a:lnTo>
                    <a:pt x="2566873" y="530573"/>
                  </a:lnTo>
                  <a:lnTo>
                    <a:pt x="2553072" y="518817"/>
                  </a:lnTo>
                  <a:lnTo>
                    <a:pt x="2539272" y="507081"/>
                  </a:lnTo>
                  <a:lnTo>
                    <a:pt x="2525472" y="495368"/>
                  </a:lnTo>
                  <a:lnTo>
                    <a:pt x="2511671" y="483679"/>
                  </a:lnTo>
                  <a:lnTo>
                    <a:pt x="2497871" y="472017"/>
                  </a:lnTo>
                  <a:lnTo>
                    <a:pt x="2484070" y="460383"/>
                  </a:lnTo>
                  <a:lnTo>
                    <a:pt x="2470270" y="448780"/>
                  </a:lnTo>
                  <a:lnTo>
                    <a:pt x="2456470" y="437211"/>
                  </a:lnTo>
                  <a:lnTo>
                    <a:pt x="2442669" y="425677"/>
                  </a:lnTo>
                  <a:lnTo>
                    <a:pt x="2428869" y="414183"/>
                  </a:lnTo>
                  <a:lnTo>
                    <a:pt x="2415068" y="402732"/>
                  </a:lnTo>
                  <a:lnTo>
                    <a:pt x="2401268" y="391326"/>
                  </a:lnTo>
                  <a:lnTo>
                    <a:pt x="2387468" y="379969"/>
                  </a:lnTo>
                  <a:lnTo>
                    <a:pt x="2373667" y="368666"/>
                  </a:lnTo>
                  <a:lnTo>
                    <a:pt x="2359867" y="357421"/>
                  </a:lnTo>
                  <a:lnTo>
                    <a:pt x="2346067" y="346237"/>
                  </a:lnTo>
                  <a:lnTo>
                    <a:pt x="2332266" y="335121"/>
                  </a:lnTo>
                  <a:lnTo>
                    <a:pt x="2318466" y="324076"/>
                  </a:lnTo>
                  <a:lnTo>
                    <a:pt x="2304665" y="313108"/>
                  </a:lnTo>
                  <a:lnTo>
                    <a:pt x="2290865" y="302220"/>
                  </a:lnTo>
                  <a:lnTo>
                    <a:pt x="2277065" y="291417"/>
                  </a:lnTo>
                  <a:lnTo>
                    <a:pt x="2263264" y="280705"/>
                  </a:lnTo>
                  <a:lnTo>
                    <a:pt x="2249464" y="270088"/>
                  </a:lnTo>
                  <a:lnTo>
                    <a:pt x="2235663" y="259572"/>
                  </a:lnTo>
                  <a:lnTo>
                    <a:pt x="2221863" y="249164"/>
                  </a:lnTo>
                  <a:lnTo>
                    <a:pt x="2208063" y="238871"/>
                  </a:lnTo>
                  <a:lnTo>
                    <a:pt x="2194262" y="228698"/>
                  </a:lnTo>
                  <a:lnTo>
                    <a:pt x="2180462" y="218653"/>
                  </a:lnTo>
                  <a:lnTo>
                    <a:pt x="2166661" y="208744"/>
                  </a:lnTo>
                  <a:lnTo>
                    <a:pt x="2152861" y="198979"/>
                  </a:lnTo>
                  <a:lnTo>
                    <a:pt x="2139061" y="189364"/>
                  </a:lnTo>
                  <a:lnTo>
                    <a:pt x="2125260" y="179909"/>
                  </a:lnTo>
                  <a:lnTo>
                    <a:pt x="2111460" y="170621"/>
                  </a:lnTo>
                  <a:lnTo>
                    <a:pt x="2097659" y="161508"/>
                  </a:lnTo>
                  <a:lnTo>
                    <a:pt x="2083859" y="152579"/>
                  </a:lnTo>
                  <a:lnTo>
                    <a:pt x="2070059" y="143841"/>
                  </a:lnTo>
                  <a:lnTo>
                    <a:pt x="2056258" y="135302"/>
                  </a:lnTo>
                  <a:lnTo>
                    <a:pt x="2042458" y="126971"/>
                  </a:lnTo>
                  <a:lnTo>
                    <a:pt x="2028657" y="118853"/>
                  </a:lnTo>
                  <a:lnTo>
                    <a:pt x="2014857" y="110957"/>
                  </a:lnTo>
                  <a:lnTo>
                    <a:pt x="2001057" y="103289"/>
                  </a:lnTo>
                  <a:lnTo>
                    <a:pt x="1987256" y="95857"/>
                  </a:lnTo>
                  <a:lnTo>
                    <a:pt x="1973456" y="88666"/>
                  </a:lnTo>
                  <a:lnTo>
                    <a:pt x="1959655" y="81723"/>
                  </a:lnTo>
                  <a:lnTo>
                    <a:pt x="1945855" y="75035"/>
                  </a:lnTo>
                  <a:lnTo>
                    <a:pt x="1932055" y="68607"/>
                  </a:lnTo>
                  <a:lnTo>
                    <a:pt x="1918254" y="62446"/>
                  </a:lnTo>
                  <a:lnTo>
                    <a:pt x="1904454" y="56558"/>
                  </a:lnTo>
                  <a:lnTo>
                    <a:pt x="1890654" y="50949"/>
                  </a:lnTo>
                  <a:lnTo>
                    <a:pt x="1876853" y="45622"/>
                  </a:lnTo>
                  <a:lnTo>
                    <a:pt x="1863053" y="40585"/>
                  </a:lnTo>
                  <a:lnTo>
                    <a:pt x="1849252" y="35841"/>
                  </a:lnTo>
                  <a:lnTo>
                    <a:pt x="1835452" y="31394"/>
                  </a:lnTo>
                  <a:lnTo>
                    <a:pt x="1821652" y="27247"/>
                  </a:lnTo>
                  <a:lnTo>
                    <a:pt x="1807851" y="23402"/>
                  </a:lnTo>
                  <a:lnTo>
                    <a:pt x="1794051" y="19861"/>
                  </a:lnTo>
                  <a:lnTo>
                    <a:pt x="1780250" y="16624"/>
                  </a:lnTo>
                  <a:lnTo>
                    <a:pt x="1766450" y="13690"/>
                  </a:lnTo>
                  <a:lnTo>
                    <a:pt x="1752650" y="11056"/>
                  </a:lnTo>
                  <a:lnTo>
                    <a:pt x="1738849" y="8721"/>
                  </a:lnTo>
                  <a:lnTo>
                    <a:pt x="1725049" y="6678"/>
                  </a:lnTo>
                  <a:lnTo>
                    <a:pt x="1711248" y="4923"/>
                  </a:lnTo>
                  <a:lnTo>
                    <a:pt x="1697448" y="3449"/>
                  </a:lnTo>
                  <a:lnTo>
                    <a:pt x="1683648" y="2248"/>
                  </a:lnTo>
                  <a:lnTo>
                    <a:pt x="1669847" y="1312"/>
                  </a:lnTo>
                  <a:lnTo>
                    <a:pt x="1656047" y="632"/>
                  </a:lnTo>
                  <a:lnTo>
                    <a:pt x="1642246" y="198"/>
                  </a:lnTo>
                  <a:lnTo>
                    <a:pt x="1628446" y="0"/>
                  </a:lnTo>
                  <a:lnTo>
                    <a:pt x="1614646" y="27"/>
                  </a:lnTo>
                  <a:lnTo>
                    <a:pt x="1600845" y="271"/>
                  </a:lnTo>
                  <a:lnTo>
                    <a:pt x="1587045" y="720"/>
                  </a:lnTo>
                  <a:lnTo>
                    <a:pt x="1573244" y="1365"/>
                  </a:lnTo>
                  <a:lnTo>
                    <a:pt x="1559444" y="2195"/>
                  </a:lnTo>
                  <a:lnTo>
                    <a:pt x="1545644" y="3202"/>
                  </a:lnTo>
                  <a:lnTo>
                    <a:pt x="1531843" y="4376"/>
                  </a:lnTo>
                  <a:lnTo>
                    <a:pt x="1518043" y="5709"/>
                  </a:lnTo>
                  <a:lnTo>
                    <a:pt x="1504242" y="7193"/>
                  </a:lnTo>
                  <a:lnTo>
                    <a:pt x="1490442" y="8820"/>
                  </a:lnTo>
                  <a:lnTo>
                    <a:pt x="1476642" y="10582"/>
                  </a:lnTo>
                  <a:lnTo>
                    <a:pt x="1462841" y="12474"/>
                  </a:lnTo>
                  <a:lnTo>
                    <a:pt x="1449041" y="14489"/>
                  </a:lnTo>
                  <a:lnTo>
                    <a:pt x="1435241" y="16622"/>
                  </a:lnTo>
                  <a:lnTo>
                    <a:pt x="1421440" y="18866"/>
                  </a:lnTo>
                  <a:lnTo>
                    <a:pt x="1407640" y="21218"/>
                  </a:lnTo>
                  <a:lnTo>
                    <a:pt x="1393839" y="23673"/>
                  </a:lnTo>
                  <a:lnTo>
                    <a:pt x="1380039" y="26228"/>
                  </a:lnTo>
                  <a:lnTo>
                    <a:pt x="1366239" y="28879"/>
                  </a:lnTo>
                  <a:lnTo>
                    <a:pt x="1352438" y="31622"/>
                  </a:lnTo>
                  <a:lnTo>
                    <a:pt x="1338638" y="34456"/>
                  </a:lnTo>
                  <a:lnTo>
                    <a:pt x="1324837" y="37378"/>
                  </a:lnTo>
                  <a:lnTo>
                    <a:pt x="1311037" y="40387"/>
                  </a:lnTo>
                  <a:lnTo>
                    <a:pt x="1297237" y="43480"/>
                  </a:lnTo>
                  <a:lnTo>
                    <a:pt x="1283436" y="46657"/>
                  </a:lnTo>
                  <a:lnTo>
                    <a:pt x="1269636" y="49916"/>
                  </a:lnTo>
                  <a:lnTo>
                    <a:pt x="1255835" y="53257"/>
                  </a:lnTo>
                  <a:lnTo>
                    <a:pt x="1242035" y="56678"/>
                  </a:lnTo>
                  <a:lnTo>
                    <a:pt x="1228235" y="60178"/>
                  </a:lnTo>
                  <a:lnTo>
                    <a:pt x="1214434" y="63756"/>
                  </a:lnTo>
                  <a:lnTo>
                    <a:pt x="1200634" y="67412"/>
                  </a:lnTo>
                  <a:lnTo>
                    <a:pt x="1186833" y="71146"/>
                  </a:lnTo>
                  <a:lnTo>
                    <a:pt x="1173033" y="74957"/>
                  </a:lnTo>
                  <a:lnTo>
                    <a:pt x="1159233" y="78847"/>
                  </a:lnTo>
                  <a:lnTo>
                    <a:pt x="1145432" y="82815"/>
                  </a:lnTo>
                  <a:lnTo>
                    <a:pt x="1131632" y="86861"/>
                  </a:lnTo>
                  <a:lnTo>
                    <a:pt x="1117831" y="90987"/>
                  </a:lnTo>
                  <a:lnTo>
                    <a:pt x="1104031" y="95194"/>
                  </a:lnTo>
                  <a:lnTo>
                    <a:pt x="1090231" y="99481"/>
                  </a:lnTo>
                  <a:lnTo>
                    <a:pt x="1076430" y="103851"/>
                  </a:lnTo>
                  <a:lnTo>
                    <a:pt x="1062630" y="108304"/>
                  </a:lnTo>
                  <a:lnTo>
                    <a:pt x="1048829" y="112842"/>
                  </a:lnTo>
                  <a:lnTo>
                    <a:pt x="1035029" y="117464"/>
                  </a:lnTo>
                  <a:lnTo>
                    <a:pt x="1021229" y="122174"/>
                  </a:lnTo>
                  <a:lnTo>
                    <a:pt x="1007428" y="126971"/>
                  </a:lnTo>
                  <a:lnTo>
                    <a:pt x="993628" y="131856"/>
                  </a:lnTo>
                  <a:lnTo>
                    <a:pt x="979827" y="136831"/>
                  </a:lnTo>
                  <a:lnTo>
                    <a:pt x="966027" y="141897"/>
                  </a:lnTo>
                  <a:lnTo>
                    <a:pt x="952227" y="147054"/>
                  </a:lnTo>
                  <a:lnTo>
                    <a:pt x="938426" y="152302"/>
                  </a:lnTo>
                  <a:lnTo>
                    <a:pt x="924626" y="157644"/>
                  </a:lnTo>
                  <a:lnTo>
                    <a:pt x="910826" y="163078"/>
                  </a:lnTo>
                  <a:lnTo>
                    <a:pt x="897025" y="168607"/>
                  </a:lnTo>
                  <a:lnTo>
                    <a:pt x="883225" y="174229"/>
                  </a:lnTo>
                  <a:lnTo>
                    <a:pt x="869424" y="179946"/>
                  </a:lnTo>
                  <a:lnTo>
                    <a:pt x="855624" y="185757"/>
                  </a:lnTo>
                  <a:lnTo>
                    <a:pt x="841824" y="191663"/>
                  </a:lnTo>
                  <a:lnTo>
                    <a:pt x="828023" y="197663"/>
                  </a:lnTo>
                  <a:lnTo>
                    <a:pt x="814223" y="203759"/>
                  </a:lnTo>
                  <a:lnTo>
                    <a:pt x="800422" y="209949"/>
                  </a:lnTo>
                  <a:lnTo>
                    <a:pt x="786622" y="216234"/>
                  </a:lnTo>
                  <a:lnTo>
                    <a:pt x="772822" y="222613"/>
                  </a:lnTo>
                  <a:lnTo>
                    <a:pt x="759021" y="229087"/>
                  </a:lnTo>
                  <a:lnTo>
                    <a:pt x="745221" y="235656"/>
                  </a:lnTo>
                  <a:lnTo>
                    <a:pt x="731420" y="242319"/>
                  </a:lnTo>
                  <a:lnTo>
                    <a:pt x="717620" y="249075"/>
                  </a:lnTo>
                  <a:lnTo>
                    <a:pt x="703820" y="255926"/>
                  </a:lnTo>
                  <a:lnTo>
                    <a:pt x="690019" y="262870"/>
                  </a:lnTo>
                  <a:lnTo>
                    <a:pt x="676219" y="269908"/>
                  </a:lnTo>
                  <a:lnTo>
                    <a:pt x="662418" y="277039"/>
                  </a:lnTo>
                  <a:lnTo>
                    <a:pt x="648618" y="284263"/>
                  </a:lnTo>
                  <a:lnTo>
                    <a:pt x="634818" y="291579"/>
                  </a:lnTo>
                  <a:lnTo>
                    <a:pt x="621017" y="298988"/>
                  </a:lnTo>
                  <a:lnTo>
                    <a:pt x="607217" y="306490"/>
                  </a:lnTo>
                  <a:lnTo>
                    <a:pt x="593416" y="314083"/>
                  </a:lnTo>
                  <a:lnTo>
                    <a:pt x="579616" y="321768"/>
                  </a:lnTo>
                  <a:lnTo>
                    <a:pt x="565816" y="329544"/>
                  </a:lnTo>
                  <a:lnTo>
                    <a:pt x="552015" y="337411"/>
                  </a:lnTo>
                  <a:lnTo>
                    <a:pt x="538215" y="345369"/>
                  </a:lnTo>
                  <a:lnTo>
                    <a:pt x="524414" y="353417"/>
                  </a:lnTo>
                  <a:lnTo>
                    <a:pt x="510614" y="361556"/>
                  </a:lnTo>
                  <a:lnTo>
                    <a:pt x="496814" y="369784"/>
                  </a:lnTo>
                  <a:lnTo>
                    <a:pt x="483013" y="378101"/>
                  </a:lnTo>
                  <a:lnTo>
                    <a:pt x="469213" y="386507"/>
                  </a:lnTo>
                  <a:lnTo>
                    <a:pt x="455413" y="395002"/>
                  </a:lnTo>
                  <a:lnTo>
                    <a:pt x="441612" y="403584"/>
                  </a:lnTo>
                  <a:lnTo>
                    <a:pt x="427812" y="412255"/>
                  </a:lnTo>
                  <a:lnTo>
                    <a:pt x="414011" y="421012"/>
                  </a:lnTo>
                  <a:lnTo>
                    <a:pt x="400211" y="429856"/>
                  </a:lnTo>
                  <a:lnTo>
                    <a:pt x="386411" y="438786"/>
                  </a:lnTo>
                  <a:lnTo>
                    <a:pt x="372610" y="447802"/>
                  </a:lnTo>
                  <a:lnTo>
                    <a:pt x="358810" y="456904"/>
                  </a:lnTo>
                  <a:lnTo>
                    <a:pt x="345009" y="466089"/>
                  </a:lnTo>
                  <a:lnTo>
                    <a:pt x="331209" y="475359"/>
                  </a:lnTo>
                  <a:lnTo>
                    <a:pt x="317409" y="484713"/>
                  </a:lnTo>
                  <a:lnTo>
                    <a:pt x="303608" y="494150"/>
                  </a:lnTo>
                  <a:lnTo>
                    <a:pt x="289808" y="503669"/>
                  </a:lnTo>
                  <a:lnTo>
                    <a:pt x="276007" y="513270"/>
                  </a:lnTo>
                  <a:lnTo>
                    <a:pt x="262207" y="522952"/>
                  </a:lnTo>
                  <a:lnTo>
                    <a:pt x="248407" y="532716"/>
                  </a:lnTo>
                  <a:lnTo>
                    <a:pt x="234606" y="542559"/>
                  </a:lnTo>
                  <a:lnTo>
                    <a:pt x="220806" y="552482"/>
                  </a:lnTo>
                  <a:lnTo>
                    <a:pt x="207005" y="562484"/>
                  </a:lnTo>
                  <a:lnTo>
                    <a:pt x="193205" y="572564"/>
                  </a:lnTo>
                  <a:lnTo>
                    <a:pt x="179405" y="582722"/>
                  </a:lnTo>
                  <a:lnTo>
                    <a:pt x="165604" y="592957"/>
                  </a:lnTo>
                  <a:lnTo>
                    <a:pt x="151804" y="603269"/>
                  </a:lnTo>
                  <a:lnTo>
                    <a:pt x="138003" y="613656"/>
                  </a:lnTo>
                  <a:lnTo>
                    <a:pt x="124203" y="624119"/>
                  </a:lnTo>
                  <a:lnTo>
                    <a:pt x="110403" y="634656"/>
                  </a:lnTo>
                  <a:lnTo>
                    <a:pt x="96602" y="645268"/>
                  </a:lnTo>
                  <a:lnTo>
                    <a:pt x="82802" y="655953"/>
                  </a:lnTo>
                  <a:lnTo>
                    <a:pt x="69001" y="666711"/>
                  </a:lnTo>
                  <a:lnTo>
                    <a:pt x="55201" y="677542"/>
                  </a:lnTo>
                  <a:lnTo>
                    <a:pt x="41401" y="688444"/>
                  </a:lnTo>
                  <a:lnTo>
                    <a:pt x="27600" y="699417"/>
                  </a:lnTo>
                  <a:lnTo>
                    <a:pt x="13800" y="710460"/>
                  </a:lnTo>
                  <a:lnTo>
                    <a:pt x="0" y="721574"/>
                  </a:lnTo>
                  <a:lnTo>
                    <a:pt x="0" y="7215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48686" y="2343067"/>
              <a:ext cx="2967084" cy="863481"/>
            </a:xfrm>
            <a:custGeom>
              <a:avLst/>
              <a:pathLst>
                <a:path w="2967084" h="863481">
                  <a:moveTo>
                    <a:pt x="0" y="335765"/>
                  </a:moveTo>
                  <a:lnTo>
                    <a:pt x="13800" y="331578"/>
                  </a:lnTo>
                  <a:lnTo>
                    <a:pt x="27600" y="327407"/>
                  </a:lnTo>
                  <a:lnTo>
                    <a:pt x="41401" y="323254"/>
                  </a:lnTo>
                  <a:lnTo>
                    <a:pt x="55201" y="319119"/>
                  </a:lnTo>
                  <a:lnTo>
                    <a:pt x="69001" y="315001"/>
                  </a:lnTo>
                  <a:lnTo>
                    <a:pt x="82802" y="310900"/>
                  </a:lnTo>
                  <a:lnTo>
                    <a:pt x="96602" y="306817"/>
                  </a:lnTo>
                  <a:lnTo>
                    <a:pt x="110403" y="302752"/>
                  </a:lnTo>
                  <a:lnTo>
                    <a:pt x="124203" y="298704"/>
                  </a:lnTo>
                  <a:lnTo>
                    <a:pt x="138003" y="294675"/>
                  </a:lnTo>
                  <a:lnTo>
                    <a:pt x="151804" y="290663"/>
                  </a:lnTo>
                  <a:lnTo>
                    <a:pt x="165604" y="286669"/>
                  </a:lnTo>
                  <a:lnTo>
                    <a:pt x="179405" y="282694"/>
                  </a:lnTo>
                  <a:lnTo>
                    <a:pt x="193205" y="278736"/>
                  </a:lnTo>
                  <a:lnTo>
                    <a:pt x="207005" y="274797"/>
                  </a:lnTo>
                  <a:lnTo>
                    <a:pt x="220806" y="270877"/>
                  </a:lnTo>
                  <a:lnTo>
                    <a:pt x="234606" y="266975"/>
                  </a:lnTo>
                  <a:lnTo>
                    <a:pt x="248407" y="263092"/>
                  </a:lnTo>
                  <a:lnTo>
                    <a:pt x="262207" y="259228"/>
                  </a:lnTo>
                  <a:lnTo>
                    <a:pt x="276007" y="255382"/>
                  </a:lnTo>
                  <a:lnTo>
                    <a:pt x="289808" y="251556"/>
                  </a:lnTo>
                  <a:lnTo>
                    <a:pt x="303608" y="247749"/>
                  </a:lnTo>
                  <a:lnTo>
                    <a:pt x="317409" y="243962"/>
                  </a:lnTo>
                  <a:lnTo>
                    <a:pt x="331209" y="240193"/>
                  </a:lnTo>
                  <a:lnTo>
                    <a:pt x="345009" y="236445"/>
                  </a:lnTo>
                  <a:lnTo>
                    <a:pt x="358810" y="232717"/>
                  </a:lnTo>
                  <a:lnTo>
                    <a:pt x="372610" y="229008"/>
                  </a:lnTo>
                  <a:lnTo>
                    <a:pt x="386411" y="225320"/>
                  </a:lnTo>
                  <a:lnTo>
                    <a:pt x="400211" y="221651"/>
                  </a:lnTo>
                  <a:lnTo>
                    <a:pt x="414011" y="218004"/>
                  </a:lnTo>
                  <a:lnTo>
                    <a:pt x="427812" y="214377"/>
                  </a:lnTo>
                  <a:lnTo>
                    <a:pt x="441612" y="210770"/>
                  </a:lnTo>
                  <a:lnTo>
                    <a:pt x="455413" y="207185"/>
                  </a:lnTo>
                  <a:lnTo>
                    <a:pt x="469213" y="203621"/>
                  </a:lnTo>
                  <a:lnTo>
                    <a:pt x="483013" y="200078"/>
                  </a:lnTo>
                  <a:lnTo>
                    <a:pt x="496814" y="196556"/>
                  </a:lnTo>
                  <a:lnTo>
                    <a:pt x="510614" y="193057"/>
                  </a:lnTo>
                  <a:lnTo>
                    <a:pt x="524414" y="189579"/>
                  </a:lnTo>
                  <a:lnTo>
                    <a:pt x="538215" y="186123"/>
                  </a:lnTo>
                  <a:lnTo>
                    <a:pt x="552015" y="182689"/>
                  </a:lnTo>
                  <a:lnTo>
                    <a:pt x="565816" y="179278"/>
                  </a:lnTo>
                  <a:lnTo>
                    <a:pt x="579616" y="175889"/>
                  </a:lnTo>
                  <a:lnTo>
                    <a:pt x="593416" y="172524"/>
                  </a:lnTo>
                  <a:lnTo>
                    <a:pt x="607217" y="169181"/>
                  </a:lnTo>
                  <a:lnTo>
                    <a:pt x="621017" y="165861"/>
                  </a:lnTo>
                  <a:lnTo>
                    <a:pt x="634818" y="162565"/>
                  </a:lnTo>
                  <a:lnTo>
                    <a:pt x="648618" y="159293"/>
                  </a:lnTo>
                  <a:lnTo>
                    <a:pt x="662418" y="156044"/>
                  </a:lnTo>
                  <a:lnTo>
                    <a:pt x="676219" y="152820"/>
                  </a:lnTo>
                  <a:lnTo>
                    <a:pt x="690019" y="149620"/>
                  </a:lnTo>
                  <a:lnTo>
                    <a:pt x="703820" y="146444"/>
                  </a:lnTo>
                  <a:lnTo>
                    <a:pt x="717620" y="143294"/>
                  </a:lnTo>
                  <a:lnTo>
                    <a:pt x="731420" y="140168"/>
                  </a:lnTo>
                  <a:lnTo>
                    <a:pt x="745221" y="137068"/>
                  </a:lnTo>
                  <a:lnTo>
                    <a:pt x="759021" y="133993"/>
                  </a:lnTo>
                  <a:lnTo>
                    <a:pt x="772822" y="130944"/>
                  </a:lnTo>
                  <a:lnTo>
                    <a:pt x="786622" y="127921"/>
                  </a:lnTo>
                  <a:lnTo>
                    <a:pt x="800422" y="124924"/>
                  </a:lnTo>
                  <a:lnTo>
                    <a:pt x="814223" y="121954"/>
                  </a:lnTo>
                  <a:lnTo>
                    <a:pt x="828023" y="119011"/>
                  </a:lnTo>
                  <a:lnTo>
                    <a:pt x="841824" y="116095"/>
                  </a:lnTo>
                  <a:lnTo>
                    <a:pt x="855624" y="113207"/>
                  </a:lnTo>
                  <a:lnTo>
                    <a:pt x="869424" y="110346"/>
                  </a:lnTo>
                  <a:lnTo>
                    <a:pt x="883225" y="107513"/>
                  </a:lnTo>
                  <a:lnTo>
                    <a:pt x="897025" y="104708"/>
                  </a:lnTo>
                  <a:lnTo>
                    <a:pt x="910826" y="101931"/>
                  </a:lnTo>
                  <a:lnTo>
                    <a:pt x="924626" y="99184"/>
                  </a:lnTo>
                  <a:lnTo>
                    <a:pt x="938426" y="96465"/>
                  </a:lnTo>
                  <a:lnTo>
                    <a:pt x="952227" y="93776"/>
                  </a:lnTo>
                  <a:lnTo>
                    <a:pt x="966027" y="91116"/>
                  </a:lnTo>
                  <a:lnTo>
                    <a:pt x="979827" y="88485"/>
                  </a:lnTo>
                  <a:lnTo>
                    <a:pt x="993628" y="85885"/>
                  </a:lnTo>
                  <a:lnTo>
                    <a:pt x="1007428" y="83315"/>
                  </a:lnTo>
                  <a:lnTo>
                    <a:pt x="1021229" y="80775"/>
                  </a:lnTo>
                  <a:lnTo>
                    <a:pt x="1035029" y="78266"/>
                  </a:lnTo>
                  <a:lnTo>
                    <a:pt x="1048829" y="75788"/>
                  </a:lnTo>
                  <a:lnTo>
                    <a:pt x="1062630" y="73341"/>
                  </a:lnTo>
                  <a:lnTo>
                    <a:pt x="1076430" y="70925"/>
                  </a:lnTo>
                  <a:lnTo>
                    <a:pt x="1090231" y="68541"/>
                  </a:lnTo>
                  <a:lnTo>
                    <a:pt x="1104031" y="66188"/>
                  </a:lnTo>
                  <a:lnTo>
                    <a:pt x="1117831" y="63868"/>
                  </a:lnTo>
                  <a:lnTo>
                    <a:pt x="1131632" y="61579"/>
                  </a:lnTo>
                  <a:lnTo>
                    <a:pt x="1145432" y="59323"/>
                  </a:lnTo>
                  <a:lnTo>
                    <a:pt x="1159233" y="57099"/>
                  </a:lnTo>
                  <a:lnTo>
                    <a:pt x="1173033" y="54907"/>
                  </a:lnTo>
                  <a:lnTo>
                    <a:pt x="1186833" y="52749"/>
                  </a:lnTo>
                  <a:lnTo>
                    <a:pt x="1200634" y="50624"/>
                  </a:lnTo>
                  <a:lnTo>
                    <a:pt x="1214434" y="48532"/>
                  </a:lnTo>
                  <a:lnTo>
                    <a:pt x="1228235" y="46473"/>
                  </a:lnTo>
                  <a:lnTo>
                    <a:pt x="1242035" y="44448"/>
                  </a:lnTo>
                  <a:lnTo>
                    <a:pt x="1255835" y="42458"/>
                  </a:lnTo>
                  <a:lnTo>
                    <a:pt x="1269636" y="40501"/>
                  </a:lnTo>
                  <a:lnTo>
                    <a:pt x="1283436" y="38580"/>
                  </a:lnTo>
                  <a:lnTo>
                    <a:pt x="1297237" y="36693"/>
                  </a:lnTo>
                  <a:lnTo>
                    <a:pt x="1311037" y="34841"/>
                  </a:lnTo>
                  <a:lnTo>
                    <a:pt x="1324837" y="33024"/>
                  </a:lnTo>
                  <a:lnTo>
                    <a:pt x="1338638" y="31241"/>
                  </a:lnTo>
                  <a:lnTo>
                    <a:pt x="1352438" y="29493"/>
                  </a:lnTo>
                  <a:lnTo>
                    <a:pt x="1366239" y="27780"/>
                  </a:lnTo>
                  <a:lnTo>
                    <a:pt x="1380039" y="26102"/>
                  </a:lnTo>
                  <a:lnTo>
                    <a:pt x="1393839" y="24459"/>
                  </a:lnTo>
                  <a:lnTo>
                    <a:pt x="1407640" y="22851"/>
                  </a:lnTo>
                  <a:lnTo>
                    <a:pt x="1421440" y="21280"/>
                  </a:lnTo>
                  <a:lnTo>
                    <a:pt x="1435241" y="19745"/>
                  </a:lnTo>
                  <a:lnTo>
                    <a:pt x="1449041" y="18248"/>
                  </a:lnTo>
                  <a:lnTo>
                    <a:pt x="1462841" y="16789"/>
                  </a:lnTo>
                  <a:lnTo>
                    <a:pt x="1476642" y="15370"/>
                  </a:lnTo>
                  <a:lnTo>
                    <a:pt x="1490442" y="13992"/>
                  </a:lnTo>
                  <a:lnTo>
                    <a:pt x="1504242" y="12657"/>
                  </a:lnTo>
                  <a:lnTo>
                    <a:pt x="1518043" y="11366"/>
                  </a:lnTo>
                  <a:lnTo>
                    <a:pt x="1531843" y="10123"/>
                  </a:lnTo>
                  <a:lnTo>
                    <a:pt x="1545644" y="8929"/>
                  </a:lnTo>
                  <a:lnTo>
                    <a:pt x="1559444" y="7788"/>
                  </a:lnTo>
                  <a:lnTo>
                    <a:pt x="1573244" y="6702"/>
                  </a:lnTo>
                  <a:lnTo>
                    <a:pt x="1587045" y="5677"/>
                  </a:lnTo>
                  <a:lnTo>
                    <a:pt x="1600845" y="4717"/>
                  </a:lnTo>
                  <a:lnTo>
                    <a:pt x="1614646" y="3826"/>
                  </a:lnTo>
                  <a:lnTo>
                    <a:pt x="1628446" y="3009"/>
                  </a:lnTo>
                  <a:lnTo>
                    <a:pt x="1642246" y="2274"/>
                  </a:lnTo>
                  <a:lnTo>
                    <a:pt x="1656047" y="1627"/>
                  </a:lnTo>
                  <a:lnTo>
                    <a:pt x="1669847" y="1076"/>
                  </a:lnTo>
                  <a:lnTo>
                    <a:pt x="1683648" y="628"/>
                  </a:lnTo>
                  <a:lnTo>
                    <a:pt x="1697448" y="293"/>
                  </a:lnTo>
                  <a:lnTo>
                    <a:pt x="1711248" y="80"/>
                  </a:lnTo>
                  <a:lnTo>
                    <a:pt x="1725049" y="0"/>
                  </a:lnTo>
                  <a:lnTo>
                    <a:pt x="1738849" y="62"/>
                  </a:lnTo>
                  <a:lnTo>
                    <a:pt x="1752650" y="280"/>
                  </a:lnTo>
                  <a:lnTo>
                    <a:pt x="1766450" y="664"/>
                  </a:lnTo>
                  <a:lnTo>
                    <a:pt x="1780250" y="1228"/>
                  </a:lnTo>
                  <a:lnTo>
                    <a:pt x="1794051" y="1984"/>
                  </a:lnTo>
                  <a:lnTo>
                    <a:pt x="1807851" y="2945"/>
                  </a:lnTo>
                  <a:lnTo>
                    <a:pt x="1821652" y="4124"/>
                  </a:lnTo>
                  <a:lnTo>
                    <a:pt x="1835452" y="5535"/>
                  </a:lnTo>
                  <a:lnTo>
                    <a:pt x="1849252" y="7190"/>
                  </a:lnTo>
                  <a:lnTo>
                    <a:pt x="1863053" y="9103"/>
                  </a:lnTo>
                  <a:lnTo>
                    <a:pt x="1876853" y="11284"/>
                  </a:lnTo>
                  <a:lnTo>
                    <a:pt x="1890654" y="13745"/>
                  </a:lnTo>
                  <a:lnTo>
                    <a:pt x="1904454" y="16497"/>
                  </a:lnTo>
                  <a:lnTo>
                    <a:pt x="1918254" y="19548"/>
                  </a:lnTo>
                  <a:lnTo>
                    <a:pt x="1932055" y="22905"/>
                  </a:lnTo>
                  <a:lnTo>
                    <a:pt x="1945855" y="26575"/>
                  </a:lnTo>
                  <a:lnTo>
                    <a:pt x="1959655" y="30562"/>
                  </a:lnTo>
                  <a:lnTo>
                    <a:pt x="1973456" y="34868"/>
                  </a:lnTo>
                  <a:lnTo>
                    <a:pt x="1987256" y="39492"/>
                  </a:lnTo>
                  <a:lnTo>
                    <a:pt x="2001057" y="44433"/>
                  </a:lnTo>
                  <a:lnTo>
                    <a:pt x="2014857" y="49687"/>
                  </a:lnTo>
                  <a:lnTo>
                    <a:pt x="2028657" y="55246"/>
                  </a:lnTo>
                  <a:lnTo>
                    <a:pt x="2042458" y="61103"/>
                  </a:lnTo>
                  <a:lnTo>
                    <a:pt x="2056258" y="67247"/>
                  </a:lnTo>
                  <a:lnTo>
                    <a:pt x="2070059" y="73667"/>
                  </a:lnTo>
                  <a:lnTo>
                    <a:pt x="2083859" y="80348"/>
                  </a:lnTo>
                  <a:lnTo>
                    <a:pt x="2097659" y="87277"/>
                  </a:lnTo>
                  <a:lnTo>
                    <a:pt x="2111460" y="94439"/>
                  </a:lnTo>
                  <a:lnTo>
                    <a:pt x="2125260" y="101819"/>
                  </a:lnTo>
                  <a:lnTo>
                    <a:pt x="2139061" y="109403"/>
                  </a:lnTo>
                  <a:lnTo>
                    <a:pt x="2152861" y="117175"/>
                  </a:lnTo>
                  <a:lnTo>
                    <a:pt x="2166661" y="125124"/>
                  </a:lnTo>
                  <a:lnTo>
                    <a:pt x="2180462" y="133236"/>
                  </a:lnTo>
                  <a:lnTo>
                    <a:pt x="2194262" y="141501"/>
                  </a:lnTo>
                  <a:lnTo>
                    <a:pt x="2208063" y="149908"/>
                  </a:lnTo>
                  <a:lnTo>
                    <a:pt x="2221863" y="158449"/>
                  </a:lnTo>
                  <a:lnTo>
                    <a:pt x="2235663" y="167116"/>
                  </a:lnTo>
                  <a:lnTo>
                    <a:pt x="2249464" y="175903"/>
                  </a:lnTo>
                  <a:lnTo>
                    <a:pt x="2263264" y="184805"/>
                  </a:lnTo>
                  <a:lnTo>
                    <a:pt x="2277065" y="193817"/>
                  </a:lnTo>
                  <a:lnTo>
                    <a:pt x="2290865" y="202935"/>
                  </a:lnTo>
                  <a:lnTo>
                    <a:pt x="2304665" y="212158"/>
                  </a:lnTo>
                  <a:lnTo>
                    <a:pt x="2318466" y="221483"/>
                  </a:lnTo>
                  <a:lnTo>
                    <a:pt x="2332266" y="230908"/>
                  </a:lnTo>
                  <a:lnTo>
                    <a:pt x="2346067" y="240433"/>
                  </a:lnTo>
                  <a:lnTo>
                    <a:pt x="2359867" y="250052"/>
                  </a:lnTo>
                  <a:lnTo>
                    <a:pt x="2373667" y="259760"/>
                  </a:lnTo>
                  <a:lnTo>
                    <a:pt x="2387468" y="269552"/>
                  </a:lnTo>
                  <a:lnTo>
                    <a:pt x="2401268" y="279422"/>
                  </a:lnTo>
                  <a:lnTo>
                    <a:pt x="2415068" y="289365"/>
                  </a:lnTo>
                  <a:lnTo>
                    <a:pt x="2428869" y="299377"/>
                  </a:lnTo>
                  <a:lnTo>
                    <a:pt x="2442669" y="309453"/>
                  </a:lnTo>
                  <a:lnTo>
                    <a:pt x="2456470" y="319588"/>
                  </a:lnTo>
                  <a:lnTo>
                    <a:pt x="2470270" y="329780"/>
                  </a:lnTo>
                  <a:lnTo>
                    <a:pt x="2484070" y="340023"/>
                  </a:lnTo>
                  <a:lnTo>
                    <a:pt x="2497871" y="350314"/>
                  </a:lnTo>
                  <a:lnTo>
                    <a:pt x="2511671" y="360650"/>
                  </a:lnTo>
                  <a:lnTo>
                    <a:pt x="2525472" y="371028"/>
                  </a:lnTo>
                  <a:lnTo>
                    <a:pt x="2539272" y="381444"/>
                  </a:lnTo>
                  <a:lnTo>
                    <a:pt x="2553072" y="391895"/>
                  </a:lnTo>
                  <a:lnTo>
                    <a:pt x="2566873" y="402380"/>
                  </a:lnTo>
                  <a:lnTo>
                    <a:pt x="2580673" y="412895"/>
                  </a:lnTo>
                  <a:lnTo>
                    <a:pt x="2594474" y="423438"/>
                  </a:lnTo>
                  <a:lnTo>
                    <a:pt x="2608274" y="434007"/>
                  </a:lnTo>
                  <a:lnTo>
                    <a:pt x="2622074" y="444600"/>
                  </a:lnTo>
                  <a:lnTo>
                    <a:pt x="2635875" y="455215"/>
                  </a:lnTo>
                  <a:lnTo>
                    <a:pt x="2649675" y="465850"/>
                  </a:lnTo>
                  <a:lnTo>
                    <a:pt x="2663476" y="476504"/>
                  </a:lnTo>
                  <a:lnTo>
                    <a:pt x="2677276" y="487175"/>
                  </a:lnTo>
                  <a:lnTo>
                    <a:pt x="2691076" y="497863"/>
                  </a:lnTo>
                  <a:lnTo>
                    <a:pt x="2704877" y="508564"/>
                  </a:lnTo>
                  <a:lnTo>
                    <a:pt x="2718677" y="519280"/>
                  </a:lnTo>
                  <a:lnTo>
                    <a:pt x="2732478" y="530007"/>
                  </a:lnTo>
                  <a:lnTo>
                    <a:pt x="2746278" y="540746"/>
                  </a:lnTo>
                  <a:lnTo>
                    <a:pt x="2760078" y="551495"/>
                  </a:lnTo>
                  <a:lnTo>
                    <a:pt x="2773879" y="562254"/>
                  </a:lnTo>
                  <a:lnTo>
                    <a:pt x="2787679" y="573021"/>
                  </a:lnTo>
                  <a:lnTo>
                    <a:pt x="2801480" y="583797"/>
                  </a:lnTo>
                  <a:lnTo>
                    <a:pt x="2815280" y="594579"/>
                  </a:lnTo>
                  <a:lnTo>
                    <a:pt x="2829080" y="605369"/>
                  </a:lnTo>
                  <a:lnTo>
                    <a:pt x="2842881" y="616165"/>
                  </a:lnTo>
                  <a:lnTo>
                    <a:pt x="2856681" y="626966"/>
                  </a:lnTo>
                  <a:lnTo>
                    <a:pt x="2870482" y="637772"/>
                  </a:lnTo>
                  <a:lnTo>
                    <a:pt x="2884282" y="648584"/>
                  </a:lnTo>
                  <a:lnTo>
                    <a:pt x="2898082" y="659399"/>
                  </a:lnTo>
                  <a:lnTo>
                    <a:pt x="2911883" y="670218"/>
                  </a:lnTo>
                  <a:lnTo>
                    <a:pt x="2925683" y="681042"/>
                  </a:lnTo>
                  <a:lnTo>
                    <a:pt x="2939483" y="691868"/>
                  </a:lnTo>
                  <a:lnTo>
                    <a:pt x="2953284" y="702697"/>
                  </a:lnTo>
                  <a:lnTo>
                    <a:pt x="2967084" y="713529"/>
                  </a:lnTo>
                  <a:lnTo>
                    <a:pt x="2967084" y="863481"/>
                  </a:lnTo>
                  <a:lnTo>
                    <a:pt x="2953284" y="850374"/>
                  </a:lnTo>
                  <a:lnTo>
                    <a:pt x="2939483" y="837270"/>
                  </a:lnTo>
                  <a:lnTo>
                    <a:pt x="2925683" y="824169"/>
                  </a:lnTo>
                  <a:lnTo>
                    <a:pt x="2911883" y="811070"/>
                  </a:lnTo>
                  <a:lnTo>
                    <a:pt x="2898082" y="797975"/>
                  </a:lnTo>
                  <a:lnTo>
                    <a:pt x="2884282" y="784883"/>
                  </a:lnTo>
                  <a:lnTo>
                    <a:pt x="2870482" y="771794"/>
                  </a:lnTo>
                  <a:lnTo>
                    <a:pt x="2856681" y="758710"/>
                  </a:lnTo>
                  <a:lnTo>
                    <a:pt x="2842881" y="745630"/>
                  </a:lnTo>
                  <a:lnTo>
                    <a:pt x="2829080" y="732554"/>
                  </a:lnTo>
                  <a:lnTo>
                    <a:pt x="2815280" y="719484"/>
                  </a:lnTo>
                  <a:lnTo>
                    <a:pt x="2801480" y="706420"/>
                  </a:lnTo>
                  <a:lnTo>
                    <a:pt x="2787679" y="693362"/>
                  </a:lnTo>
                  <a:lnTo>
                    <a:pt x="2773879" y="680312"/>
                  </a:lnTo>
                  <a:lnTo>
                    <a:pt x="2760078" y="667269"/>
                  </a:lnTo>
                  <a:lnTo>
                    <a:pt x="2746278" y="654234"/>
                  </a:lnTo>
                  <a:lnTo>
                    <a:pt x="2732478" y="641209"/>
                  </a:lnTo>
                  <a:lnTo>
                    <a:pt x="2718677" y="628193"/>
                  </a:lnTo>
                  <a:lnTo>
                    <a:pt x="2704877" y="615190"/>
                  </a:lnTo>
                  <a:lnTo>
                    <a:pt x="2691076" y="602198"/>
                  </a:lnTo>
                  <a:lnTo>
                    <a:pt x="2677276" y="589220"/>
                  </a:lnTo>
                  <a:lnTo>
                    <a:pt x="2663476" y="576257"/>
                  </a:lnTo>
                  <a:lnTo>
                    <a:pt x="2649675" y="563310"/>
                  </a:lnTo>
                  <a:lnTo>
                    <a:pt x="2635875" y="550381"/>
                  </a:lnTo>
                  <a:lnTo>
                    <a:pt x="2622074" y="537472"/>
                  </a:lnTo>
                  <a:lnTo>
                    <a:pt x="2608274" y="524584"/>
                  </a:lnTo>
                  <a:lnTo>
                    <a:pt x="2594474" y="511721"/>
                  </a:lnTo>
                  <a:lnTo>
                    <a:pt x="2580673" y="498884"/>
                  </a:lnTo>
                  <a:lnTo>
                    <a:pt x="2566873" y="486075"/>
                  </a:lnTo>
                  <a:lnTo>
                    <a:pt x="2553072" y="473298"/>
                  </a:lnTo>
                  <a:lnTo>
                    <a:pt x="2539272" y="460556"/>
                  </a:lnTo>
                  <a:lnTo>
                    <a:pt x="2525472" y="447852"/>
                  </a:lnTo>
                  <a:lnTo>
                    <a:pt x="2511671" y="435190"/>
                  </a:lnTo>
                  <a:lnTo>
                    <a:pt x="2497871" y="422574"/>
                  </a:lnTo>
                  <a:lnTo>
                    <a:pt x="2484070" y="410009"/>
                  </a:lnTo>
                  <a:lnTo>
                    <a:pt x="2470270" y="397498"/>
                  </a:lnTo>
                  <a:lnTo>
                    <a:pt x="2456470" y="385048"/>
                  </a:lnTo>
                  <a:lnTo>
                    <a:pt x="2442669" y="372664"/>
                  </a:lnTo>
                  <a:lnTo>
                    <a:pt x="2428869" y="360353"/>
                  </a:lnTo>
                  <a:lnTo>
                    <a:pt x="2415068" y="348120"/>
                  </a:lnTo>
                  <a:lnTo>
                    <a:pt x="2401268" y="335974"/>
                  </a:lnTo>
                  <a:lnTo>
                    <a:pt x="2387468" y="323922"/>
                  </a:lnTo>
                  <a:lnTo>
                    <a:pt x="2373667" y="311973"/>
                  </a:lnTo>
                  <a:lnTo>
                    <a:pt x="2359867" y="300136"/>
                  </a:lnTo>
                  <a:lnTo>
                    <a:pt x="2346067" y="288420"/>
                  </a:lnTo>
                  <a:lnTo>
                    <a:pt x="2332266" y="276835"/>
                  </a:lnTo>
                  <a:lnTo>
                    <a:pt x="2318466" y="265392"/>
                  </a:lnTo>
                  <a:lnTo>
                    <a:pt x="2304665" y="254100"/>
                  </a:lnTo>
                  <a:lnTo>
                    <a:pt x="2290865" y="242966"/>
                  </a:lnTo>
                  <a:lnTo>
                    <a:pt x="2277065" y="231998"/>
                  </a:lnTo>
                  <a:lnTo>
                    <a:pt x="2263264" y="221208"/>
                  </a:lnTo>
                  <a:lnTo>
                    <a:pt x="2249464" y="210604"/>
                  </a:lnTo>
                  <a:lnTo>
                    <a:pt x="2235663" y="200197"/>
                  </a:lnTo>
                  <a:lnTo>
                    <a:pt x="2221863" y="189997"/>
                  </a:lnTo>
                  <a:lnTo>
                    <a:pt x="2208063" y="180016"/>
                  </a:lnTo>
                  <a:lnTo>
                    <a:pt x="2194262" y="170264"/>
                  </a:lnTo>
                  <a:lnTo>
                    <a:pt x="2180462" y="160752"/>
                  </a:lnTo>
                  <a:lnTo>
                    <a:pt x="2166661" y="151492"/>
                  </a:lnTo>
                  <a:lnTo>
                    <a:pt x="2152861" y="142492"/>
                  </a:lnTo>
                  <a:lnTo>
                    <a:pt x="2139061" y="133762"/>
                  </a:lnTo>
                  <a:lnTo>
                    <a:pt x="2125260" y="125311"/>
                  </a:lnTo>
                  <a:lnTo>
                    <a:pt x="2111460" y="117148"/>
                  </a:lnTo>
                  <a:lnTo>
                    <a:pt x="2097659" y="109278"/>
                  </a:lnTo>
                  <a:lnTo>
                    <a:pt x="2083859" y="101709"/>
                  </a:lnTo>
                  <a:lnTo>
                    <a:pt x="2070059" y="94446"/>
                  </a:lnTo>
                  <a:lnTo>
                    <a:pt x="2056258" y="87495"/>
                  </a:lnTo>
                  <a:lnTo>
                    <a:pt x="2042458" y="80859"/>
                  </a:lnTo>
                  <a:lnTo>
                    <a:pt x="2028657" y="74542"/>
                  </a:lnTo>
                  <a:lnTo>
                    <a:pt x="2014857" y="68547"/>
                  </a:lnTo>
                  <a:lnTo>
                    <a:pt x="2001057" y="62877"/>
                  </a:lnTo>
                  <a:lnTo>
                    <a:pt x="1987256" y="57533"/>
                  </a:lnTo>
                  <a:lnTo>
                    <a:pt x="1973456" y="52516"/>
                  </a:lnTo>
                  <a:lnTo>
                    <a:pt x="1959655" y="47824"/>
                  </a:lnTo>
                  <a:lnTo>
                    <a:pt x="1945855" y="43458"/>
                  </a:lnTo>
                  <a:lnTo>
                    <a:pt x="1932055" y="39414"/>
                  </a:lnTo>
                  <a:lnTo>
                    <a:pt x="1918254" y="35689"/>
                  </a:lnTo>
                  <a:lnTo>
                    <a:pt x="1904454" y="32278"/>
                  </a:lnTo>
                  <a:lnTo>
                    <a:pt x="1890654" y="29174"/>
                  </a:lnTo>
                  <a:lnTo>
                    <a:pt x="1876853" y="26371"/>
                  </a:lnTo>
                  <a:lnTo>
                    <a:pt x="1863053" y="23859"/>
                  </a:lnTo>
                  <a:lnTo>
                    <a:pt x="1849252" y="21631"/>
                  </a:lnTo>
                  <a:lnTo>
                    <a:pt x="1835452" y="19675"/>
                  </a:lnTo>
                  <a:lnTo>
                    <a:pt x="1821652" y="17980"/>
                  </a:lnTo>
                  <a:lnTo>
                    <a:pt x="1807851" y="16536"/>
                  </a:lnTo>
                  <a:lnTo>
                    <a:pt x="1794051" y="15330"/>
                  </a:lnTo>
                  <a:lnTo>
                    <a:pt x="1780250" y="14351"/>
                  </a:lnTo>
                  <a:lnTo>
                    <a:pt x="1766450" y="13585"/>
                  </a:lnTo>
                  <a:lnTo>
                    <a:pt x="1752650" y="13021"/>
                  </a:lnTo>
                  <a:lnTo>
                    <a:pt x="1738849" y="12648"/>
                  </a:lnTo>
                  <a:lnTo>
                    <a:pt x="1725049" y="12452"/>
                  </a:lnTo>
                  <a:lnTo>
                    <a:pt x="1711248" y="12422"/>
                  </a:lnTo>
                  <a:lnTo>
                    <a:pt x="1697448" y="12549"/>
                  </a:lnTo>
                  <a:lnTo>
                    <a:pt x="1683648" y="12820"/>
                  </a:lnTo>
                  <a:lnTo>
                    <a:pt x="1669847" y="13226"/>
                  </a:lnTo>
                  <a:lnTo>
                    <a:pt x="1656047" y="13757"/>
                  </a:lnTo>
                  <a:lnTo>
                    <a:pt x="1642246" y="14405"/>
                  </a:lnTo>
                  <a:lnTo>
                    <a:pt x="1628446" y="15160"/>
                  </a:lnTo>
                  <a:lnTo>
                    <a:pt x="1614646" y="16015"/>
                  </a:lnTo>
                  <a:lnTo>
                    <a:pt x="1600845" y="16963"/>
                  </a:lnTo>
                  <a:lnTo>
                    <a:pt x="1587045" y="17996"/>
                  </a:lnTo>
                  <a:lnTo>
                    <a:pt x="1573244" y="19108"/>
                  </a:lnTo>
                  <a:lnTo>
                    <a:pt x="1559444" y="20294"/>
                  </a:lnTo>
                  <a:lnTo>
                    <a:pt x="1545644" y="21548"/>
                  </a:lnTo>
                  <a:lnTo>
                    <a:pt x="1531843" y="22865"/>
                  </a:lnTo>
                  <a:lnTo>
                    <a:pt x="1518043" y="24241"/>
                  </a:lnTo>
                  <a:lnTo>
                    <a:pt x="1504242" y="25672"/>
                  </a:lnTo>
                  <a:lnTo>
                    <a:pt x="1490442" y="27154"/>
                  </a:lnTo>
                  <a:lnTo>
                    <a:pt x="1476642" y="28685"/>
                  </a:lnTo>
                  <a:lnTo>
                    <a:pt x="1462841" y="30261"/>
                  </a:lnTo>
                  <a:lnTo>
                    <a:pt x="1449041" y="31881"/>
                  </a:lnTo>
                  <a:lnTo>
                    <a:pt x="1435241" y="33541"/>
                  </a:lnTo>
                  <a:lnTo>
                    <a:pt x="1421440" y="35241"/>
                  </a:lnTo>
                  <a:lnTo>
                    <a:pt x="1407640" y="36978"/>
                  </a:lnTo>
                  <a:lnTo>
                    <a:pt x="1393839" y="38752"/>
                  </a:lnTo>
                  <a:lnTo>
                    <a:pt x="1380039" y="40560"/>
                  </a:lnTo>
                  <a:lnTo>
                    <a:pt x="1366239" y="42403"/>
                  </a:lnTo>
                  <a:lnTo>
                    <a:pt x="1352438" y="44279"/>
                  </a:lnTo>
                  <a:lnTo>
                    <a:pt x="1338638" y="46188"/>
                  </a:lnTo>
                  <a:lnTo>
                    <a:pt x="1324837" y="48130"/>
                  </a:lnTo>
                  <a:lnTo>
                    <a:pt x="1311037" y="50104"/>
                  </a:lnTo>
                  <a:lnTo>
                    <a:pt x="1297237" y="52110"/>
                  </a:lnTo>
                  <a:lnTo>
                    <a:pt x="1283436" y="54148"/>
                  </a:lnTo>
                  <a:lnTo>
                    <a:pt x="1269636" y="56218"/>
                  </a:lnTo>
                  <a:lnTo>
                    <a:pt x="1255835" y="58320"/>
                  </a:lnTo>
                  <a:lnTo>
                    <a:pt x="1242035" y="60454"/>
                  </a:lnTo>
                  <a:lnTo>
                    <a:pt x="1228235" y="62619"/>
                  </a:lnTo>
                  <a:lnTo>
                    <a:pt x="1214434" y="64817"/>
                  </a:lnTo>
                  <a:lnTo>
                    <a:pt x="1200634" y="67046"/>
                  </a:lnTo>
                  <a:lnTo>
                    <a:pt x="1186833" y="69308"/>
                  </a:lnTo>
                  <a:lnTo>
                    <a:pt x="1173033" y="71602"/>
                  </a:lnTo>
                  <a:lnTo>
                    <a:pt x="1159233" y="73928"/>
                  </a:lnTo>
                  <a:lnTo>
                    <a:pt x="1145432" y="76287"/>
                  </a:lnTo>
                  <a:lnTo>
                    <a:pt x="1131632" y="78680"/>
                  </a:lnTo>
                  <a:lnTo>
                    <a:pt x="1117831" y="81105"/>
                  </a:lnTo>
                  <a:lnTo>
                    <a:pt x="1104031" y="83565"/>
                  </a:lnTo>
                  <a:lnTo>
                    <a:pt x="1090231" y="86059"/>
                  </a:lnTo>
                  <a:lnTo>
                    <a:pt x="1076430" y="88587"/>
                  </a:lnTo>
                  <a:lnTo>
                    <a:pt x="1062630" y="91150"/>
                  </a:lnTo>
                  <a:lnTo>
                    <a:pt x="1048829" y="93748"/>
                  </a:lnTo>
                  <a:lnTo>
                    <a:pt x="1035029" y="96382"/>
                  </a:lnTo>
                  <a:lnTo>
                    <a:pt x="1021229" y="99053"/>
                  </a:lnTo>
                  <a:lnTo>
                    <a:pt x="1007428" y="101759"/>
                  </a:lnTo>
                  <a:lnTo>
                    <a:pt x="993628" y="104503"/>
                  </a:lnTo>
                  <a:lnTo>
                    <a:pt x="979827" y="107284"/>
                  </a:lnTo>
                  <a:lnTo>
                    <a:pt x="966027" y="110102"/>
                  </a:lnTo>
                  <a:lnTo>
                    <a:pt x="952227" y="112959"/>
                  </a:lnTo>
                  <a:lnTo>
                    <a:pt x="938426" y="115854"/>
                  </a:lnTo>
                  <a:lnTo>
                    <a:pt x="924626" y="118789"/>
                  </a:lnTo>
                  <a:lnTo>
                    <a:pt x="910826" y="121762"/>
                  </a:lnTo>
                  <a:lnTo>
                    <a:pt x="897025" y="124774"/>
                  </a:lnTo>
                  <a:lnTo>
                    <a:pt x="883225" y="127827"/>
                  </a:lnTo>
                  <a:lnTo>
                    <a:pt x="869424" y="130919"/>
                  </a:lnTo>
                  <a:lnTo>
                    <a:pt x="855624" y="134052"/>
                  </a:lnTo>
                  <a:lnTo>
                    <a:pt x="841824" y="137226"/>
                  </a:lnTo>
                  <a:lnTo>
                    <a:pt x="828023" y="140440"/>
                  </a:lnTo>
                  <a:lnTo>
                    <a:pt x="814223" y="143695"/>
                  </a:lnTo>
                  <a:lnTo>
                    <a:pt x="800422" y="146992"/>
                  </a:lnTo>
                  <a:lnTo>
                    <a:pt x="786622" y="150330"/>
                  </a:lnTo>
                  <a:lnTo>
                    <a:pt x="772822" y="153709"/>
                  </a:lnTo>
                  <a:lnTo>
                    <a:pt x="759021" y="157129"/>
                  </a:lnTo>
                  <a:lnTo>
                    <a:pt x="745221" y="160592"/>
                  </a:lnTo>
                  <a:lnTo>
                    <a:pt x="731420" y="164096"/>
                  </a:lnTo>
                  <a:lnTo>
                    <a:pt x="717620" y="167641"/>
                  </a:lnTo>
                  <a:lnTo>
                    <a:pt x="703820" y="171228"/>
                  </a:lnTo>
                  <a:lnTo>
                    <a:pt x="690019" y="174857"/>
                  </a:lnTo>
                  <a:lnTo>
                    <a:pt x="676219" y="178528"/>
                  </a:lnTo>
                  <a:lnTo>
                    <a:pt x="662418" y="182239"/>
                  </a:lnTo>
                  <a:lnTo>
                    <a:pt x="648618" y="185992"/>
                  </a:lnTo>
                  <a:lnTo>
                    <a:pt x="634818" y="189787"/>
                  </a:lnTo>
                  <a:lnTo>
                    <a:pt x="621017" y="193622"/>
                  </a:lnTo>
                  <a:lnTo>
                    <a:pt x="607217" y="197498"/>
                  </a:lnTo>
                  <a:lnTo>
                    <a:pt x="593416" y="201415"/>
                  </a:lnTo>
                  <a:lnTo>
                    <a:pt x="579616" y="205373"/>
                  </a:lnTo>
                  <a:lnTo>
                    <a:pt x="565816" y="209370"/>
                  </a:lnTo>
                  <a:lnTo>
                    <a:pt x="552015" y="213408"/>
                  </a:lnTo>
                  <a:lnTo>
                    <a:pt x="538215" y="217486"/>
                  </a:lnTo>
                  <a:lnTo>
                    <a:pt x="524414" y="221603"/>
                  </a:lnTo>
                  <a:lnTo>
                    <a:pt x="510614" y="225759"/>
                  </a:lnTo>
                  <a:lnTo>
                    <a:pt x="496814" y="229954"/>
                  </a:lnTo>
                  <a:lnTo>
                    <a:pt x="483013" y="234188"/>
                  </a:lnTo>
                  <a:lnTo>
                    <a:pt x="469213" y="238461"/>
                  </a:lnTo>
                  <a:lnTo>
                    <a:pt x="455413" y="242771"/>
                  </a:lnTo>
                  <a:lnTo>
                    <a:pt x="441612" y="247120"/>
                  </a:lnTo>
                  <a:lnTo>
                    <a:pt x="427812" y="251506"/>
                  </a:lnTo>
                  <a:lnTo>
                    <a:pt x="414011" y="255929"/>
                  </a:lnTo>
                  <a:lnTo>
                    <a:pt x="400211" y="260388"/>
                  </a:lnTo>
                  <a:lnTo>
                    <a:pt x="386411" y="264885"/>
                  </a:lnTo>
                  <a:lnTo>
                    <a:pt x="372610" y="269418"/>
                  </a:lnTo>
                  <a:lnTo>
                    <a:pt x="358810" y="273986"/>
                  </a:lnTo>
                  <a:lnTo>
                    <a:pt x="345009" y="278591"/>
                  </a:lnTo>
                  <a:lnTo>
                    <a:pt x="331209" y="283230"/>
                  </a:lnTo>
                  <a:lnTo>
                    <a:pt x="317409" y="287905"/>
                  </a:lnTo>
                  <a:lnTo>
                    <a:pt x="303608" y="292615"/>
                  </a:lnTo>
                  <a:lnTo>
                    <a:pt x="289808" y="297359"/>
                  </a:lnTo>
                  <a:lnTo>
                    <a:pt x="276007" y="302137"/>
                  </a:lnTo>
                  <a:lnTo>
                    <a:pt x="262207" y="306948"/>
                  </a:lnTo>
                  <a:lnTo>
                    <a:pt x="248407" y="311794"/>
                  </a:lnTo>
                  <a:lnTo>
                    <a:pt x="234606" y="316673"/>
                  </a:lnTo>
                  <a:lnTo>
                    <a:pt x="220806" y="321584"/>
                  </a:lnTo>
                  <a:lnTo>
                    <a:pt x="207005" y="326529"/>
                  </a:lnTo>
                  <a:lnTo>
                    <a:pt x="193205" y="331506"/>
                  </a:lnTo>
                  <a:lnTo>
                    <a:pt x="179405" y="336515"/>
                  </a:lnTo>
                  <a:lnTo>
                    <a:pt x="165604" y="341557"/>
                  </a:lnTo>
                  <a:lnTo>
                    <a:pt x="151804" y="346630"/>
                  </a:lnTo>
                  <a:lnTo>
                    <a:pt x="138003" y="351734"/>
                  </a:lnTo>
                  <a:lnTo>
                    <a:pt x="124203" y="356870"/>
                  </a:lnTo>
                  <a:lnTo>
                    <a:pt x="110403" y="362037"/>
                  </a:lnTo>
                  <a:lnTo>
                    <a:pt x="96602" y="367234"/>
                  </a:lnTo>
                  <a:lnTo>
                    <a:pt x="82802" y="372462"/>
                  </a:lnTo>
                  <a:lnTo>
                    <a:pt x="69001" y="377721"/>
                  </a:lnTo>
                  <a:lnTo>
                    <a:pt x="55201" y="383010"/>
                  </a:lnTo>
                  <a:lnTo>
                    <a:pt x="41401" y="388329"/>
                  </a:lnTo>
                  <a:lnTo>
                    <a:pt x="27600" y="393678"/>
                  </a:lnTo>
                  <a:lnTo>
                    <a:pt x="13800" y="399056"/>
                  </a:lnTo>
                  <a:lnTo>
                    <a:pt x="0" y="404464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48686" y="2343067"/>
              <a:ext cx="2967084" cy="713529"/>
            </a:xfrm>
            <a:custGeom>
              <a:avLst/>
              <a:pathLst>
                <a:path w="2967084" h="713529">
                  <a:moveTo>
                    <a:pt x="0" y="335765"/>
                  </a:moveTo>
                  <a:lnTo>
                    <a:pt x="0" y="335765"/>
                  </a:lnTo>
                  <a:lnTo>
                    <a:pt x="13800" y="331578"/>
                  </a:lnTo>
                  <a:lnTo>
                    <a:pt x="27600" y="327407"/>
                  </a:lnTo>
                  <a:lnTo>
                    <a:pt x="41401" y="323254"/>
                  </a:lnTo>
                  <a:lnTo>
                    <a:pt x="55201" y="319119"/>
                  </a:lnTo>
                  <a:lnTo>
                    <a:pt x="69001" y="315001"/>
                  </a:lnTo>
                  <a:lnTo>
                    <a:pt x="82802" y="310900"/>
                  </a:lnTo>
                  <a:lnTo>
                    <a:pt x="96602" y="306817"/>
                  </a:lnTo>
                  <a:lnTo>
                    <a:pt x="110403" y="302752"/>
                  </a:lnTo>
                  <a:lnTo>
                    <a:pt x="124203" y="298704"/>
                  </a:lnTo>
                  <a:lnTo>
                    <a:pt x="138003" y="294675"/>
                  </a:lnTo>
                  <a:lnTo>
                    <a:pt x="151804" y="290663"/>
                  </a:lnTo>
                  <a:lnTo>
                    <a:pt x="165604" y="286669"/>
                  </a:lnTo>
                  <a:lnTo>
                    <a:pt x="179405" y="282694"/>
                  </a:lnTo>
                  <a:lnTo>
                    <a:pt x="193205" y="278736"/>
                  </a:lnTo>
                  <a:lnTo>
                    <a:pt x="207005" y="274797"/>
                  </a:lnTo>
                  <a:lnTo>
                    <a:pt x="220806" y="270877"/>
                  </a:lnTo>
                  <a:lnTo>
                    <a:pt x="234606" y="266975"/>
                  </a:lnTo>
                  <a:lnTo>
                    <a:pt x="248407" y="263092"/>
                  </a:lnTo>
                  <a:lnTo>
                    <a:pt x="262207" y="259228"/>
                  </a:lnTo>
                  <a:lnTo>
                    <a:pt x="276007" y="255382"/>
                  </a:lnTo>
                  <a:lnTo>
                    <a:pt x="289808" y="251556"/>
                  </a:lnTo>
                  <a:lnTo>
                    <a:pt x="303608" y="247749"/>
                  </a:lnTo>
                  <a:lnTo>
                    <a:pt x="317409" y="243962"/>
                  </a:lnTo>
                  <a:lnTo>
                    <a:pt x="331209" y="240193"/>
                  </a:lnTo>
                  <a:lnTo>
                    <a:pt x="345009" y="236445"/>
                  </a:lnTo>
                  <a:lnTo>
                    <a:pt x="358810" y="232717"/>
                  </a:lnTo>
                  <a:lnTo>
                    <a:pt x="372610" y="229008"/>
                  </a:lnTo>
                  <a:lnTo>
                    <a:pt x="386411" y="225320"/>
                  </a:lnTo>
                  <a:lnTo>
                    <a:pt x="400211" y="221651"/>
                  </a:lnTo>
                  <a:lnTo>
                    <a:pt x="414011" y="218004"/>
                  </a:lnTo>
                  <a:lnTo>
                    <a:pt x="427812" y="214377"/>
                  </a:lnTo>
                  <a:lnTo>
                    <a:pt x="441612" y="210770"/>
                  </a:lnTo>
                  <a:lnTo>
                    <a:pt x="455413" y="207185"/>
                  </a:lnTo>
                  <a:lnTo>
                    <a:pt x="469213" y="203621"/>
                  </a:lnTo>
                  <a:lnTo>
                    <a:pt x="483013" y="200078"/>
                  </a:lnTo>
                  <a:lnTo>
                    <a:pt x="496814" y="196556"/>
                  </a:lnTo>
                  <a:lnTo>
                    <a:pt x="510614" y="193057"/>
                  </a:lnTo>
                  <a:lnTo>
                    <a:pt x="524414" y="189579"/>
                  </a:lnTo>
                  <a:lnTo>
                    <a:pt x="538215" y="186123"/>
                  </a:lnTo>
                  <a:lnTo>
                    <a:pt x="552015" y="182689"/>
                  </a:lnTo>
                  <a:lnTo>
                    <a:pt x="565816" y="179278"/>
                  </a:lnTo>
                  <a:lnTo>
                    <a:pt x="579616" y="175889"/>
                  </a:lnTo>
                  <a:lnTo>
                    <a:pt x="593416" y="172524"/>
                  </a:lnTo>
                  <a:lnTo>
                    <a:pt x="607217" y="169181"/>
                  </a:lnTo>
                  <a:lnTo>
                    <a:pt x="621017" y="165861"/>
                  </a:lnTo>
                  <a:lnTo>
                    <a:pt x="634818" y="162565"/>
                  </a:lnTo>
                  <a:lnTo>
                    <a:pt x="648618" y="159293"/>
                  </a:lnTo>
                  <a:lnTo>
                    <a:pt x="662418" y="156044"/>
                  </a:lnTo>
                  <a:lnTo>
                    <a:pt x="676219" y="152820"/>
                  </a:lnTo>
                  <a:lnTo>
                    <a:pt x="690019" y="149620"/>
                  </a:lnTo>
                  <a:lnTo>
                    <a:pt x="703820" y="146444"/>
                  </a:lnTo>
                  <a:lnTo>
                    <a:pt x="717620" y="143294"/>
                  </a:lnTo>
                  <a:lnTo>
                    <a:pt x="731420" y="140168"/>
                  </a:lnTo>
                  <a:lnTo>
                    <a:pt x="745221" y="137068"/>
                  </a:lnTo>
                  <a:lnTo>
                    <a:pt x="759021" y="133993"/>
                  </a:lnTo>
                  <a:lnTo>
                    <a:pt x="772822" y="130944"/>
                  </a:lnTo>
                  <a:lnTo>
                    <a:pt x="786622" y="127921"/>
                  </a:lnTo>
                  <a:lnTo>
                    <a:pt x="800422" y="124924"/>
                  </a:lnTo>
                  <a:lnTo>
                    <a:pt x="814223" y="121954"/>
                  </a:lnTo>
                  <a:lnTo>
                    <a:pt x="828023" y="119011"/>
                  </a:lnTo>
                  <a:lnTo>
                    <a:pt x="841824" y="116095"/>
                  </a:lnTo>
                  <a:lnTo>
                    <a:pt x="855624" y="113207"/>
                  </a:lnTo>
                  <a:lnTo>
                    <a:pt x="869424" y="110346"/>
                  </a:lnTo>
                  <a:lnTo>
                    <a:pt x="883225" y="107513"/>
                  </a:lnTo>
                  <a:lnTo>
                    <a:pt x="897025" y="104708"/>
                  </a:lnTo>
                  <a:lnTo>
                    <a:pt x="910826" y="101931"/>
                  </a:lnTo>
                  <a:lnTo>
                    <a:pt x="924626" y="99184"/>
                  </a:lnTo>
                  <a:lnTo>
                    <a:pt x="938426" y="96465"/>
                  </a:lnTo>
                  <a:lnTo>
                    <a:pt x="952227" y="93776"/>
                  </a:lnTo>
                  <a:lnTo>
                    <a:pt x="966027" y="91116"/>
                  </a:lnTo>
                  <a:lnTo>
                    <a:pt x="979827" y="88485"/>
                  </a:lnTo>
                  <a:lnTo>
                    <a:pt x="993628" y="85885"/>
                  </a:lnTo>
                  <a:lnTo>
                    <a:pt x="1007428" y="83315"/>
                  </a:lnTo>
                  <a:lnTo>
                    <a:pt x="1021229" y="80775"/>
                  </a:lnTo>
                  <a:lnTo>
                    <a:pt x="1035029" y="78266"/>
                  </a:lnTo>
                  <a:lnTo>
                    <a:pt x="1048829" y="75788"/>
                  </a:lnTo>
                  <a:lnTo>
                    <a:pt x="1062630" y="73341"/>
                  </a:lnTo>
                  <a:lnTo>
                    <a:pt x="1076430" y="70925"/>
                  </a:lnTo>
                  <a:lnTo>
                    <a:pt x="1090231" y="68541"/>
                  </a:lnTo>
                  <a:lnTo>
                    <a:pt x="1104031" y="66188"/>
                  </a:lnTo>
                  <a:lnTo>
                    <a:pt x="1117831" y="63868"/>
                  </a:lnTo>
                  <a:lnTo>
                    <a:pt x="1131632" y="61579"/>
                  </a:lnTo>
                  <a:lnTo>
                    <a:pt x="1145432" y="59323"/>
                  </a:lnTo>
                  <a:lnTo>
                    <a:pt x="1159233" y="57099"/>
                  </a:lnTo>
                  <a:lnTo>
                    <a:pt x="1173033" y="54907"/>
                  </a:lnTo>
                  <a:lnTo>
                    <a:pt x="1186833" y="52749"/>
                  </a:lnTo>
                  <a:lnTo>
                    <a:pt x="1200634" y="50624"/>
                  </a:lnTo>
                  <a:lnTo>
                    <a:pt x="1214434" y="48532"/>
                  </a:lnTo>
                  <a:lnTo>
                    <a:pt x="1228235" y="46473"/>
                  </a:lnTo>
                  <a:lnTo>
                    <a:pt x="1242035" y="44448"/>
                  </a:lnTo>
                  <a:lnTo>
                    <a:pt x="1255835" y="42458"/>
                  </a:lnTo>
                  <a:lnTo>
                    <a:pt x="1269636" y="40501"/>
                  </a:lnTo>
                  <a:lnTo>
                    <a:pt x="1283436" y="38580"/>
                  </a:lnTo>
                  <a:lnTo>
                    <a:pt x="1297237" y="36693"/>
                  </a:lnTo>
                  <a:lnTo>
                    <a:pt x="1311037" y="34841"/>
                  </a:lnTo>
                  <a:lnTo>
                    <a:pt x="1324837" y="33024"/>
                  </a:lnTo>
                  <a:lnTo>
                    <a:pt x="1338638" y="31241"/>
                  </a:lnTo>
                  <a:lnTo>
                    <a:pt x="1352438" y="29493"/>
                  </a:lnTo>
                  <a:lnTo>
                    <a:pt x="1366239" y="27780"/>
                  </a:lnTo>
                  <a:lnTo>
                    <a:pt x="1380039" y="26102"/>
                  </a:lnTo>
                  <a:lnTo>
                    <a:pt x="1393839" y="24459"/>
                  </a:lnTo>
                  <a:lnTo>
                    <a:pt x="1407640" y="22851"/>
                  </a:lnTo>
                  <a:lnTo>
                    <a:pt x="1421440" y="21280"/>
                  </a:lnTo>
                  <a:lnTo>
                    <a:pt x="1435241" y="19745"/>
                  </a:lnTo>
                  <a:lnTo>
                    <a:pt x="1449041" y="18248"/>
                  </a:lnTo>
                  <a:lnTo>
                    <a:pt x="1462841" y="16789"/>
                  </a:lnTo>
                  <a:lnTo>
                    <a:pt x="1476642" y="15370"/>
                  </a:lnTo>
                  <a:lnTo>
                    <a:pt x="1490442" y="13992"/>
                  </a:lnTo>
                  <a:lnTo>
                    <a:pt x="1504242" y="12657"/>
                  </a:lnTo>
                  <a:lnTo>
                    <a:pt x="1518043" y="11366"/>
                  </a:lnTo>
                  <a:lnTo>
                    <a:pt x="1531843" y="10123"/>
                  </a:lnTo>
                  <a:lnTo>
                    <a:pt x="1545644" y="8929"/>
                  </a:lnTo>
                  <a:lnTo>
                    <a:pt x="1559444" y="7788"/>
                  </a:lnTo>
                  <a:lnTo>
                    <a:pt x="1573244" y="6702"/>
                  </a:lnTo>
                  <a:lnTo>
                    <a:pt x="1587045" y="5677"/>
                  </a:lnTo>
                  <a:lnTo>
                    <a:pt x="1600845" y="4717"/>
                  </a:lnTo>
                  <a:lnTo>
                    <a:pt x="1614646" y="3826"/>
                  </a:lnTo>
                  <a:lnTo>
                    <a:pt x="1628446" y="3009"/>
                  </a:lnTo>
                  <a:lnTo>
                    <a:pt x="1642246" y="2274"/>
                  </a:lnTo>
                  <a:lnTo>
                    <a:pt x="1656047" y="1627"/>
                  </a:lnTo>
                  <a:lnTo>
                    <a:pt x="1669847" y="1076"/>
                  </a:lnTo>
                  <a:lnTo>
                    <a:pt x="1683648" y="628"/>
                  </a:lnTo>
                  <a:lnTo>
                    <a:pt x="1697448" y="293"/>
                  </a:lnTo>
                  <a:lnTo>
                    <a:pt x="1711248" y="80"/>
                  </a:lnTo>
                  <a:lnTo>
                    <a:pt x="1725049" y="0"/>
                  </a:lnTo>
                  <a:lnTo>
                    <a:pt x="1738849" y="62"/>
                  </a:lnTo>
                  <a:lnTo>
                    <a:pt x="1752650" y="280"/>
                  </a:lnTo>
                  <a:lnTo>
                    <a:pt x="1766450" y="664"/>
                  </a:lnTo>
                  <a:lnTo>
                    <a:pt x="1780250" y="1228"/>
                  </a:lnTo>
                  <a:lnTo>
                    <a:pt x="1794051" y="1984"/>
                  </a:lnTo>
                  <a:lnTo>
                    <a:pt x="1807851" y="2945"/>
                  </a:lnTo>
                  <a:lnTo>
                    <a:pt x="1821652" y="4124"/>
                  </a:lnTo>
                  <a:lnTo>
                    <a:pt x="1835452" y="5535"/>
                  </a:lnTo>
                  <a:lnTo>
                    <a:pt x="1849252" y="7190"/>
                  </a:lnTo>
                  <a:lnTo>
                    <a:pt x="1863053" y="9103"/>
                  </a:lnTo>
                  <a:lnTo>
                    <a:pt x="1876853" y="11284"/>
                  </a:lnTo>
                  <a:lnTo>
                    <a:pt x="1890654" y="13745"/>
                  </a:lnTo>
                  <a:lnTo>
                    <a:pt x="1904454" y="16497"/>
                  </a:lnTo>
                  <a:lnTo>
                    <a:pt x="1918254" y="19548"/>
                  </a:lnTo>
                  <a:lnTo>
                    <a:pt x="1932055" y="22905"/>
                  </a:lnTo>
                  <a:lnTo>
                    <a:pt x="1945855" y="26575"/>
                  </a:lnTo>
                  <a:lnTo>
                    <a:pt x="1959655" y="30562"/>
                  </a:lnTo>
                  <a:lnTo>
                    <a:pt x="1973456" y="34868"/>
                  </a:lnTo>
                  <a:lnTo>
                    <a:pt x="1987256" y="39492"/>
                  </a:lnTo>
                  <a:lnTo>
                    <a:pt x="2001057" y="44433"/>
                  </a:lnTo>
                  <a:lnTo>
                    <a:pt x="2014857" y="49687"/>
                  </a:lnTo>
                  <a:lnTo>
                    <a:pt x="2028657" y="55246"/>
                  </a:lnTo>
                  <a:lnTo>
                    <a:pt x="2042458" y="61103"/>
                  </a:lnTo>
                  <a:lnTo>
                    <a:pt x="2056258" y="67247"/>
                  </a:lnTo>
                  <a:lnTo>
                    <a:pt x="2070059" y="73667"/>
                  </a:lnTo>
                  <a:lnTo>
                    <a:pt x="2083859" y="80348"/>
                  </a:lnTo>
                  <a:lnTo>
                    <a:pt x="2097659" y="87277"/>
                  </a:lnTo>
                  <a:lnTo>
                    <a:pt x="2111460" y="94439"/>
                  </a:lnTo>
                  <a:lnTo>
                    <a:pt x="2125260" y="101819"/>
                  </a:lnTo>
                  <a:lnTo>
                    <a:pt x="2139061" y="109403"/>
                  </a:lnTo>
                  <a:lnTo>
                    <a:pt x="2152861" y="117175"/>
                  </a:lnTo>
                  <a:lnTo>
                    <a:pt x="2166661" y="125124"/>
                  </a:lnTo>
                  <a:lnTo>
                    <a:pt x="2180462" y="133236"/>
                  </a:lnTo>
                  <a:lnTo>
                    <a:pt x="2194262" y="141501"/>
                  </a:lnTo>
                  <a:lnTo>
                    <a:pt x="2208063" y="149908"/>
                  </a:lnTo>
                  <a:lnTo>
                    <a:pt x="2221863" y="158449"/>
                  </a:lnTo>
                  <a:lnTo>
                    <a:pt x="2235663" y="167116"/>
                  </a:lnTo>
                  <a:lnTo>
                    <a:pt x="2249464" y="175903"/>
                  </a:lnTo>
                  <a:lnTo>
                    <a:pt x="2263264" y="184805"/>
                  </a:lnTo>
                  <a:lnTo>
                    <a:pt x="2277065" y="193817"/>
                  </a:lnTo>
                  <a:lnTo>
                    <a:pt x="2290865" y="202935"/>
                  </a:lnTo>
                  <a:lnTo>
                    <a:pt x="2304665" y="212158"/>
                  </a:lnTo>
                  <a:lnTo>
                    <a:pt x="2318466" y="221483"/>
                  </a:lnTo>
                  <a:lnTo>
                    <a:pt x="2332266" y="230908"/>
                  </a:lnTo>
                  <a:lnTo>
                    <a:pt x="2346067" y="240433"/>
                  </a:lnTo>
                  <a:lnTo>
                    <a:pt x="2359867" y="250052"/>
                  </a:lnTo>
                  <a:lnTo>
                    <a:pt x="2373667" y="259760"/>
                  </a:lnTo>
                  <a:lnTo>
                    <a:pt x="2387468" y="269552"/>
                  </a:lnTo>
                  <a:lnTo>
                    <a:pt x="2401268" y="279422"/>
                  </a:lnTo>
                  <a:lnTo>
                    <a:pt x="2415068" y="289365"/>
                  </a:lnTo>
                  <a:lnTo>
                    <a:pt x="2428869" y="299377"/>
                  </a:lnTo>
                  <a:lnTo>
                    <a:pt x="2442669" y="309453"/>
                  </a:lnTo>
                  <a:lnTo>
                    <a:pt x="2456470" y="319588"/>
                  </a:lnTo>
                  <a:lnTo>
                    <a:pt x="2470270" y="329780"/>
                  </a:lnTo>
                  <a:lnTo>
                    <a:pt x="2484070" y="340023"/>
                  </a:lnTo>
                  <a:lnTo>
                    <a:pt x="2497871" y="350314"/>
                  </a:lnTo>
                  <a:lnTo>
                    <a:pt x="2511671" y="360650"/>
                  </a:lnTo>
                  <a:lnTo>
                    <a:pt x="2525472" y="371028"/>
                  </a:lnTo>
                  <a:lnTo>
                    <a:pt x="2539272" y="381444"/>
                  </a:lnTo>
                  <a:lnTo>
                    <a:pt x="2553072" y="391895"/>
                  </a:lnTo>
                  <a:lnTo>
                    <a:pt x="2566873" y="402380"/>
                  </a:lnTo>
                  <a:lnTo>
                    <a:pt x="2580673" y="412895"/>
                  </a:lnTo>
                  <a:lnTo>
                    <a:pt x="2594474" y="423438"/>
                  </a:lnTo>
                  <a:lnTo>
                    <a:pt x="2608274" y="434007"/>
                  </a:lnTo>
                  <a:lnTo>
                    <a:pt x="2622074" y="444600"/>
                  </a:lnTo>
                  <a:lnTo>
                    <a:pt x="2635875" y="455215"/>
                  </a:lnTo>
                  <a:lnTo>
                    <a:pt x="2649675" y="465850"/>
                  </a:lnTo>
                  <a:lnTo>
                    <a:pt x="2663476" y="476504"/>
                  </a:lnTo>
                  <a:lnTo>
                    <a:pt x="2677276" y="487175"/>
                  </a:lnTo>
                  <a:lnTo>
                    <a:pt x="2691076" y="497863"/>
                  </a:lnTo>
                  <a:lnTo>
                    <a:pt x="2704877" y="508564"/>
                  </a:lnTo>
                  <a:lnTo>
                    <a:pt x="2718677" y="519280"/>
                  </a:lnTo>
                  <a:lnTo>
                    <a:pt x="2732478" y="530007"/>
                  </a:lnTo>
                  <a:lnTo>
                    <a:pt x="2746278" y="540746"/>
                  </a:lnTo>
                  <a:lnTo>
                    <a:pt x="2760078" y="551495"/>
                  </a:lnTo>
                  <a:lnTo>
                    <a:pt x="2773879" y="562254"/>
                  </a:lnTo>
                  <a:lnTo>
                    <a:pt x="2787679" y="573021"/>
                  </a:lnTo>
                  <a:lnTo>
                    <a:pt x="2801480" y="583797"/>
                  </a:lnTo>
                  <a:lnTo>
                    <a:pt x="2815280" y="594579"/>
                  </a:lnTo>
                  <a:lnTo>
                    <a:pt x="2829080" y="605369"/>
                  </a:lnTo>
                  <a:lnTo>
                    <a:pt x="2842881" y="616165"/>
                  </a:lnTo>
                  <a:lnTo>
                    <a:pt x="2856681" y="626966"/>
                  </a:lnTo>
                  <a:lnTo>
                    <a:pt x="2870482" y="637772"/>
                  </a:lnTo>
                  <a:lnTo>
                    <a:pt x="2884282" y="648584"/>
                  </a:lnTo>
                  <a:lnTo>
                    <a:pt x="2898082" y="659399"/>
                  </a:lnTo>
                  <a:lnTo>
                    <a:pt x="2911883" y="670218"/>
                  </a:lnTo>
                  <a:lnTo>
                    <a:pt x="2925683" y="681042"/>
                  </a:lnTo>
                  <a:lnTo>
                    <a:pt x="2939483" y="691868"/>
                  </a:lnTo>
                  <a:lnTo>
                    <a:pt x="2953284" y="702697"/>
                  </a:lnTo>
                  <a:lnTo>
                    <a:pt x="2967084" y="713529"/>
                  </a:lnTo>
                  <a:lnTo>
                    <a:pt x="2967084" y="7135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48686" y="2355490"/>
              <a:ext cx="2967084" cy="851058"/>
            </a:xfrm>
            <a:custGeom>
              <a:avLst/>
              <a:pathLst>
                <a:path w="2967084" h="851058">
                  <a:moveTo>
                    <a:pt x="2967084" y="851058"/>
                  </a:moveTo>
                  <a:lnTo>
                    <a:pt x="2967084" y="851058"/>
                  </a:lnTo>
                  <a:lnTo>
                    <a:pt x="2953284" y="837952"/>
                  </a:lnTo>
                  <a:lnTo>
                    <a:pt x="2939483" y="824848"/>
                  </a:lnTo>
                  <a:lnTo>
                    <a:pt x="2925683" y="811746"/>
                  </a:lnTo>
                  <a:lnTo>
                    <a:pt x="2911883" y="798648"/>
                  </a:lnTo>
                  <a:lnTo>
                    <a:pt x="2898082" y="785552"/>
                  </a:lnTo>
                  <a:lnTo>
                    <a:pt x="2884282" y="772460"/>
                  </a:lnTo>
                  <a:lnTo>
                    <a:pt x="2870482" y="759371"/>
                  </a:lnTo>
                  <a:lnTo>
                    <a:pt x="2856681" y="746287"/>
                  </a:lnTo>
                  <a:lnTo>
                    <a:pt x="2842881" y="733207"/>
                  </a:lnTo>
                  <a:lnTo>
                    <a:pt x="2829080" y="720131"/>
                  </a:lnTo>
                  <a:lnTo>
                    <a:pt x="2815280" y="707061"/>
                  </a:lnTo>
                  <a:lnTo>
                    <a:pt x="2801480" y="693997"/>
                  </a:lnTo>
                  <a:lnTo>
                    <a:pt x="2787679" y="680939"/>
                  </a:lnTo>
                  <a:lnTo>
                    <a:pt x="2773879" y="667889"/>
                  </a:lnTo>
                  <a:lnTo>
                    <a:pt x="2760078" y="654846"/>
                  </a:lnTo>
                  <a:lnTo>
                    <a:pt x="2746278" y="641811"/>
                  </a:lnTo>
                  <a:lnTo>
                    <a:pt x="2732478" y="628786"/>
                  </a:lnTo>
                  <a:lnTo>
                    <a:pt x="2718677" y="615771"/>
                  </a:lnTo>
                  <a:lnTo>
                    <a:pt x="2704877" y="602767"/>
                  </a:lnTo>
                  <a:lnTo>
                    <a:pt x="2691076" y="589775"/>
                  </a:lnTo>
                  <a:lnTo>
                    <a:pt x="2677276" y="576797"/>
                  </a:lnTo>
                  <a:lnTo>
                    <a:pt x="2663476" y="563834"/>
                  </a:lnTo>
                  <a:lnTo>
                    <a:pt x="2649675" y="550887"/>
                  </a:lnTo>
                  <a:lnTo>
                    <a:pt x="2635875" y="537958"/>
                  </a:lnTo>
                  <a:lnTo>
                    <a:pt x="2622074" y="525049"/>
                  </a:lnTo>
                  <a:lnTo>
                    <a:pt x="2608274" y="512161"/>
                  </a:lnTo>
                  <a:lnTo>
                    <a:pt x="2594474" y="499298"/>
                  </a:lnTo>
                  <a:lnTo>
                    <a:pt x="2580673" y="486461"/>
                  </a:lnTo>
                  <a:lnTo>
                    <a:pt x="2566873" y="473652"/>
                  </a:lnTo>
                  <a:lnTo>
                    <a:pt x="2553072" y="460875"/>
                  </a:lnTo>
                  <a:lnTo>
                    <a:pt x="2539272" y="448133"/>
                  </a:lnTo>
                  <a:lnTo>
                    <a:pt x="2525472" y="435429"/>
                  </a:lnTo>
                  <a:lnTo>
                    <a:pt x="2511671" y="422767"/>
                  </a:lnTo>
                  <a:lnTo>
                    <a:pt x="2497871" y="410151"/>
                  </a:lnTo>
                  <a:lnTo>
                    <a:pt x="2484070" y="397586"/>
                  </a:lnTo>
                  <a:lnTo>
                    <a:pt x="2470270" y="385075"/>
                  </a:lnTo>
                  <a:lnTo>
                    <a:pt x="2456470" y="372625"/>
                  </a:lnTo>
                  <a:lnTo>
                    <a:pt x="2442669" y="360241"/>
                  </a:lnTo>
                  <a:lnTo>
                    <a:pt x="2428869" y="347930"/>
                  </a:lnTo>
                  <a:lnTo>
                    <a:pt x="2415068" y="335697"/>
                  </a:lnTo>
                  <a:lnTo>
                    <a:pt x="2401268" y="323551"/>
                  </a:lnTo>
                  <a:lnTo>
                    <a:pt x="2387468" y="311500"/>
                  </a:lnTo>
                  <a:lnTo>
                    <a:pt x="2373667" y="299550"/>
                  </a:lnTo>
                  <a:lnTo>
                    <a:pt x="2359867" y="287713"/>
                  </a:lnTo>
                  <a:lnTo>
                    <a:pt x="2346067" y="275997"/>
                  </a:lnTo>
                  <a:lnTo>
                    <a:pt x="2332266" y="264412"/>
                  </a:lnTo>
                  <a:lnTo>
                    <a:pt x="2318466" y="252969"/>
                  </a:lnTo>
                  <a:lnTo>
                    <a:pt x="2304665" y="241677"/>
                  </a:lnTo>
                  <a:lnTo>
                    <a:pt x="2290865" y="230543"/>
                  </a:lnTo>
                  <a:lnTo>
                    <a:pt x="2277065" y="219576"/>
                  </a:lnTo>
                  <a:lnTo>
                    <a:pt x="2263264" y="208785"/>
                  </a:lnTo>
                  <a:lnTo>
                    <a:pt x="2249464" y="198181"/>
                  </a:lnTo>
                  <a:lnTo>
                    <a:pt x="2235663" y="187774"/>
                  </a:lnTo>
                  <a:lnTo>
                    <a:pt x="2221863" y="177574"/>
                  </a:lnTo>
                  <a:lnTo>
                    <a:pt x="2208063" y="167593"/>
                  </a:lnTo>
                  <a:lnTo>
                    <a:pt x="2194262" y="157841"/>
                  </a:lnTo>
                  <a:lnTo>
                    <a:pt x="2180462" y="148330"/>
                  </a:lnTo>
                  <a:lnTo>
                    <a:pt x="2166661" y="139069"/>
                  </a:lnTo>
                  <a:lnTo>
                    <a:pt x="2152861" y="130069"/>
                  </a:lnTo>
                  <a:lnTo>
                    <a:pt x="2139061" y="121339"/>
                  </a:lnTo>
                  <a:lnTo>
                    <a:pt x="2125260" y="112888"/>
                  </a:lnTo>
                  <a:lnTo>
                    <a:pt x="2111460" y="104725"/>
                  </a:lnTo>
                  <a:lnTo>
                    <a:pt x="2097659" y="96855"/>
                  </a:lnTo>
                  <a:lnTo>
                    <a:pt x="2083859" y="89286"/>
                  </a:lnTo>
                  <a:lnTo>
                    <a:pt x="2070059" y="82023"/>
                  </a:lnTo>
                  <a:lnTo>
                    <a:pt x="2056258" y="75072"/>
                  </a:lnTo>
                  <a:lnTo>
                    <a:pt x="2042458" y="68436"/>
                  </a:lnTo>
                  <a:lnTo>
                    <a:pt x="2028657" y="62119"/>
                  </a:lnTo>
                  <a:lnTo>
                    <a:pt x="2014857" y="56124"/>
                  </a:lnTo>
                  <a:lnTo>
                    <a:pt x="2001057" y="50454"/>
                  </a:lnTo>
                  <a:lnTo>
                    <a:pt x="1987256" y="45110"/>
                  </a:lnTo>
                  <a:lnTo>
                    <a:pt x="1973456" y="40093"/>
                  </a:lnTo>
                  <a:lnTo>
                    <a:pt x="1959655" y="35402"/>
                  </a:lnTo>
                  <a:lnTo>
                    <a:pt x="1945855" y="31035"/>
                  </a:lnTo>
                  <a:lnTo>
                    <a:pt x="1932055" y="26991"/>
                  </a:lnTo>
                  <a:lnTo>
                    <a:pt x="1918254" y="23266"/>
                  </a:lnTo>
                  <a:lnTo>
                    <a:pt x="1904454" y="19855"/>
                  </a:lnTo>
                  <a:lnTo>
                    <a:pt x="1890654" y="16751"/>
                  </a:lnTo>
                  <a:lnTo>
                    <a:pt x="1876853" y="13948"/>
                  </a:lnTo>
                  <a:lnTo>
                    <a:pt x="1863053" y="11436"/>
                  </a:lnTo>
                  <a:lnTo>
                    <a:pt x="1849252" y="9208"/>
                  </a:lnTo>
                  <a:lnTo>
                    <a:pt x="1835452" y="7252"/>
                  </a:lnTo>
                  <a:lnTo>
                    <a:pt x="1821652" y="5558"/>
                  </a:lnTo>
                  <a:lnTo>
                    <a:pt x="1807851" y="4113"/>
                  </a:lnTo>
                  <a:lnTo>
                    <a:pt x="1794051" y="2908"/>
                  </a:lnTo>
                  <a:lnTo>
                    <a:pt x="1780250" y="1928"/>
                  </a:lnTo>
                  <a:lnTo>
                    <a:pt x="1766450" y="1162"/>
                  </a:lnTo>
                  <a:lnTo>
                    <a:pt x="1752650" y="599"/>
                  </a:lnTo>
                  <a:lnTo>
                    <a:pt x="1738849" y="225"/>
                  </a:lnTo>
                  <a:lnTo>
                    <a:pt x="1725049" y="29"/>
                  </a:lnTo>
                  <a:lnTo>
                    <a:pt x="1711248" y="0"/>
                  </a:lnTo>
                  <a:lnTo>
                    <a:pt x="1697448" y="126"/>
                  </a:lnTo>
                  <a:lnTo>
                    <a:pt x="1683648" y="397"/>
                  </a:lnTo>
                  <a:lnTo>
                    <a:pt x="1669847" y="803"/>
                  </a:lnTo>
                  <a:lnTo>
                    <a:pt x="1656047" y="1334"/>
                  </a:lnTo>
                  <a:lnTo>
                    <a:pt x="1642246" y="1982"/>
                  </a:lnTo>
                  <a:lnTo>
                    <a:pt x="1628446" y="2737"/>
                  </a:lnTo>
                  <a:lnTo>
                    <a:pt x="1614646" y="3592"/>
                  </a:lnTo>
                  <a:lnTo>
                    <a:pt x="1600845" y="4540"/>
                  </a:lnTo>
                  <a:lnTo>
                    <a:pt x="1587045" y="5573"/>
                  </a:lnTo>
                  <a:lnTo>
                    <a:pt x="1573244" y="6685"/>
                  </a:lnTo>
                  <a:lnTo>
                    <a:pt x="1559444" y="7871"/>
                  </a:lnTo>
                  <a:lnTo>
                    <a:pt x="1545644" y="9125"/>
                  </a:lnTo>
                  <a:lnTo>
                    <a:pt x="1531843" y="10442"/>
                  </a:lnTo>
                  <a:lnTo>
                    <a:pt x="1518043" y="11818"/>
                  </a:lnTo>
                  <a:lnTo>
                    <a:pt x="1504242" y="13249"/>
                  </a:lnTo>
                  <a:lnTo>
                    <a:pt x="1490442" y="14731"/>
                  </a:lnTo>
                  <a:lnTo>
                    <a:pt x="1476642" y="16262"/>
                  </a:lnTo>
                  <a:lnTo>
                    <a:pt x="1462841" y="17838"/>
                  </a:lnTo>
                  <a:lnTo>
                    <a:pt x="1449041" y="19458"/>
                  </a:lnTo>
                  <a:lnTo>
                    <a:pt x="1435241" y="21118"/>
                  </a:lnTo>
                  <a:lnTo>
                    <a:pt x="1421440" y="22818"/>
                  </a:lnTo>
                  <a:lnTo>
                    <a:pt x="1407640" y="24555"/>
                  </a:lnTo>
                  <a:lnTo>
                    <a:pt x="1393839" y="26329"/>
                  </a:lnTo>
                  <a:lnTo>
                    <a:pt x="1380039" y="28137"/>
                  </a:lnTo>
                  <a:lnTo>
                    <a:pt x="1366239" y="29980"/>
                  </a:lnTo>
                  <a:lnTo>
                    <a:pt x="1352438" y="31856"/>
                  </a:lnTo>
                  <a:lnTo>
                    <a:pt x="1338638" y="33765"/>
                  </a:lnTo>
                  <a:lnTo>
                    <a:pt x="1324837" y="35707"/>
                  </a:lnTo>
                  <a:lnTo>
                    <a:pt x="1311037" y="37681"/>
                  </a:lnTo>
                  <a:lnTo>
                    <a:pt x="1297237" y="39687"/>
                  </a:lnTo>
                  <a:lnTo>
                    <a:pt x="1283436" y="41725"/>
                  </a:lnTo>
                  <a:lnTo>
                    <a:pt x="1269636" y="43795"/>
                  </a:lnTo>
                  <a:lnTo>
                    <a:pt x="1255835" y="45897"/>
                  </a:lnTo>
                  <a:lnTo>
                    <a:pt x="1242035" y="48031"/>
                  </a:lnTo>
                  <a:lnTo>
                    <a:pt x="1228235" y="50196"/>
                  </a:lnTo>
                  <a:lnTo>
                    <a:pt x="1214434" y="52394"/>
                  </a:lnTo>
                  <a:lnTo>
                    <a:pt x="1200634" y="54623"/>
                  </a:lnTo>
                  <a:lnTo>
                    <a:pt x="1186833" y="56885"/>
                  </a:lnTo>
                  <a:lnTo>
                    <a:pt x="1173033" y="59179"/>
                  </a:lnTo>
                  <a:lnTo>
                    <a:pt x="1159233" y="61505"/>
                  </a:lnTo>
                  <a:lnTo>
                    <a:pt x="1145432" y="63864"/>
                  </a:lnTo>
                  <a:lnTo>
                    <a:pt x="1131632" y="66257"/>
                  </a:lnTo>
                  <a:lnTo>
                    <a:pt x="1117831" y="68683"/>
                  </a:lnTo>
                  <a:lnTo>
                    <a:pt x="1104031" y="71142"/>
                  </a:lnTo>
                  <a:lnTo>
                    <a:pt x="1090231" y="73636"/>
                  </a:lnTo>
                  <a:lnTo>
                    <a:pt x="1076430" y="76164"/>
                  </a:lnTo>
                  <a:lnTo>
                    <a:pt x="1062630" y="78727"/>
                  </a:lnTo>
                  <a:lnTo>
                    <a:pt x="1048829" y="81325"/>
                  </a:lnTo>
                  <a:lnTo>
                    <a:pt x="1035029" y="83959"/>
                  </a:lnTo>
                  <a:lnTo>
                    <a:pt x="1021229" y="86630"/>
                  </a:lnTo>
                  <a:lnTo>
                    <a:pt x="1007428" y="89336"/>
                  </a:lnTo>
                  <a:lnTo>
                    <a:pt x="993628" y="92080"/>
                  </a:lnTo>
                  <a:lnTo>
                    <a:pt x="979827" y="94861"/>
                  </a:lnTo>
                  <a:lnTo>
                    <a:pt x="966027" y="97680"/>
                  </a:lnTo>
                  <a:lnTo>
                    <a:pt x="952227" y="100536"/>
                  </a:lnTo>
                  <a:lnTo>
                    <a:pt x="938426" y="103432"/>
                  </a:lnTo>
                  <a:lnTo>
                    <a:pt x="924626" y="106366"/>
                  </a:lnTo>
                  <a:lnTo>
                    <a:pt x="910826" y="109339"/>
                  </a:lnTo>
                  <a:lnTo>
                    <a:pt x="897025" y="112351"/>
                  </a:lnTo>
                  <a:lnTo>
                    <a:pt x="883225" y="115404"/>
                  </a:lnTo>
                  <a:lnTo>
                    <a:pt x="869424" y="118496"/>
                  </a:lnTo>
                  <a:lnTo>
                    <a:pt x="855624" y="121629"/>
                  </a:lnTo>
                  <a:lnTo>
                    <a:pt x="841824" y="124803"/>
                  </a:lnTo>
                  <a:lnTo>
                    <a:pt x="828023" y="128017"/>
                  </a:lnTo>
                  <a:lnTo>
                    <a:pt x="814223" y="131272"/>
                  </a:lnTo>
                  <a:lnTo>
                    <a:pt x="800422" y="134569"/>
                  </a:lnTo>
                  <a:lnTo>
                    <a:pt x="786622" y="137907"/>
                  </a:lnTo>
                  <a:lnTo>
                    <a:pt x="772822" y="141286"/>
                  </a:lnTo>
                  <a:lnTo>
                    <a:pt x="759021" y="144706"/>
                  </a:lnTo>
                  <a:lnTo>
                    <a:pt x="745221" y="148169"/>
                  </a:lnTo>
                  <a:lnTo>
                    <a:pt x="731420" y="151673"/>
                  </a:lnTo>
                  <a:lnTo>
                    <a:pt x="717620" y="155218"/>
                  </a:lnTo>
                  <a:lnTo>
                    <a:pt x="703820" y="158806"/>
                  </a:lnTo>
                  <a:lnTo>
                    <a:pt x="690019" y="162434"/>
                  </a:lnTo>
                  <a:lnTo>
                    <a:pt x="676219" y="166105"/>
                  </a:lnTo>
                  <a:lnTo>
                    <a:pt x="662418" y="169816"/>
                  </a:lnTo>
                  <a:lnTo>
                    <a:pt x="648618" y="173569"/>
                  </a:lnTo>
                  <a:lnTo>
                    <a:pt x="634818" y="177364"/>
                  </a:lnTo>
                  <a:lnTo>
                    <a:pt x="621017" y="181199"/>
                  </a:lnTo>
                  <a:lnTo>
                    <a:pt x="607217" y="185075"/>
                  </a:lnTo>
                  <a:lnTo>
                    <a:pt x="593416" y="188992"/>
                  </a:lnTo>
                  <a:lnTo>
                    <a:pt x="579616" y="192950"/>
                  </a:lnTo>
                  <a:lnTo>
                    <a:pt x="565816" y="196947"/>
                  </a:lnTo>
                  <a:lnTo>
                    <a:pt x="552015" y="200985"/>
                  </a:lnTo>
                  <a:lnTo>
                    <a:pt x="538215" y="205063"/>
                  </a:lnTo>
                  <a:lnTo>
                    <a:pt x="524414" y="209180"/>
                  </a:lnTo>
                  <a:lnTo>
                    <a:pt x="510614" y="213336"/>
                  </a:lnTo>
                  <a:lnTo>
                    <a:pt x="496814" y="217531"/>
                  </a:lnTo>
                  <a:lnTo>
                    <a:pt x="483013" y="221765"/>
                  </a:lnTo>
                  <a:lnTo>
                    <a:pt x="469213" y="226038"/>
                  </a:lnTo>
                  <a:lnTo>
                    <a:pt x="455413" y="230348"/>
                  </a:lnTo>
                  <a:lnTo>
                    <a:pt x="441612" y="234697"/>
                  </a:lnTo>
                  <a:lnTo>
                    <a:pt x="427812" y="239083"/>
                  </a:lnTo>
                  <a:lnTo>
                    <a:pt x="414011" y="243506"/>
                  </a:lnTo>
                  <a:lnTo>
                    <a:pt x="400211" y="247966"/>
                  </a:lnTo>
                  <a:lnTo>
                    <a:pt x="386411" y="252462"/>
                  </a:lnTo>
                  <a:lnTo>
                    <a:pt x="372610" y="256995"/>
                  </a:lnTo>
                  <a:lnTo>
                    <a:pt x="358810" y="261564"/>
                  </a:lnTo>
                  <a:lnTo>
                    <a:pt x="345009" y="266168"/>
                  </a:lnTo>
                  <a:lnTo>
                    <a:pt x="331209" y="270808"/>
                  </a:lnTo>
                  <a:lnTo>
                    <a:pt x="317409" y="275482"/>
                  </a:lnTo>
                  <a:lnTo>
                    <a:pt x="303608" y="280192"/>
                  </a:lnTo>
                  <a:lnTo>
                    <a:pt x="289808" y="284936"/>
                  </a:lnTo>
                  <a:lnTo>
                    <a:pt x="276007" y="289714"/>
                  </a:lnTo>
                  <a:lnTo>
                    <a:pt x="262207" y="294526"/>
                  </a:lnTo>
                  <a:lnTo>
                    <a:pt x="248407" y="299371"/>
                  </a:lnTo>
                  <a:lnTo>
                    <a:pt x="234606" y="304250"/>
                  </a:lnTo>
                  <a:lnTo>
                    <a:pt x="220806" y="309162"/>
                  </a:lnTo>
                  <a:lnTo>
                    <a:pt x="207005" y="314106"/>
                  </a:lnTo>
                  <a:lnTo>
                    <a:pt x="193205" y="319083"/>
                  </a:lnTo>
                  <a:lnTo>
                    <a:pt x="179405" y="324092"/>
                  </a:lnTo>
                  <a:lnTo>
                    <a:pt x="165604" y="329134"/>
                  </a:lnTo>
                  <a:lnTo>
                    <a:pt x="151804" y="334207"/>
                  </a:lnTo>
                  <a:lnTo>
                    <a:pt x="138003" y="339311"/>
                  </a:lnTo>
                  <a:lnTo>
                    <a:pt x="124203" y="344447"/>
                  </a:lnTo>
                  <a:lnTo>
                    <a:pt x="110403" y="349614"/>
                  </a:lnTo>
                  <a:lnTo>
                    <a:pt x="96602" y="354811"/>
                  </a:lnTo>
                  <a:lnTo>
                    <a:pt x="82802" y="360039"/>
                  </a:lnTo>
                  <a:lnTo>
                    <a:pt x="69001" y="365298"/>
                  </a:lnTo>
                  <a:lnTo>
                    <a:pt x="55201" y="370587"/>
                  </a:lnTo>
                  <a:lnTo>
                    <a:pt x="41401" y="375906"/>
                  </a:lnTo>
                  <a:lnTo>
                    <a:pt x="27600" y="381255"/>
                  </a:lnTo>
                  <a:lnTo>
                    <a:pt x="13800" y="386633"/>
                  </a:lnTo>
                  <a:lnTo>
                    <a:pt x="0" y="392041"/>
                  </a:lnTo>
                  <a:lnTo>
                    <a:pt x="0" y="3920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48686" y="2333145"/>
              <a:ext cx="2967084" cy="554809"/>
            </a:xfrm>
            <a:custGeom>
              <a:avLst/>
              <a:pathLst>
                <a:path w="2967084" h="554809">
                  <a:moveTo>
                    <a:pt x="0" y="464547"/>
                  </a:moveTo>
                  <a:lnTo>
                    <a:pt x="13800" y="459832"/>
                  </a:lnTo>
                  <a:lnTo>
                    <a:pt x="27600" y="455125"/>
                  </a:lnTo>
                  <a:lnTo>
                    <a:pt x="41401" y="450426"/>
                  </a:lnTo>
                  <a:lnTo>
                    <a:pt x="55201" y="445734"/>
                  </a:lnTo>
                  <a:lnTo>
                    <a:pt x="69001" y="441050"/>
                  </a:lnTo>
                  <a:lnTo>
                    <a:pt x="82802" y="436374"/>
                  </a:lnTo>
                  <a:lnTo>
                    <a:pt x="96602" y="431705"/>
                  </a:lnTo>
                  <a:lnTo>
                    <a:pt x="110403" y="427045"/>
                  </a:lnTo>
                  <a:lnTo>
                    <a:pt x="124203" y="422392"/>
                  </a:lnTo>
                  <a:lnTo>
                    <a:pt x="138003" y="417748"/>
                  </a:lnTo>
                  <a:lnTo>
                    <a:pt x="151804" y="413111"/>
                  </a:lnTo>
                  <a:lnTo>
                    <a:pt x="165604" y="408483"/>
                  </a:lnTo>
                  <a:lnTo>
                    <a:pt x="179405" y="403863"/>
                  </a:lnTo>
                  <a:lnTo>
                    <a:pt x="193205" y="399252"/>
                  </a:lnTo>
                  <a:lnTo>
                    <a:pt x="207005" y="394650"/>
                  </a:lnTo>
                  <a:lnTo>
                    <a:pt x="220806" y="390056"/>
                  </a:lnTo>
                  <a:lnTo>
                    <a:pt x="234606" y="385472"/>
                  </a:lnTo>
                  <a:lnTo>
                    <a:pt x="248407" y="380896"/>
                  </a:lnTo>
                  <a:lnTo>
                    <a:pt x="262207" y="376330"/>
                  </a:lnTo>
                  <a:lnTo>
                    <a:pt x="276007" y="371773"/>
                  </a:lnTo>
                  <a:lnTo>
                    <a:pt x="289808" y="367226"/>
                  </a:lnTo>
                  <a:lnTo>
                    <a:pt x="303608" y="362689"/>
                  </a:lnTo>
                  <a:lnTo>
                    <a:pt x="317409" y="358162"/>
                  </a:lnTo>
                  <a:lnTo>
                    <a:pt x="331209" y="353645"/>
                  </a:lnTo>
                  <a:lnTo>
                    <a:pt x="345009" y="349138"/>
                  </a:lnTo>
                  <a:lnTo>
                    <a:pt x="358810" y="344642"/>
                  </a:lnTo>
                  <a:lnTo>
                    <a:pt x="372610" y="340157"/>
                  </a:lnTo>
                  <a:lnTo>
                    <a:pt x="386411" y="335683"/>
                  </a:lnTo>
                  <a:lnTo>
                    <a:pt x="400211" y="331221"/>
                  </a:lnTo>
                  <a:lnTo>
                    <a:pt x="414011" y="326770"/>
                  </a:lnTo>
                  <a:lnTo>
                    <a:pt x="427812" y="322330"/>
                  </a:lnTo>
                  <a:lnTo>
                    <a:pt x="441612" y="317903"/>
                  </a:lnTo>
                  <a:lnTo>
                    <a:pt x="455413" y="313488"/>
                  </a:lnTo>
                  <a:lnTo>
                    <a:pt x="469213" y="309086"/>
                  </a:lnTo>
                  <a:lnTo>
                    <a:pt x="483013" y="304697"/>
                  </a:lnTo>
                  <a:lnTo>
                    <a:pt x="496814" y="300320"/>
                  </a:lnTo>
                  <a:lnTo>
                    <a:pt x="510614" y="295957"/>
                  </a:lnTo>
                  <a:lnTo>
                    <a:pt x="524414" y="291608"/>
                  </a:lnTo>
                  <a:lnTo>
                    <a:pt x="538215" y="287273"/>
                  </a:lnTo>
                  <a:lnTo>
                    <a:pt x="552015" y="282952"/>
                  </a:lnTo>
                  <a:lnTo>
                    <a:pt x="565816" y="278646"/>
                  </a:lnTo>
                  <a:lnTo>
                    <a:pt x="579616" y="274355"/>
                  </a:lnTo>
                  <a:lnTo>
                    <a:pt x="593416" y="270078"/>
                  </a:lnTo>
                  <a:lnTo>
                    <a:pt x="607217" y="265818"/>
                  </a:lnTo>
                  <a:lnTo>
                    <a:pt x="621017" y="261573"/>
                  </a:lnTo>
                  <a:lnTo>
                    <a:pt x="634818" y="257344"/>
                  </a:lnTo>
                  <a:lnTo>
                    <a:pt x="648618" y="253132"/>
                  </a:lnTo>
                  <a:lnTo>
                    <a:pt x="662418" y="248937"/>
                  </a:lnTo>
                  <a:lnTo>
                    <a:pt x="676219" y="244759"/>
                  </a:lnTo>
                  <a:lnTo>
                    <a:pt x="690019" y="240598"/>
                  </a:lnTo>
                  <a:lnTo>
                    <a:pt x="703820" y="236456"/>
                  </a:lnTo>
                  <a:lnTo>
                    <a:pt x="717620" y="232332"/>
                  </a:lnTo>
                  <a:lnTo>
                    <a:pt x="731420" y="228226"/>
                  </a:lnTo>
                  <a:lnTo>
                    <a:pt x="745221" y="224140"/>
                  </a:lnTo>
                  <a:lnTo>
                    <a:pt x="759021" y="220073"/>
                  </a:lnTo>
                  <a:lnTo>
                    <a:pt x="772822" y="216026"/>
                  </a:lnTo>
                  <a:lnTo>
                    <a:pt x="786622" y="211999"/>
                  </a:lnTo>
                  <a:lnTo>
                    <a:pt x="800422" y="207993"/>
                  </a:lnTo>
                  <a:lnTo>
                    <a:pt x="814223" y="204008"/>
                  </a:lnTo>
                  <a:lnTo>
                    <a:pt x="828023" y="200044"/>
                  </a:lnTo>
                  <a:lnTo>
                    <a:pt x="841824" y="196103"/>
                  </a:lnTo>
                  <a:lnTo>
                    <a:pt x="855624" y="192183"/>
                  </a:lnTo>
                  <a:lnTo>
                    <a:pt x="869424" y="188286"/>
                  </a:lnTo>
                  <a:lnTo>
                    <a:pt x="883225" y="184413"/>
                  </a:lnTo>
                  <a:lnTo>
                    <a:pt x="897025" y="180563"/>
                  </a:lnTo>
                  <a:lnTo>
                    <a:pt x="910826" y="176737"/>
                  </a:lnTo>
                  <a:lnTo>
                    <a:pt x="924626" y="172936"/>
                  </a:lnTo>
                  <a:lnTo>
                    <a:pt x="938426" y="169159"/>
                  </a:lnTo>
                  <a:lnTo>
                    <a:pt x="952227" y="165408"/>
                  </a:lnTo>
                  <a:lnTo>
                    <a:pt x="966027" y="161683"/>
                  </a:lnTo>
                  <a:lnTo>
                    <a:pt x="979827" y="157984"/>
                  </a:lnTo>
                  <a:lnTo>
                    <a:pt x="993628" y="154311"/>
                  </a:lnTo>
                  <a:lnTo>
                    <a:pt x="1007428" y="150665"/>
                  </a:lnTo>
                  <a:lnTo>
                    <a:pt x="1021229" y="147047"/>
                  </a:lnTo>
                  <a:lnTo>
                    <a:pt x="1035029" y="143457"/>
                  </a:lnTo>
                  <a:lnTo>
                    <a:pt x="1048829" y="139895"/>
                  </a:lnTo>
                  <a:lnTo>
                    <a:pt x="1062630" y="136361"/>
                  </a:lnTo>
                  <a:lnTo>
                    <a:pt x="1076430" y="132857"/>
                  </a:lnTo>
                  <a:lnTo>
                    <a:pt x="1090231" y="129381"/>
                  </a:lnTo>
                  <a:lnTo>
                    <a:pt x="1104031" y="125936"/>
                  </a:lnTo>
                  <a:lnTo>
                    <a:pt x="1117831" y="122520"/>
                  </a:lnTo>
                  <a:lnTo>
                    <a:pt x="1131632" y="119135"/>
                  </a:lnTo>
                  <a:lnTo>
                    <a:pt x="1145432" y="115781"/>
                  </a:lnTo>
                  <a:lnTo>
                    <a:pt x="1159233" y="112458"/>
                  </a:lnTo>
                  <a:lnTo>
                    <a:pt x="1173033" y="109166"/>
                  </a:lnTo>
                  <a:lnTo>
                    <a:pt x="1186833" y="105906"/>
                  </a:lnTo>
                  <a:lnTo>
                    <a:pt x="1200634" y="102677"/>
                  </a:lnTo>
                  <a:lnTo>
                    <a:pt x="1214434" y="99481"/>
                  </a:lnTo>
                  <a:lnTo>
                    <a:pt x="1228235" y="96317"/>
                  </a:lnTo>
                  <a:lnTo>
                    <a:pt x="1242035" y="93186"/>
                  </a:lnTo>
                  <a:lnTo>
                    <a:pt x="1255835" y="90088"/>
                  </a:lnTo>
                  <a:lnTo>
                    <a:pt x="1269636" y="87023"/>
                  </a:lnTo>
                  <a:lnTo>
                    <a:pt x="1283436" y="83991"/>
                  </a:lnTo>
                  <a:lnTo>
                    <a:pt x="1297237" y="80992"/>
                  </a:lnTo>
                  <a:lnTo>
                    <a:pt x="1311037" y="78027"/>
                  </a:lnTo>
                  <a:lnTo>
                    <a:pt x="1324837" y="75095"/>
                  </a:lnTo>
                  <a:lnTo>
                    <a:pt x="1338638" y="72195"/>
                  </a:lnTo>
                  <a:lnTo>
                    <a:pt x="1352438" y="69327"/>
                  </a:lnTo>
                  <a:lnTo>
                    <a:pt x="1366239" y="66492"/>
                  </a:lnTo>
                  <a:lnTo>
                    <a:pt x="1380039" y="63688"/>
                  </a:lnTo>
                  <a:lnTo>
                    <a:pt x="1393839" y="60916"/>
                  </a:lnTo>
                  <a:lnTo>
                    <a:pt x="1407640" y="58175"/>
                  </a:lnTo>
                  <a:lnTo>
                    <a:pt x="1421440" y="55466"/>
                  </a:lnTo>
                  <a:lnTo>
                    <a:pt x="1435241" y="52787"/>
                  </a:lnTo>
                  <a:lnTo>
                    <a:pt x="1449041" y="50141"/>
                  </a:lnTo>
                  <a:lnTo>
                    <a:pt x="1462841" y="47526"/>
                  </a:lnTo>
                  <a:lnTo>
                    <a:pt x="1476642" y="44943"/>
                  </a:lnTo>
                  <a:lnTo>
                    <a:pt x="1490442" y="42394"/>
                  </a:lnTo>
                  <a:lnTo>
                    <a:pt x="1504242" y="39879"/>
                  </a:lnTo>
                  <a:lnTo>
                    <a:pt x="1518043" y="37399"/>
                  </a:lnTo>
                  <a:lnTo>
                    <a:pt x="1531843" y="34957"/>
                  </a:lnTo>
                  <a:lnTo>
                    <a:pt x="1545644" y="32554"/>
                  </a:lnTo>
                  <a:lnTo>
                    <a:pt x="1559444" y="30193"/>
                  </a:lnTo>
                  <a:lnTo>
                    <a:pt x="1573244" y="27877"/>
                  </a:lnTo>
                  <a:lnTo>
                    <a:pt x="1587045" y="25610"/>
                  </a:lnTo>
                  <a:lnTo>
                    <a:pt x="1600845" y="23396"/>
                  </a:lnTo>
                  <a:lnTo>
                    <a:pt x="1614646" y="21240"/>
                  </a:lnTo>
                  <a:lnTo>
                    <a:pt x="1628446" y="19146"/>
                  </a:lnTo>
                  <a:lnTo>
                    <a:pt x="1642246" y="17121"/>
                  </a:lnTo>
                  <a:lnTo>
                    <a:pt x="1656047" y="15171"/>
                  </a:lnTo>
                  <a:lnTo>
                    <a:pt x="1669847" y="13303"/>
                  </a:lnTo>
                  <a:lnTo>
                    <a:pt x="1683648" y="11525"/>
                  </a:lnTo>
                  <a:lnTo>
                    <a:pt x="1697448" y="9844"/>
                  </a:lnTo>
                  <a:lnTo>
                    <a:pt x="1711248" y="8267"/>
                  </a:lnTo>
                  <a:lnTo>
                    <a:pt x="1725049" y="6804"/>
                  </a:lnTo>
                  <a:lnTo>
                    <a:pt x="1738849" y="5463"/>
                  </a:lnTo>
                  <a:lnTo>
                    <a:pt x="1752650" y="4251"/>
                  </a:lnTo>
                  <a:lnTo>
                    <a:pt x="1766450" y="3177"/>
                  </a:lnTo>
                  <a:lnTo>
                    <a:pt x="1780250" y="2249"/>
                  </a:lnTo>
                  <a:lnTo>
                    <a:pt x="1794051" y="1472"/>
                  </a:lnTo>
                  <a:lnTo>
                    <a:pt x="1807851" y="854"/>
                  </a:lnTo>
                  <a:lnTo>
                    <a:pt x="1821652" y="400"/>
                  </a:lnTo>
                  <a:lnTo>
                    <a:pt x="1835452" y="114"/>
                  </a:lnTo>
                  <a:lnTo>
                    <a:pt x="1849252" y="0"/>
                  </a:lnTo>
                  <a:lnTo>
                    <a:pt x="1863053" y="57"/>
                  </a:lnTo>
                  <a:lnTo>
                    <a:pt x="1876853" y="287"/>
                  </a:lnTo>
                  <a:lnTo>
                    <a:pt x="1890654" y="688"/>
                  </a:lnTo>
                  <a:lnTo>
                    <a:pt x="1904454" y="1256"/>
                  </a:lnTo>
                  <a:lnTo>
                    <a:pt x="1918254" y="1987"/>
                  </a:lnTo>
                  <a:lnTo>
                    <a:pt x="1932055" y="2875"/>
                  </a:lnTo>
                  <a:lnTo>
                    <a:pt x="1945855" y="3910"/>
                  </a:lnTo>
                  <a:lnTo>
                    <a:pt x="1959655" y="5085"/>
                  </a:lnTo>
                  <a:lnTo>
                    <a:pt x="1973456" y="6388"/>
                  </a:lnTo>
                  <a:lnTo>
                    <a:pt x="1987256" y="7809"/>
                  </a:lnTo>
                  <a:lnTo>
                    <a:pt x="2001057" y="9335"/>
                  </a:lnTo>
                  <a:lnTo>
                    <a:pt x="2014857" y="10954"/>
                  </a:lnTo>
                  <a:lnTo>
                    <a:pt x="2028657" y="12653"/>
                  </a:lnTo>
                  <a:lnTo>
                    <a:pt x="2042458" y="14419"/>
                  </a:lnTo>
                  <a:lnTo>
                    <a:pt x="2056258" y="16239"/>
                  </a:lnTo>
                  <a:lnTo>
                    <a:pt x="2070059" y="18102"/>
                  </a:lnTo>
                  <a:lnTo>
                    <a:pt x="2083859" y="19996"/>
                  </a:lnTo>
                  <a:lnTo>
                    <a:pt x="2097659" y="21910"/>
                  </a:lnTo>
                  <a:lnTo>
                    <a:pt x="2111460" y="23836"/>
                  </a:lnTo>
                  <a:lnTo>
                    <a:pt x="2125260" y="25764"/>
                  </a:lnTo>
                  <a:lnTo>
                    <a:pt x="2139061" y="27689"/>
                  </a:lnTo>
                  <a:lnTo>
                    <a:pt x="2152861" y="29604"/>
                  </a:lnTo>
                  <a:lnTo>
                    <a:pt x="2166661" y="31506"/>
                  </a:lnTo>
                  <a:lnTo>
                    <a:pt x="2180462" y="33391"/>
                  </a:lnTo>
                  <a:lnTo>
                    <a:pt x="2194262" y="35261"/>
                  </a:lnTo>
                  <a:lnTo>
                    <a:pt x="2208063" y="37113"/>
                  </a:lnTo>
                  <a:lnTo>
                    <a:pt x="2221863" y="38951"/>
                  </a:lnTo>
                  <a:lnTo>
                    <a:pt x="2235663" y="40776"/>
                  </a:lnTo>
                  <a:lnTo>
                    <a:pt x="2249464" y="42594"/>
                  </a:lnTo>
                  <a:lnTo>
                    <a:pt x="2263264" y="44409"/>
                  </a:lnTo>
                  <a:lnTo>
                    <a:pt x="2277065" y="46228"/>
                  </a:lnTo>
                  <a:lnTo>
                    <a:pt x="2290865" y="48057"/>
                  </a:lnTo>
                  <a:lnTo>
                    <a:pt x="2304665" y="49905"/>
                  </a:lnTo>
                  <a:lnTo>
                    <a:pt x="2318466" y="51781"/>
                  </a:lnTo>
                  <a:lnTo>
                    <a:pt x="2332266" y="53695"/>
                  </a:lnTo>
                  <a:lnTo>
                    <a:pt x="2346067" y="55654"/>
                  </a:lnTo>
                  <a:lnTo>
                    <a:pt x="2359867" y="57661"/>
                  </a:lnTo>
                  <a:lnTo>
                    <a:pt x="2373667" y="59715"/>
                  </a:lnTo>
                  <a:lnTo>
                    <a:pt x="2387468" y="61817"/>
                  </a:lnTo>
                  <a:lnTo>
                    <a:pt x="2401268" y="63967"/>
                  </a:lnTo>
                  <a:lnTo>
                    <a:pt x="2415068" y="66164"/>
                  </a:lnTo>
                  <a:lnTo>
                    <a:pt x="2428869" y="68409"/>
                  </a:lnTo>
                  <a:lnTo>
                    <a:pt x="2442669" y="70700"/>
                  </a:lnTo>
                  <a:lnTo>
                    <a:pt x="2456470" y="73038"/>
                  </a:lnTo>
                  <a:lnTo>
                    <a:pt x="2470270" y="75423"/>
                  </a:lnTo>
                  <a:lnTo>
                    <a:pt x="2484070" y="77855"/>
                  </a:lnTo>
                  <a:lnTo>
                    <a:pt x="2497871" y="80332"/>
                  </a:lnTo>
                  <a:lnTo>
                    <a:pt x="2511671" y="82856"/>
                  </a:lnTo>
                  <a:lnTo>
                    <a:pt x="2525472" y="85424"/>
                  </a:lnTo>
                  <a:lnTo>
                    <a:pt x="2539272" y="88037"/>
                  </a:lnTo>
                  <a:lnTo>
                    <a:pt x="2553072" y="90695"/>
                  </a:lnTo>
                  <a:lnTo>
                    <a:pt x="2566873" y="93396"/>
                  </a:lnTo>
                  <a:lnTo>
                    <a:pt x="2580673" y="96141"/>
                  </a:lnTo>
                  <a:lnTo>
                    <a:pt x="2594474" y="98929"/>
                  </a:lnTo>
                  <a:lnTo>
                    <a:pt x="2608274" y="101759"/>
                  </a:lnTo>
                  <a:lnTo>
                    <a:pt x="2622074" y="104631"/>
                  </a:lnTo>
                  <a:lnTo>
                    <a:pt x="2635875" y="107543"/>
                  </a:lnTo>
                  <a:lnTo>
                    <a:pt x="2649675" y="110496"/>
                  </a:lnTo>
                  <a:lnTo>
                    <a:pt x="2663476" y="113488"/>
                  </a:lnTo>
                  <a:lnTo>
                    <a:pt x="2677276" y="116519"/>
                  </a:lnTo>
                  <a:lnTo>
                    <a:pt x="2691076" y="119588"/>
                  </a:lnTo>
                  <a:lnTo>
                    <a:pt x="2704877" y="122694"/>
                  </a:lnTo>
                  <a:lnTo>
                    <a:pt x="2718677" y="125836"/>
                  </a:lnTo>
                  <a:lnTo>
                    <a:pt x="2732478" y="129013"/>
                  </a:lnTo>
                  <a:lnTo>
                    <a:pt x="2746278" y="132224"/>
                  </a:lnTo>
                  <a:lnTo>
                    <a:pt x="2760078" y="135468"/>
                  </a:lnTo>
                  <a:lnTo>
                    <a:pt x="2773879" y="138743"/>
                  </a:lnTo>
                  <a:lnTo>
                    <a:pt x="2787679" y="142048"/>
                  </a:lnTo>
                  <a:lnTo>
                    <a:pt x="2801480" y="145382"/>
                  </a:lnTo>
                  <a:lnTo>
                    <a:pt x="2815280" y="148743"/>
                  </a:lnTo>
                  <a:lnTo>
                    <a:pt x="2829080" y="152129"/>
                  </a:lnTo>
                  <a:lnTo>
                    <a:pt x="2842881" y="155538"/>
                  </a:lnTo>
                  <a:lnTo>
                    <a:pt x="2856681" y="158968"/>
                  </a:lnTo>
                  <a:lnTo>
                    <a:pt x="2870482" y="162417"/>
                  </a:lnTo>
                  <a:lnTo>
                    <a:pt x="2884282" y="165881"/>
                  </a:lnTo>
                  <a:lnTo>
                    <a:pt x="2898082" y="169358"/>
                  </a:lnTo>
                  <a:lnTo>
                    <a:pt x="2911883" y="172845"/>
                  </a:lnTo>
                  <a:lnTo>
                    <a:pt x="2925683" y="176338"/>
                  </a:lnTo>
                  <a:lnTo>
                    <a:pt x="2939483" y="179833"/>
                  </a:lnTo>
                  <a:lnTo>
                    <a:pt x="2953284" y="183326"/>
                  </a:lnTo>
                  <a:lnTo>
                    <a:pt x="2967084" y="186812"/>
                  </a:lnTo>
                  <a:lnTo>
                    <a:pt x="2967084" y="347998"/>
                  </a:lnTo>
                  <a:lnTo>
                    <a:pt x="2953284" y="341179"/>
                  </a:lnTo>
                  <a:lnTo>
                    <a:pt x="2939483" y="334443"/>
                  </a:lnTo>
                  <a:lnTo>
                    <a:pt x="2925683" y="327786"/>
                  </a:lnTo>
                  <a:lnTo>
                    <a:pt x="2911883" y="321203"/>
                  </a:lnTo>
                  <a:lnTo>
                    <a:pt x="2898082" y="314688"/>
                  </a:lnTo>
                  <a:lnTo>
                    <a:pt x="2884282" y="308239"/>
                  </a:lnTo>
                  <a:lnTo>
                    <a:pt x="2870482" y="301851"/>
                  </a:lnTo>
                  <a:lnTo>
                    <a:pt x="2856681" y="295522"/>
                  </a:lnTo>
                  <a:lnTo>
                    <a:pt x="2842881" y="289249"/>
                  </a:lnTo>
                  <a:lnTo>
                    <a:pt x="2829080" y="283031"/>
                  </a:lnTo>
                  <a:lnTo>
                    <a:pt x="2815280" y="276865"/>
                  </a:lnTo>
                  <a:lnTo>
                    <a:pt x="2801480" y="270749"/>
                  </a:lnTo>
                  <a:lnTo>
                    <a:pt x="2787679" y="264684"/>
                  </a:lnTo>
                  <a:lnTo>
                    <a:pt x="2773879" y="258667"/>
                  </a:lnTo>
                  <a:lnTo>
                    <a:pt x="2760078" y="252699"/>
                  </a:lnTo>
                  <a:lnTo>
                    <a:pt x="2746278" y="246778"/>
                  </a:lnTo>
                  <a:lnTo>
                    <a:pt x="2732478" y="240906"/>
                  </a:lnTo>
                  <a:lnTo>
                    <a:pt x="2718677" y="235082"/>
                  </a:lnTo>
                  <a:lnTo>
                    <a:pt x="2704877" y="229306"/>
                  </a:lnTo>
                  <a:lnTo>
                    <a:pt x="2691076" y="223579"/>
                  </a:lnTo>
                  <a:lnTo>
                    <a:pt x="2677276" y="217902"/>
                  </a:lnTo>
                  <a:lnTo>
                    <a:pt x="2663476" y="212276"/>
                  </a:lnTo>
                  <a:lnTo>
                    <a:pt x="2649675" y="206702"/>
                  </a:lnTo>
                  <a:lnTo>
                    <a:pt x="2635875" y="201180"/>
                  </a:lnTo>
                  <a:lnTo>
                    <a:pt x="2622074" y="195714"/>
                  </a:lnTo>
                  <a:lnTo>
                    <a:pt x="2608274" y="190303"/>
                  </a:lnTo>
                  <a:lnTo>
                    <a:pt x="2594474" y="184950"/>
                  </a:lnTo>
                  <a:lnTo>
                    <a:pt x="2580673" y="179657"/>
                  </a:lnTo>
                  <a:lnTo>
                    <a:pt x="2566873" y="174425"/>
                  </a:lnTo>
                  <a:lnTo>
                    <a:pt x="2553072" y="169257"/>
                  </a:lnTo>
                  <a:lnTo>
                    <a:pt x="2539272" y="164155"/>
                  </a:lnTo>
                  <a:lnTo>
                    <a:pt x="2525472" y="159121"/>
                  </a:lnTo>
                  <a:lnTo>
                    <a:pt x="2511671" y="154157"/>
                  </a:lnTo>
                  <a:lnTo>
                    <a:pt x="2497871" y="149266"/>
                  </a:lnTo>
                  <a:lnTo>
                    <a:pt x="2484070" y="144450"/>
                  </a:lnTo>
                  <a:lnTo>
                    <a:pt x="2470270" y="139712"/>
                  </a:lnTo>
                  <a:lnTo>
                    <a:pt x="2456470" y="135055"/>
                  </a:lnTo>
                  <a:lnTo>
                    <a:pt x="2442669" y="130481"/>
                  </a:lnTo>
                  <a:lnTo>
                    <a:pt x="2428869" y="125992"/>
                  </a:lnTo>
                  <a:lnTo>
                    <a:pt x="2415068" y="121593"/>
                  </a:lnTo>
                  <a:lnTo>
                    <a:pt x="2401268" y="117285"/>
                  </a:lnTo>
                  <a:lnTo>
                    <a:pt x="2387468" y="113071"/>
                  </a:lnTo>
                  <a:lnTo>
                    <a:pt x="2373667" y="108954"/>
                  </a:lnTo>
                  <a:lnTo>
                    <a:pt x="2359867" y="104937"/>
                  </a:lnTo>
                  <a:lnTo>
                    <a:pt x="2346067" y="101023"/>
                  </a:lnTo>
                  <a:lnTo>
                    <a:pt x="2332266" y="97214"/>
                  </a:lnTo>
                  <a:lnTo>
                    <a:pt x="2318466" y="93512"/>
                  </a:lnTo>
                  <a:lnTo>
                    <a:pt x="2304665" y="89910"/>
                  </a:lnTo>
                  <a:lnTo>
                    <a:pt x="2290865" y="86401"/>
                  </a:lnTo>
                  <a:lnTo>
                    <a:pt x="2277065" y="82978"/>
                  </a:lnTo>
                  <a:lnTo>
                    <a:pt x="2263264" y="79636"/>
                  </a:lnTo>
                  <a:lnTo>
                    <a:pt x="2249464" y="76369"/>
                  </a:lnTo>
                  <a:lnTo>
                    <a:pt x="2235663" y="73173"/>
                  </a:lnTo>
                  <a:lnTo>
                    <a:pt x="2221863" y="70045"/>
                  </a:lnTo>
                  <a:lnTo>
                    <a:pt x="2208063" y="66980"/>
                  </a:lnTo>
                  <a:lnTo>
                    <a:pt x="2194262" y="63977"/>
                  </a:lnTo>
                  <a:lnTo>
                    <a:pt x="2180462" y="61034"/>
                  </a:lnTo>
                  <a:lnTo>
                    <a:pt x="2166661" y="58150"/>
                  </a:lnTo>
                  <a:lnTo>
                    <a:pt x="2152861" y="55324"/>
                  </a:lnTo>
                  <a:lnTo>
                    <a:pt x="2139061" y="52556"/>
                  </a:lnTo>
                  <a:lnTo>
                    <a:pt x="2125260" y="49848"/>
                  </a:lnTo>
                  <a:lnTo>
                    <a:pt x="2111460" y="47201"/>
                  </a:lnTo>
                  <a:lnTo>
                    <a:pt x="2097659" y="44616"/>
                  </a:lnTo>
                  <a:lnTo>
                    <a:pt x="2083859" y="42097"/>
                  </a:lnTo>
                  <a:lnTo>
                    <a:pt x="2070059" y="39648"/>
                  </a:lnTo>
                  <a:lnTo>
                    <a:pt x="2056258" y="37273"/>
                  </a:lnTo>
                  <a:lnTo>
                    <a:pt x="2042458" y="34978"/>
                  </a:lnTo>
                  <a:lnTo>
                    <a:pt x="2028657" y="32767"/>
                  </a:lnTo>
                  <a:lnTo>
                    <a:pt x="2014857" y="30650"/>
                  </a:lnTo>
                  <a:lnTo>
                    <a:pt x="2001057" y="28632"/>
                  </a:lnTo>
                  <a:lnTo>
                    <a:pt x="1987256" y="26723"/>
                  </a:lnTo>
                  <a:lnTo>
                    <a:pt x="1973456" y="24932"/>
                  </a:lnTo>
                  <a:lnTo>
                    <a:pt x="1959655" y="23268"/>
                  </a:lnTo>
                  <a:lnTo>
                    <a:pt x="1945855" y="21740"/>
                  </a:lnTo>
                  <a:lnTo>
                    <a:pt x="1932055" y="20359"/>
                  </a:lnTo>
                  <a:lnTo>
                    <a:pt x="1918254" y="19134"/>
                  </a:lnTo>
                  <a:lnTo>
                    <a:pt x="1904454" y="18073"/>
                  </a:lnTo>
                  <a:lnTo>
                    <a:pt x="1890654" y="17186"/>
                  </a:lnTo>
                  <a:lnTo>
                    <a:pt x="1876853" y="16479"/>
                  </a:lnTo>
                  <a:lnTo>
                    <a:pt x="1863053" y="15958"/>
                  </a:lnTo>
                  <a:lnTo>
                    <a:pt x="1849252" y="15628"/>
                  </a:lnTo>
                  <a:lnTo>
                    <a:pt x="1835452" y="15493"/>
                  </a:lnTo>
                  <a:lnTo>
                    <a:pt x="1821652" y="15554"/>
                  </a:lnTo>
                  <a:lnTo>
                    <a:pt x="1807851" y="15810"/>
                  </a:lnTo>
                  <a:lnTo>
                    <a:pt x="1794051" y="16261"/>
                  </a:lnTo>
                  <a:lnTo>
                    <a:pt x="1780250" y="16902"/>
                  </a:lnTo>
                  <a:lnTo>
                    <a:pt x="1766450" y="17728"/>
                  </a:lnTo>
                  <a:lnTo>
                    <a:pt x="1752650" y="18734"/>
                  </a:lnTo>
                  <a:lnTo>
                    <a:pt x="1738849" y="19911"/>
                  </a:lnTo>
                  <a:lnTo>
                    <a:pt x="1725049" y="21252"/>
                  </a:lnTo>
                  <a:lnTo>
                    <a:pt x="1711248" y="22746"/>
                  </a:lnTo>
                  <a:lnTo>
                    <a:pt x="1697448" y="24385"/>
                  </a:lnTo>
                  <a:lnTo>
                    <a:pt x="1683648" y="26158"/>
                  </a:lnTo>
                  <a:lnTo>
                    <a:pt x="1669847" y="28056"/>
                  </a:lnTo>
                  <a:lnTo>
                    <a:pt x="1656047" y="30068"/>
                  </a:lnTo>
                  <a:lnTo>
                    <a:pt x="1642246" y="32185"/>
                  </a:lnTo>
                  <a:lnTo>
                    <a:pt x="1628446" y="34398"/>
                  </a:lnTo>
                  <a:lnTo>
                    <a:pt x="1614646" y="36698"/>
                  </a:lnTo>
                  <a:lnTo>
                    <a:pt x="1600845" y="39078"/>
                  </a:lnTo>
                  <a:lnTo>
                    <a:pt x="1587045" y="41530"/>
                  </a:lnTo>
                  <a:lnTo>
                    <a:pt x="1573244" y="44048"/>
                  </a:lnTo>
                  <a:lnTo>
                    <a:pt x="1559444" y="46626"/>
                  </a:lnTo>
                  <a:lnTo>
                    <a:pt x="1545644" y="49258"/>
                  </a:lnTo>
                  <a:lnTo>
                    <a:pt x="1531843" y="51941"/>
                  </a:lnTo>
                  <a:lnTo>
                    <a:pt x="1518043" y="54670"/>
                  </a:lnTo>
                  <a:lnTo>
                    <a:pt x="1504242" y="57442"/>
                  </a:lnTo>
                  <a:lnTo>
                    <a:pt x="1490442" y="60254"/>
                  </a:lnTo>
                  <a:lnTo>
                    <a:pt x="1476642" y="63103"/>
                  </a:lnTo>
                  <a:lnTo>
                    <a:pt x="1462841" y="65989"/>
                  </a:lnTo>
                  <a:lnTo>
                    <a:pt x="1449041" y="68909"/>
                  </a:lnTo>
                  <a:lnTo>
                    <a:pt x="1435241" y="71861"/>
                  </a:lnTo>
                  <a:lnTo>
                    <a:pt x="1421440" y="74846"/>
                  </a:lnTo>
                  <a:lnTo>
                    <a:pt x="1407640" y="77862"/>
                  </a:lnTo>
                  <a:lnTo>
                    <a:pt x="1393839" y="80908"/>
                  </a:lnTo>
                  <a:lnTo>
                    <a:pt x="1380039" y="83985"/>
                  </a:lnTo>
                  <a:lnTo>
                    <a:pt x="1366239" y="87091"/>
                  </a:lnTo>
                  <a:lnTo>
                    <a:pt x="1352438" y="90227"/>
                  </a:lnTo>
                  <a:lnTo>
                    <a:pt x="1338638" y="93394"/>
                  </a:lnTo>
                  <a:lnTo>
                    <a:pt x="1324837" y="96590"/>
                  </a:lnTo>
                  <a:lnTo>
                    <a:pt x="1311037" y="99816"/>
                  </a:lnTo>
                  <a:lnTo>
                    <a:pt x="1297237" y="103073"/>
                  </a:lnTo>
                  <a:lnTo>
                    <a:pt x="1283436" y="106360"/>
                  </a:lnTo>
                  <a:lnTo>
                    <a:pt x="1269636" y="109677"/>
                  </a:lnTo>
                  <a:lnTo>
                    <a:pt x="1255835" y="113026"/>
                  </a:lnTo>
                  <a:lnTo>
                    <a:pt x="1242035" y="116406"/>
                  </a:lnTo>
                  <a:lnTo>
                    <a:pt x="1228235" y="119816"/>
                  </a:lnTo>
                  <a:lnTo>
                    <a:pt x="1214434" y="123258"/>
                  </a:lnTo>
                  <a:lnTo>
                    <a:pt x="1200634" y="126731"/>
                  </a:lnTo>
                  <a:lnTo>
                    <a:pt x="1186833" y="130235"/>
                  </a:lnTo>
                  <a:lnTo>
                    <a:pt x="1173033" y="133771"/>
                  </a:lnTo>
                  <a:lnTo>
                    <a:pt x="1159233" y="137339"/>
                  </a:lnTo>
                  <a:lnTo>
                    <a:pt x="1145432" y="140938"/>
                  </a:lnTo>
                  <a:lnTo>
                    <a:pt x="1131632" y="144570"/>
                  </a:lnTo>
                  <a:lnTo>
                    <a:pt x="1117831" y="148234"/>
                  </a:lnTo>
                  <a:lnTo>
                    <a:pt x="1104031" y="151931"/>
                  </a:lnTo>
                  <a:lnTo>
                    <a:pt x="1090231" y="155660"/>
                  </a:lnTo>
                  <a:lnTo>
                    <a:pt x="1076430" y="159423"/>
                  </a:lnTo>
                  <a:lnTo>
                    <a:pt x="1062630" y="163218"/>
                  </a:lnTo>
                  <a:lnTo>
                    <a:pt x="1048829" y="167047"/>
                  </a:lnTo>
                  <a:lnTo>
                    <a:pt x="1035029" y="170910"/>
                  </a:lnTo>
                  <a:lnTo>
                    <a:pt x="1021229" y="174807"/>
                  </a:lnTo>
                  <a:lnTo>
                    <a:pt x="1007428" y="178737"/>
                  </a:lnTo>
                  <a:lnTo>
                    <a:pt x="993628" y="182702"/>
                  </a:lnTo>
                  <a:lnTo>
                    <a:pt x="979827" y="186702"/>
                  </a:lnTo>
                  <a:lnTo>
                    <a:pt x="966027" y="190736"/>
                  </a:lnTo>
                  <a:lnTo>
                    <a:pt x="952227" y="194804"/>
                  </a:lnTo>
                  <a:lnTo>
                    <a:pt x="938426" y="198908"/>
                  </a:lnTo>
                  <a:lnTo>
                    <a:pt x="924626" y="203047"/>
                  </a:lnTo>
                  <a:lnTo>
                    <a:pt x="910826" y="207222"/>
                  </a:lnTo>
                  <a:lnTo>
                    <a:pt x="897025" y="211431"/>
                  </a:lnTo>
                  <a:lnTo>
                    <a:pt x="883225" y="215676"/>
                  </a:lnTo>
                  <a:lnTo>
                    <a:pt x="869424" y="219957"/>
                  </a:lnTo>
                  <a:lnTo>
                    <a:pt x="855624" y="224274"/>
                  </a:lnTo>
                  <a:lnTo>
                    <a:pt x="841824" y="228626"/>
                  </a:lnTo>
                  <a:lnTo>
                    <a:pt x="828023" y="233014"/>
                  </a:lnTo>
                  <a:lnTo>
                    <a:pt x="814223" y="237437"/>
                  </a:lnTo>
                  <a:lnTo>
                    <a:pt x="800422" y="241897"/>
                  </a:lnTo>
                  <a:lnTo>
                    <a:pt x="786622" y="246392"/>
                  </a:lnTo>
                  <a:lnTo>
                    <a:pt x="772822" y="250923"/>
                  </a:lnTo>
                  <a:lnTo>
                    <a:pt x="759021" y="255490"/>
                  </a:lnTo>
                  <a:lnTo>
                    <a:pt x="745221" y="260092"/>
                  </a:lnTo>
                  <a:lnTo>
                    <a:pt x="731420" y="264730"/>
                  </a:lnTo>
                  <a:lnTo>
                    <a:pt x="717620" y="269404"/>
                  </a:lnTo>
                  <a:lnTo>
                    <a:pt x="703820" y="274112"/>
                  </a:lnTo>
                  <a:lnTo>
                    <a:pt x="690019" y="278856"/>
                  </a:lnTo>
                  <a:lnTo>
                    <a:pt x="676219" y="283634"/>
                  </a:lnTo>
                  <a:lnTo>
                    <a:pt x="662418" y="288448"/>
                  </a:lnTo>
                  <a:lnTo>
                    <a:pt x="648618" y="293296"/>
                  </a:lnTo>
                  <a:lnTo>
                    <a:pt x="634818" y="298178"/>
                  </a:lnTo>
                  <a:lnTo>
                    <a:pt x="621017" y="303095"/>
                  </a:lnTo>
                  <a:lnTo>
                    <a:pt x="607217" y="308045"/>
                  </a:lnTo>
                  <a:lnTo>
                    <a:pt x="593416" y="313029"/>
                  </a:lnTo>
                  <a:lnTo>
                    <a:pt x="579616" y="318046"/>
                  </a:lnTo>
                  <a:lnTo>
                    <a:pt x="565816" y="323097"/>
                  </a:lnTo>
                  <a:lnTo>
                    <a:pt x="552015" y="328180"/>
                  </a:lnTo>
                  <a:lnTo>
                    <a:pt x="538215" y="333296"/>
                  </a:lnTo>
                  <a:lnTo>
                    <a:pt x="524414" y="338443"/>
                  </a:lnTo>
                  <a:lnTo>
                    <a:pt x="510614" y="343623"/>
                  </a:lnTo>
                  <a:lnTo>
                    <a:pt x="496814" y="348835"/>
                  </a:lnTo>
                  <a:lnTo>
                    <a:pt x="483013" y="354077"/>
                  </a:lnTo>
                  <a:lnTo>
                    <a:pt x="469213" y="359351"/>
                  </a:lnTo>
                  <a:lnTo>
                    <a:pt x="455413" y="364655"/>
                  </a:lnTo>
                  <a:lnTo>
                    <a:pt x="441612" y="369989"/>
                  </a:lnTo>
                  <a:lnTo>
                    <a:pt x="427812" y="375354"/>
                  </a:lnTo>
                  <a:lnTo>
                    <a:pt x="414011" y="380747"/>
                  </a:lnTo>
                  <a:lnTo>
                    <a:pt x="400211" y="386171"/>
                  </a:lnTo>
                  <a:lnTo>
                    <a:pt x="386411" y="391623"/>
                  </a:lnTo>
                  <a:lnTo>
                    <a:pt x="372610" y="397103"/>
                  </a:lnTo>
                  <a:lnTo>
                    <a:pt x="358810" y="402612"/>
                  </a:lnTo>
                  <a:lnTo>
                    <a:pt x="345009" y="408149"/>
                  </a:lnTo>
                  <a:lnTo>
                    <a:pt x="331209" y="413714"/>
                  </a:lnTo>
                  <a:lnTo>
                    <a:pt x="317409" y="419305"/>
                  </a:lnTo>
                  <a:lnTo>
                    <a:pt x="303608" y="424924"/>
                  </a:lnTo>
                  <a:lnTo>
                    <a:pt x="289808" y="430570"/>
                  </a:lnTo>
                  <a:lnTo>
                    <a:pt x="276007" y="436241"/>
                  </a:lnTo>
                  <a:lnTo>
                    <a:pt x="262207" y="441939"/>
                  </a:lnTo>
                  <a:lnTo>
                    <a:pt x="248407" y="447663"/>
                  </a:lnTo>
                  <a:lnTo>
                    <a:pt x="234606" y="453412"/>
                  </a:lnTo>
                  <a:lnTo>
                    <a:pt x="220806" y="459187"/>
                  </a:lnTo>
                  <a:lnTo>
                    <a:pt x="207005" y="464986"/>
                  </a:lnTo>
                  <a:lnTo>
                    <a:pt x="193205" y="470810"/>
                  </a:lnTo>
                  <a:lnTo>
                    <a:pt x="179405" y="476658"/>
                  </a:lnTo>
                  <a:lnTo>
                    <a:pt x="165604" y="482531"/>
                  </a:lnTo>
                  <a:lnTo>
                    <a:pt x="151804" y="488427"/>
                  </a:lnTo>
                  <a:lnTo>
                    <a:pt x="138003" y="494348"/>
                  </a:lnTo>
                  <a:lnTo>
                    <a:pt x="124203" y="500291"/>
                  </a:lnTo>
                  <a:lnTo>
                    <a:pt x="110403" y="506258"/>
                  </a:lnTo>
                  <a:lnTo>
                    <a:pt x="96602" y="512248"/>
                  </a:lnTo>
                  <a:lnTo>
                    <a:pt x="82802" y="518261"/>
                  </a:lnTo>
                  <a:lnTo>
                    <a:pt x="69001" y="524297"/>
                  </a:lnTo>
                  <a:lnTo>
                    <a:pt x="55201" y="530355"/>
                  </a:lnTo>
                  <a:lnTo>
                    <a:pt x="41401" y="536436"/>
                  </a:lnTo>
                  <a:lnTo>
                    <a:pt x="27600" y="542538"/>
                  </a:lnTo>
                  <a:lnTo>
                    <a:pt x="13800" y="548663"/>
                  </a:lnTo>
                  <a:lnTo>
                    <a:pt x="0" y="554809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48686" y="2333145"/>
              <a:ext cx="2967084" cy="464547"/>
            </a:xfrm>
            <a:custGeom>
              <a:avLst/>
              <a:pathLst>
                <a:path w="2967084" h="464547">
                  <a:moveTo>
                    <a:pt x="0" y="464547"/>
                  </a:moveTo>
                  <a:lnTo>
                    <a:pt x="0" y="464547"/>
                  </a:lnTo>
                  <a:lnTo>
                    <a:pt x="13800" y="459832"/>
                  </a:lnTo>
                  <a:lnTo>
                    <a:pt x="27600" y="455125"/>
                  </a:lnTo>
                  <a:lnTo>
                    <a:pt x="41401" y="450426"/>
                  </a:lnTo>
                  <a:lnTo>
                    <a:pt x="55201" y="445734"/>
                  </a:lnTo>
                  <a:lnTo>
                    <a:pt x="69001" y="441050"/>
                  </a:lnTo>
                  <a:lnTo>
                    <a:pt x="82802" y="436374"/>
                  </a:lnTo>
                  <a:lnTo>
                    <a:pt x="96602" y="431705"/>
                  </a:lnTo>
                  <a:lnTo>
                    <a:pt x="110403" y="427045"/>
                  </a:lnTo>
                  <a:lnTo>
                    <a:pt x="124203" y="422392"/>
                  </a:lnTo>
                  <a:lnTo>
                    <a:pt x="138003" y="417748"/>
                  </a:lnTo>
                  <a:lnTo>
                    <a:pt x="151804" y="413111"/>
                  </a:lnTo>
                  <a:lnTo>
                    <a:pt x="165604" y="408483"/>
                  </a:lnTo>
                  <a:lnTo>
                    <a:pt x="179405" y="403863"/>
                  </a:lnTo>
                  <a:lnTo>
                    <a:pt x="193205" y="399252"/>
                  </a:lnTo>
                  <a:lnTo>
                    <a:pt x="207005" y="394650"/>
                  </a:lnTo>
                  <a:lnTo>
                    <a:pt x="220806" y="390056"/>
                  </a:lnTo>
                  <a:lnTo>
                    <a:pt x="234606" y="385472"/>
                  </a:lnTo>
                  <a:lnTo>
                    <a:pt x="248407" y="380896"/>
                  </a:lnTo>
                  <a:lnTo>
                    <a:pt x="262207" y="376330"/>
                  </a:lnTo>
                  <a:lnTo>
                    <a:pt x="276007" y="371773"/>
                  </a:lnTo>
                  <a:lnTo>
                    <a:pt x="289808" y="367226"/>
                  </a:lnTo>
                  <a:lnTo>
                    <a:pt x="303608" y="362689"/>
                  </a:lnTo>
                  <a:lnTo>
                    <a:pt x="317409" y="358162"/>
                  </a:lnTo>
                  <a:lnTo>
                    <a:pt x="331209" y="353645"/>
                  </a:lnTo>
                  <a:lnTo>
                    <a:pt x="345009" y="349138"/>
                  </a:lnTo>
                  <a:lnTo>
                    <a:pt x="358810" y="344642"/>
                  </a:lnTo>
                  <a:lnTo>
                    <a:pt x="372610" y="340157"/>
                  </a:lnTo>
                  <a:lnTo>
                    <a:pt x="386411" y="335683"/>
                  </a:lnTo>
                  <a:lnTo>
                    <a:pt x="400211" y="331221"/>
                  </a:lnTo>
                  <a:lnTo>
                    <a:pt x="414011" y="326770"/>
                  </a:lnTo>
                  <a:lnTo>
                    <a:pt x="427812" y="322330"/>
                  </a:lnTo>
                  <a:lnTo>
                    <a:pt x="441612" y="317903"/>
                  </a:lnTo>
                  <a:lnTo>
                    <a:pt x="455413" y="313488"/>
                  </a:lnTo>
                  <a:lnTo>
                    <a:pt x="469213" y="309086"/>
                  </a:lnTo>
                  <a:lnTo>
                    <a:pt x="483013" y="304697"/>
                  </a:lnTo>
                  <a:lnTo>
                    <a:pt x="496814" y="300320"/>
                  </a:lnTo>
                  <a:lnTo>
                    <a:pt x="510614" y="295957"/>
                  </a:lnTo>
                  <a:lnTo>
                    <a:pt x="524414" y="291608"/>
                  </a:lnTo>
                  <a:lnTo>
                    <a:pt x="538215" y="287273"/>
                  </a:lnTo>
                  <a:lnTo>
                    <a:pt x="552015" y="282952"/>
                  </a:lnTo>
                  <a:lnTo>
                    <a:pt x="565816" y="278646"/>
                  </a:lnTo>
                  <a:lnTo>
                    <a:pt x="579616" y="274355"/>
                  </a:lnTo>
                  <a:lnTo>
                    <a:pt x="593416" y="270078"/>
                  </a:lnTo>
                  <a:lnTo>
                    <a:pt x="607217" y="265818"/>
                  </a:lnTo>
                  <a:lnTo>
                    <a:pt x="621017" y="261573"/>
                  </a:lnTo>
                  <a:lnTo>
                    <a:pt x="634818" y="257344"/>
                  </a:lnTo>
                  <a:lnTo>
                    <a:pt x="648618" y="253132"/>
                  </a:lnTo>
                  <a:lnTo>
                    <a:pt x="662418" y="248937"/>
                  </a:lnTo>
                  <a:lnTo>
                    <a:pt x="676219" y="244759"/>
                  </a:lnTo>
                  <a:lnTo>
                    <a:pt x="690019" y="240598"/>
                  </a:lnTo>
                  <a:lnTo>
                    <a:pt x="703820" y="236456"/>
                  </a:lnTo>
                  <a:lnTo>
                    <a:pt x="717620" y="232332"/>
                  </a:lnTo>
                  <a:lnTo>
                    <a:pt x="731420" y="228226"/>
                  </a:lnTo>
                  <a:lnTo>
                    <a:pt x="745221" y="224140"/>
                  </a:lnTo>
                  <a:lnTo>
                    <a:pt x="759021" y="220073"/>
                  </a:lnTo>
                  <a:lnTo>
                    <a:pt x="772822" y="216026"/>
                  </a:lnTo>
                  <a:lnTo>
                    <a:pt x="786622" y="211999"/>
                  </a:lnTo>
                  <a:lnTo>
                    <a:pt x="800422" y="207993"/>
                  </a:lnTo>
                  <a:lnTo>
                    <a:pt x="814223" y="204008"/>
                  </a:lnTo>
                  <a:lnTo>
                    <a:pt x="828023" y="200044"/>
                  </a:lnTo>
                  <a:lnTo>
                    <a:pt x="841824" y="196103"/>
                  </a:lnTo>
                  <a:lnTo>
                    <a:pt x="855624" y="192183"/>
                  </a:lnTo>
                  <a:lnTo>
                    <a:pt x="869424" y="188286"/>
                  </a:lnTo>
                  <a:lnTo>
                    <a:pt x="883225" y="184413"/>
                  </a:lnTo>
                  <a:lnTo>
                    <a:pt x="897025" y="180563"/>
                  </a:lnTo>
                  <a:lnTo>
                    <a:pt x="910826" y="176737"/>
                  </a:lnTo>
                  <a:lnTo>
                    <a:pt x="924626" y="172936"/>
                  </a:lnTo>
                  <a:lnTo>
                    <a:pt x="938426" y="169159"/>
                  </a:lnTo>
                  <a:lnTo>
                    <a:pt x="952227" y="165408"/>
                  </a:lnTo>
                  <a:lnTo>
                    <a:pt x="966027" y="161683"/>
                  </a:lnTo>
                  <a:lnTo>
                    <a:pt x="979827" y="157984"/>
                  </a:lnTo>
                  <a:lnTo>
                    <a:pt x="993628" y="154311"/>
                  </a:lnTo>
                  <a:lnTo>
                    <a:pt x="1007428" y="150665"/>
                  </a:lnTo>
                  <a:lnTo>
                    <a:pt x="1021229" y="147047"/>
                  </a:lnTo>
                  <a:lnTo>
                    <a:pt x="1035029" y="143457"/>
                  </a:lnTo>
                  <a:lnTo>
                    <a:pt x="1048829" y="139895"/>
                  </a:lnTo>
                  <a:lnTo>
                    <a:pt x="1062630" y="136361"/>
                  </a:lnTo>
                  <a:lnTo>
                    <a:pt x="1076430" y="132857"/>
                  </a:lnTo>
                  <a:lnTo>
                    <a:pt x="1090231" y="129381"/>
                  </a:lnTo>
                  <a:lnTo>
                    <a:pt x="1104031" y="125936"/>
                  </a:lnTo>
                  <a:lnTo>
                    <a:pt x="1117831" y="122520"/>
                  </a:lnTo>
                  <a:lnTo>
                    <a:pt x="1131632" y="119135"/>
                  </a:lnTo>
                  <a:lnTo>
                    <a:pt x="1145432" y="115781"/>
                  </a:lnTo>
                  <a:lnTo>
                    <a:pt x="1159233" y="112458"/>
                  </a:lnTo>
                  <a:lnTo>
                    <a:pt x="1173033" y="109166"/>
                  </a:lnTo>
                  <a:lnTo>
                    <a:pt x="1186833" y="105906"/>
                  </a:lnTo>
                  <a:lnTo>
                    <a:pt x="1200634" y="102677"/>
                  </a:lnTo>
                  <a:lnTo>
                    <a:pt x="1214434" y="99481"/>
                  </a:lnTo>
                  <a:lnTo>
                    <a:pt x="1228235" y="96317"/>
                  </a:lnTo>
                  <a:lnTo>
                    <a:pt x="1242035" y="93186"/>
                  </a:lnTo>
                  <a:lnTo>
                    <a:pt x="1255835" y="90088"/>
                  </a:lnTo>
                  <a:lnTo>
                    <a:pt x="1269636" y="87023"/>
                  </a:lnTo>
                  <a:lnTo>
                    <a:pt x="1283436" y="83991"/>
                  </a:lnTo>
                  <a:lnTo>
                    <a:pt x="1297237" y="80992"/>
                  </a:lnTo>
                  <a:lnTo>
                    <a:pt x="1311037" y="78027"/>
                  </a:lnTo>
                  <a:lnTo>
                    <a:pt x="1324837" y="75095"/>
                  </a:lnTo>
                  <a:lnTo>
                    <a:pt x="1338638" y="72195"/>
                  </a:lnTo>
                  <a:lnTo>
                    <a:pt x="1352438" y="69327"/>
                  </a:lnTo>
                  <a:lnTo>
                    <a:pt x="1366239" y="66492"/>
                  </a:lnTo>
                  <a:lnTo>
                    <a:pt x="1380039" y="63688"/>
                  </a:lnTo>
                  <a:lnTo>
                    <a:pt x="1393839" y="60916"/>
                  </a:lnTo>
                  <a:lnTo>
                    <a:pt x="1407640" y="58175"/>
                  </a:lnTo>
                  <a:lnTo>
                    <a:pt x="1421440" y="55466"/>
                  </a:lnTo>
                  <a:lnTo>
                    <a:pt x="1435241" y="52787"/>
                  </a:lnTo>
                  <a:lnTo>
                    <a:pt x="1449041" y="50141"/>
                  </a:lnTo>
                  <a:lnTo>
                    <a:pt x="1462841" y="47526"/>
                  </a:lnTo>
                  <a:lnTo>
                    <a:pt x="1476642" y="44943"/>
                  </a:lnTo>
                  <a:lnTo>
                    <a:pt x="1490442" y="42394"/>
                  </a:lnTo>
                  <a:lnTo>
                    <a:pt x="1504242" y="39879"/>
                  </a:lnTo>
                  <a:lnTo>
                    <a:pt x="1518043" y="37399"/>
                  </a:lnTo>
                  <a:lnTo>
                    <a:pt x="1531843" y="34957"/>
                  </a:lnTo>
                  <a:lnTo>
                    <a:pt x="1545644" y="32554"/>
                  </a:lnTo>
                  <a:lnTo>
                    <a:pt x="1559444" y="30193"/>
                  </a:lnTo>
                  <a:lnTo>
                    <a:pt x="1573244" y="27877"/>
                  </a:lnTo>
                  <a:lnTo>
                    <a:pt x="1587045" y="25610"/>
                  </a:lnTo>
                  <a:lnTo>
                    <a:pt x="1600845" y="23396"/>
                  </a:lnTo>
                  <a:lnTo>
                    <a:pt x="1614646" y="21240"/>
                  </a:lnTo>
                  <a:lnTo>
                    <a:pt x="1628446" y="19146"/>
                  </a:lnTo>
                  <a:lnTo>
                    <a:pt x="1642246" y="17121"/>
                  </a:lnTo>
                  <a:lnTo>
                    <a:pt x="1656047" y="15171"/>
                  </a:lnTo>
                  <a:lnTo>
                    <a:pt x="1669847" y="13303"/>
                  </a:lnTo>
                  <a:lnTo>
                    <a:pt x="1683648" y="11525"/>
                  </a:lnTo>
                  <a:lnTo>
                    <a:pt x="1697448" y="9844"/>
                  </a:lnTo>
                  <a:lnTo>
                    <a:pt x="1711248" y="8267"/>
                  </a:lnTo>
                  <a:lnTo>
                    <a:pt x="1725049" y="6804"/>
                  </a:lnTo>
                  <a:lnTo>
                    <a:pt x="1738849" y="5463"/>
                  </a:lnTo>
                  <a:lnTo>
                    <a:pt x="1752650" y="4251"/>
                  </a:lnTo>
                  <a:lnTo>
                    <a:pt x="1766450" y="3177"/>
                  </a:lnTo>
                  <a:lnTo>
                    <a:pt x="1780250" y="2249"/>
                  </a:lnTo>
                  <a:lnTo>
                    <a:pt x="1794051" y="1472"/>
                  </a:lnTo>
                  <a:lnTo>
                    <a:pt x="1807851" y="854"/>
                  </a:lnTo>
                  <a:lnTo>
                    <a:pt x="1821652" y="400"/>
                  </a:lnTo>
                  <a:lnTo>
                    <a:pt x="1835452" y="114"/>
                  </a:lnTo>
                  <a:lnTo>
                    <a:pt x="1849252" y="0"/>
                  </a:lnTo>
                  <a:lnTo>
                    <a:pt x="1863053" y="57"/>
                  </a:lnTo>
                  <a:lnTo>
                    <a:pt x="1876853" y="287"/>
                  </a:lnTo>
                  <a:lnTo>
                    <a:pt x="1890654" y="688"/>
                  </a:lnTo>
                  <a:lnTo>
                    <a:pt x="1904454" y="1256"/>
                  </a:lnTo>
                  <a:lnTo>
                    <a:pt x="1918254" y="1987"/>
                  </a:lnTo>
                  <a:lnTo>
                    <a:pt x="1932055" y="2875"/>
                  </a:lnTo>
                  <a:lnTo>
                    <a:pt x="1945855" y="3910"/>
                  </a:lnTo>
                  <a:lnTo>
                    <a:pt x="1959655" y="5085"/>
                  </a:lnTo>
                  <a:lnTo>
                    <a:pt x="1973456" y="6388"/>
                  </a:lnTo>
                  <a:lnTo>
                    <a:pt x="1987256" y="7809"/>
                  </a:lnTo>
                  <a:lnTo>
                    <a:pt x="2001057" y="9335"/>
                  </a:lnTo>
                  <a:lnTo>
                    <a:pt x="2014857" y="10954"/>
                  </a:lnTo>
                  <a:lnTo>
                    <a:pt x="2028657" y="12653"/>
                  </a:lnTo>
                  <a:lnTo>
                    <a:pt x="2042458" y="14419"/>
                  </a:lnTo>
                  <a:lnTo>
                    <a:pt x="2056258" y="16239"/>
                  </a:lnTo>
                  <a:lnTo>
                    <a:pt x="2070059" y="18102"/>
                  </a:lnTo>
                  <a:lnTo>
                    <a:pt x="2083859" y="19996"/>
                  </a:lnTo>
                  <a:lnTo>
                    <a:pt x="2097659" y="21910"/>
                  </a:lnTo>
                  <a:lnTo>
                    <a:pt x="2111460" y="23836"/>
                  </a:lnTo>
                  <a:lnTo>
                    <a:pt x="2125260" y="25764"/>
                  </a:lnTo>
                  <a:lnTo>
                    <a:pt x="2139061" y="27689"/>
                  </a:lnTo>
                  <a:lnTo>
                    <a:pt x="2152861" y="29604"/>
                  </a:lnTo>
                  <a:lnTo>
                    <a:pt x="2166661" y="31506"/>
                  </a:lnTo>
                  <a:lnTo>
                    <a:pt x="2180462" y="33391"/>
                  </a:lnTo>
                  <a:lnTo>
                    <a:pt x="2194262" y="35261"/>
                  </a:lnTo>
                  <a:lnTo>
                    <a:pt x="2208063" y="37113"/>
                  </a:lnTo>
                  <a:lnTo>
                    <a:pt x="2221863" y="38951"/>
                  </a:lnTo>
                  <a:lnTo>
                    <a:pt x="2235663" y="40776"/>
                  </a:lnTo>
                  <a:lnTo>
                    <a:pt x="2249464" y="42594"/>
                  </a:lnTo>
                  <a:lnTo>
                    <a:pt x="2263264" y="44409"/>
                  </a:lnTo>
                  <a:lnTo>
                    <a:pt x="2277065" y="46228"/>
                  </a:lnTo>
                  <a:lnTo>
                    <a:pt x="2290865" y="48057"/>
                  </a:lnTo>
                  <a:lnTo>
                    <a:pt x="2304665" y="49905"/>
                  </a:lnTo>
                  <a:lnTo>
                    <a:pt x="2318466" y="51781"/>
                  </a:lnTo>
                  <a:lnTo>
                    <a:pt x="2332266" y="53695"/>
                  </a:lnTo>
                  <a:lnTo>
                    <a:pt x="2346067" y="55654"/>
                  </a:lnTo>
                  <a:lnTo>
                    <a:pt x="2359867" y="57661"/>
                  </a:lnTo>
                  <a:lnTo>
                    <a:pt x="2373667" y="59715"/>
                  </a:lnTo>
                  <a:lnTo>
                    <a:pt x="2387468" y="61817"/>
                  </a:lnTo>
                  <a:lnTo>
                    <a:pt x="2401268" y="63967"/>
                  </a:lnTo>
                  <a:lnTo>
                    <a:pt x="2415068" y="66164"/>
                  </a:lnTo>
                  <a:lnTo>
                    <a:pt x="2428869" y="68409"/>
                  </a:lnTo>
                  <a:lnTo>
                    <a:pt x="2442669" y="70700"/>
                  </a:lnTo>
                  <a:lnTo>
                    <a:pt x="2456470" y="73038"/>
                  </a:lnTo>
                  <a:lnTo>
                    <a:pt x="2470270" y="75423"/>
                  </a:lnTo>
                  <a:lnTo>
                    <a:pt x="2484070" y="77855"/>
                  </a:lnTo>
                  <a:lnTo>
                    <a:pt x="2497871" y="80332"/>
                  </a:lnTo>
                  <a:lnTo>
                    <a:pt x="2511671" y="82856"/>
                  </a:lnTo>
                  <a:lnTo>
                    <a:pt x="2525472" y="85424"/>
                  </a:lnTo>
                  <a:lnTo>
                    <a:pt x="2539272" y="88037"/>
                  </a:lnTo>
                  <a:lnTo>
                    <a:pt x="2553072" y="90695"/>
                  </a:lnTo>
                  <a:lnTo>
                    <a:pt x="2566873" y="93396"/>
                  </a:lnTo>
                  <a:lnTo>
                    <a:pt x="2580673" y="96141"/>
                  </a:lnTo>
                  <a:lnTo>
                    <a:pt x="2594474" y="98929"/>
                  </a:lnTo>
                  <a:lnTo>
                    <a:pt x="2608274" y="101759"/>
                  </a:lnTo>
                  <a:lnTo>
                    <a:pt x="2622074" y="104631"/>
                  </a:lnTo>
                  <a:lnTo>
                    <a:pt x="2635875" y="107543"/>
                  </a:lnTo>
                  <a:lnTo>
                    <a:pt x="2649675" y="110496"/>
                  </a:lnTo>
                  <a:lnTo>
                    <a:pt x="2663476" y="113488"/>
                  </a:lnTo>
                  <a:lnTo>
                    <a:pt x="2677276" y="116519"/>
                  </a:lnTo>
                  <a:lnTo>
                    <a:pt x="2691076" y="119588"/>
                  </a:lnTo>
                  <a:lnTo>
                    <a:pt x="2704877" y="122694"/>
                  </a:lnTo>
                  <a:lnTo>
                    <a:pt x="2718677" y="125836"/>
                  </a:lnTo>
                  <a:lnTo>
                    <a:pt x="2732478" y="129013"/>
                  </a:lnTo>
                  <a:lnTo>
                    <a:pt x="2746278" y="132224"/>
                  </a:lnTo>
                  <a:lnTo>
                    <a:pt x="2760078" y="135468"/>
                  </a:lnTo>
                  <a:lnTo>
                    <a:pt x="2773879" y="138743"/>
                  </a:lnTo>
                  <a:lnTo>
                    <a:pt x="2787679" y="142048"/>
                  </a:lnTo>
                  <a:lnTo>
                    <a:pt x="2801480" y="145382"/>
                  </a:lnTo>
                  <a:lnTo>
                    <a:pt x="2815280" y="148743"/>
                  </a:lnTo>
                  <a:lnTo>
                    <a:pt x="2829080" y="152129"/>
                  </a:lnTo>
                  <a:lnTo>
                    <a:pt x="2842881" y="155538"/>
                  </a:lnTo>
                  <a:lnTo>
                    <a:pt x="2856681" y="158968"/>
                  </a:lnTo>
                  <a:lnTo>
                    <a:pt x="2870482" y="162417"/>
                  </a:lnTo>
                  <a:lnTo>
                    <a:pt x="2884282" y="165881"/>
                  </a:lnTo>
                  <a:lnTo>
                    <a:pt x="2898082" y="169358"/>
                  </a:lnTo>
                  <a:lnTo>
                    <a:pt x="2911883" y="172845"/>
                  </a:lnTo>
                  <a:lnTo>
                    <a:pt x="2925683" y="176338"/>
                  </a:lnTo>
                  <a:lnTo>
                    <a:pt x="2939483" y="179833"/>
                  </a:lnTo>
                  <a:lnTo>
                    <a:pt x="2953284" y="183326"/>
                  </a:lnTo>
                  <a:lnTo>
                    <a:pt x="2967084" y="186812"/>
                  </a:lnTo>
                  <a:lnTo>
                    <a:pt x="2967084" y="1868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8686" y="2348639"/>
              <a:ext cx="2967084" cy="539316"/>
            </a:xfrm>
            <a:custGeom>
              <a:avLst/>
              <a:pathLst>
                <a:path w="2967084" h="539316">
                  <a:moveTo>
                    <a:pt x="2967084" y="332504"/>
                  </a:moveTo>
                  <a:lnTo>
                    <a:pt x="2967084" y="332504"/>
                  </a:lnTo>
                  <a:lnTo>
                    <a:pt x="2953284" y="325685"/>
                  </a:lnTo>
                  <a:lnTo>
                    <a:pt x="2939483" y="318950"/>
                  </a:lnTo>
                  <a:lnTo>
                    <a:pt x="2925683" y="312293"/>
                  </a:lnTo>
                  <a:lnTo>
                    <a:pt x="2911883" y="305709"/>
                  </a:lnTo>
                  <a:lnTo>
                    <a:pt x="2898082" y="299195"/>
                  </a:lnTo>
                  <a:lnTo>
                    <a:pt x="2884282" y="292745"/>
                  </a:lnTo>
                  <a:lnTo>
                    <a:pt x="2870482" y="286357"/>
                  </a:lnTo>
                  <a:lnTo>
                    <a:pt x="2856681" y="280028"/>
                  </a:lnTo>
                  <a:lnTo>
                    <a:pt x="2842881" y="273756"/>
                  </a:lnTo>
                  <a:lnTo>
                    <a:pt x="2829080" y="267537"/>
                  </a:lnTo>
                  <a:lnTo>
                    <a:pt x="2815280" y="261371"/>
                  </a:lnTo>
                  <a:lnTo>
                    <a:pt x="2801480" y="255256"/>
                  </a:lnTo>
                  <a:lnTo>
                    <a:pt x="2787679" y="249190"/>
                  </a:lnTo>
                  <a:lnTo>
                    <a:pt x="2773879" y="243174"/>
                  </a:lnTo>
                  <a:lnTo>
                    <a:pt x="2760078" y="237205"/>
                  </a:lnTo>
                  <a:lnTo>
                    <a:pt x="2746278" y="231285"/>
                  </a:lnTo>
                  <a:lnTo>
                    <a:pt x="2732478" y="225413"/>
                  </a:lnTo>
                  <a:lnTo>
                    <a:pt x="2718677" y="219588"/>
                  </a:lnTo>
                  <a:lnTo>
                    <a:pt x="2704877" y="213812"/>
                  </a:lnTo>
                  <a:lnTo>
                    <a:pt x="2691076" y="208086"/>
                  </a:lnTo>
                  <a:lnTo>
                    <a:pt x="2677276" y="202409"/>
                  </a:lnTo>
                  <a:lnTo>
                    <a:pt x="2663476" y="196782"/>
                  </a:lnTo>
                  <a:lnTo>
                    <a:pt x="2649675" y="191208"/>
                  </a:lnTo>
                  <a:lnTo>
                    <a:pt x="2635875" y="185687"/>
                  </a:lnTo>
                  <a:lnTo>
                    <a:pt x="2622074" y="180220"/>
                  </a:lnTo>
                  <a:lnTo>
                    <a:pt x="2608274" y="174810"/>
                  </a:lnTo>
                  <a:lnTo>
                    <a:pt x="2594474" y="169457"/>
                  </a:lnTo>
                  <a:lnTo>
                    <a:pt x="2580673" y="164164"/>
                  </a:lnTo>
                  <a:lnTo>
                    <a:pt x="2566873" y="158932"/>
                  </a:lnTo>
                  <a:lnTo>
                    <a:pt x="2553072" y="153764"/>
                  </a:lnTo>
                  <a:lnTo>
                    <a:pt x="2539272" y="148662"/>
                  </a:lnTo>
                  <a:lnTo>
                    <a:pt x="2525472" y="143627"/>
                  </a:lnTo>
                  <a:lnTo>
                    <a:pt x="2511671" y="138664"/>
                  </a:lnTo>
                  <a:lnTo>
                    <a:pt x="2497871" y="133772"/>
                  </a:lnTo>
                  <a:lnTo>
                    <a:pt x="2484070" y="128957"/>
                  </a:lnTo>
                  <a:lnTo>
                    <a:pt x="2470270" y="124219"/>
                  </a:lnTo>
                  <a:lnTo>
                    <a:pt x="2456470" y="119561"/>
                  </a:lnTo>
                  <a:lnTo>
                    <a:pt x="2442669" y="114987"/>
                  </a:lnTo>
                  <a:lnTo>
                    <a:pt x="2428869" y="110499"/>
                  </a:lnTo>
                  <a:lnTo>
                    <a:pt x="2415068" y="106099"/>
                  </a:lnTo>
                  <a:lnTo>
                    <a:pt x="2401268" y="101791"/>
                  </a:lnTo>
                  <a:lnTo>
                    <a:pt x="2387468" y="97577"/>
                  </a:lnTo>
                  <a:lnTo>
                    <a:pt x="2373667" y="93461"/>
                  </a:lnTo>
                  <a:lnTo>
                    <a:pt x="2359867" y="89444"/>
                  </a:lnTo>
                  <a:lnTo>
                    <a:pt x="2346067" y="85530"/>
                  </a:lnTo>
                  <a:lnTo>
                    <a:pt x="2332266" y="81721"/>
                  </a:lnTo>
                  <a:lnTo>
                    <a:pt x="2318466" y="78018"/>
                  </a:lnTo>
                  <a:lnTo>
                    <a:pt x="2304665" y="74416"/>
                  </a:lnTo>
                  <a:lnTo>
                    <a:pt x="2290865" y="70907"/>
                  </a:lnTo>
                  <a:lnTo>
                    <a:pt x="2277065" y="67485"/>
                  </a:lnTo>
                  <a:lnTo>
                    <a:pt x="2263264" y="64142"/>
                  </a:lnTo>
                  <a:lnTo>
                    <a:pt x="2249464" y="60876"/>
                  </a:lnTo>
                  <a:lnTo>
                    <a:pt x="2235663" y="57680"/>
                  </a:lnTo>
                  <a:lnTo>
                    <a:pt x="2221863" y="54551"/>
                  </a:lnTo>
                  <a:lnTo>
                    <a:pt x="2208063" y="51487"/>
                  </a:lnTo>
                  <a:lnTo>
                    <a:pt x="2194262" y="48484"/>
                  </a:lnTo>
                  <a:lnTo>
                    <a:pt x="2180462" y="45541"/>
                  </a:lnTo>
                  <a:lnTo>
                    <a:pt x="2166661" y="42656"/>
                  </a:lnTo>
                  <a:lnTo>
                    <a:pt x="2152861" y="39830"/>
                  </a:lnTo>
                  <a:lnTo>
                    <a:pt x="2139061" y="37063"/>
                  </a:lnTo>
                  <a:lnTo>
                    <a:pt x="2125260" y="34355"/>
                  </a:lnTo>
                  <a:lnTo>
                    <a:pt x="2111460" y="31707"/>
                  </a:lnTo>
                  <a:lnTo>
                    <a:pt x="2097659" y="29123"/>
                  </a:lnTo>
                  <a:lnTo>
                    <a:pt x="2083859" y="26604"/>
                  </a:lnTo>
                  <a:lnTo>
                    <a:pt x="2070059" y="24155"/>
                  </a:lnTo>
                  <a:lnTo>
                    <a:pt x="2056258" y="21780"/>
                  </a:lnTo>
                  <a:lnTo>
                    <a:pt x="2042458" y="19484"/>
                  </a:lnTo>
                  <a:lnTo>
                    <a:pt x="2028657" y="17274"/>
                  </a:lnTo>
                  <a:lnTo>
                    <a:pt x="2014857" y="15156"/>
                  </a:lnTo>
                  <a:lnTo>
                    <a:pt x="2001057" y="13139"/>
                  </a:lnTo>
                  <a:lnTo>
                    <a:pt x="1987256" y="11230"/>
                  </a:lnTo>
                  <a:lnTo>
                    <a:pt x="1973456" y="9438"/>
                  </a:lnTo>
                  <a:lnTo>
                    <a:pt x="1959655" y="7774"/>
                  </a:lnTo>
                  <a:lnTo>
                    <a:pt x="1945855" y="6247"/>
                  </a:lnTo>
                  <a:lnTo>
                    <a:pt x="1932055" y="4866"/>
                  </a:lnTo>
                  <a:lnTo>
                    <a:pt x="1918254" y="3640"/>
                  </a:lnTo>
                  <a:lnTo>
                    <a:pt x="1904454" y="2580"/>
                  </a:lnTo>
                  <a:lnTo>
                    <a:pt x="1890654" y="1692"/>
                  </a:lnTo>
                  <a:lnTo>
                    <a:pt x="1876853" y="985"/>
                  </a:lnTo>
                  <a:lnTo>
                    <a:pt x="1863053" y="464"/>
                  </a:lnTo>
                  <a:lnTo>
                    <a:pt x="1849252" y="135"/>
                  </a:lnTo>
                  <a:lnTo>
                    <a:pt x="1835452" y="0"/>
                  </a:lnTo>
                  <a:lnTo>
                    <a:pt x="1821652" y="60"/>
                  </a:lnTo>
                  <a:lnTo>
                    <a:pt x="1807851" y="317"/>
                  </a:lnTo>
                  <a:lnTo>
                    <a:pt x="1794051" y="767"/>
                  </a:lnTo>
                  <a:lnTo>
                    <a:pt x="1780250" y="1408"/>
                  </a:lnTo>
                  <a:lnTo>
                    <a:pt x="1766450" y="2235"/>
                  </a:lnTo>
                  <a:lnTo>
                    <a:pt x="1752650" y="3240"/>
                  </a:lnTo>
                  <a:lnTo>
                    <a:pt x="1738849" y="4418"/>
                  </a:lnTo>
                  <a:lnTo>
                    <a:pt x="1725049" y="5758"/>
                  </a:lnTo>
                  <a:lnTo>
                    <a:pt x="1711248" y="7253"/>
                  </a:lnTo>
                  <a:lnTo>
                    <a:pt x="1697448" y="8892"/>
                  </a:lnTo>
                  <a:lnTo>
                    <a:pt x="1683648" y="10665"/>
                  </a:lnTo>
                  <a:lnTo>
                    <a:pt x="1669847" y="12562"/>
                  </a:lnTo>
                  <a:lnTo>
                    <a:pt x="1656047" y="14574"/>
                  </a:lnTo>
                  <a:lnTo>
                    <a:pt x="1642246" y="16691"/>
                  </a:lnTo>
                  <a:lnTo>
                    <a:pt x="1628446" y="18904"/>
                  </a:lnTo>
                  <a:lnTo>
                    <a:pt x="1614646" y="21205"/>
                  </a:lnTo>
                  <a:lnTo>
                    <a:pt x="1600845" y="23584"/>
                  </a:lnTo>
                  <a:lnTo>
                    <a:pt x="1587045" y="26036"/>
                  </a:lnTo>
                  <a:lnTo>
                    <a:pt x="1573244" y="28554"/>
                  </a:lnTo>
                  <a:lnTo>
                    <a:pt x="1559444" y="31132"/>
                  </a:lnTo>
                  <a:lnTo>
                    <a:pt x="1545644" y="33765"/>
                  </a:lnTo>
                  <a:lnTo>
                    <a:pt x="1531843" y="36447"/>
                  </a:lnTo>
                  <a:lnTo>
                    <a:pt x="1518043" y="39176"/>
                  </a:lnTo>
                  <a:lnTo>
                    <a:pt x="1504242" y="41948"/>
                  </a:lnTo>
                  <a:lnTo>
                    <a:pt x="1490442" y="44760"/>
                  </a:lnTo>
                  <a:lnTo>
                    <a:pt x="1476642" y="47610"/>
                  </a:lnTo>
                  <a:lnTo>
                    <a:pt x="1462841" y="50496"/>
                  </a:lnTo>
                  <a:lnTo>
                    <a:pt x="1449041" y="53415"/>
                  </a:lnTo>
                  <a:lnTo>
                    <a:pt x="1435241" y="56368"/>
                  </a:lnTo>
                  <a:lnTo>
                    <a:pt x="1421440" y="59352"/>
                  </a:lnTo>
                  <a:lnTo>
                    <a:pt x="1407640" y="62368"/>
                  </a:lnTo>
                  <a:lnTo>
                    <a:pt x="1393839" y="65414"/>
                  </a:lnTo>
                  <a:lnTo>
                    <a:pt x="1380039" y="68491"/>
                  </a:lnTo>
                  <a:lnTo>
                    <a:pt x="1366239" y="71598"/>
                  </a:lnTo>
                  <a:lnTo>
                    <a:pt x="1352438" y="74734"/>
                  </a:lnTo>
                  <a:lnTo>
                    <a:pt x="1338638" y="77900"/>
                  </a:lnTo>
                  <a:lnTo>
                    <a:pt x="1324837" y="81096"/>
                  </a:lnTo>
                  <a:lnTo>
                    <a:pt x="1311037" y="84323"/>
                  </a:lnTo>
                  <a:lnTo>
                    <a:pt x="1297237" y="87579"/>
                  </a:lnTo>
                  <a:lnTo>
                    <a:pt x="1283436" y="90866"/>
                  </a:lnTo>
                  <a:lnTo>
                    <a:pt x="1269636" y="94184"/>
                  </a:lnTo>
                  <a:lnTo>
                    <a:pt x="1255835" y="97533"/>
                  </a:lnTo>
                  <a:lnTo>
                    <a:pt x="1242035" y="100912"/>
                  </a:lnTo>
                  <a:lnTo>
                    <a:pt x="1228235" y="104323"/>
                  </a:lnTo>
                  <a:lnTo>
                    <a:pt x="1214434" y="107764"/>
                  </a:lnTo>
                  <a:lnTo>
                    <a:pt x="1200634" y="111237"/>
                  </a:lnTo>
                  <a:lnTo>
                    <a:pt x="1186833" y="114742"/>
                  </a:lnTo>
                  <a:lnTo>
                    <a:pt x="1173033" y="118277"/>
                  </a:lnTo>
                  <a:lnTo>
                    <a:pt x="1159233" y="121845"/>
                  </a:lnTo>
                  <a:lnTo>
                    <a:pt x="1145432" y="125445"/>
                  </a:lnTo>
                  <a:lnTo>
                    <a:pt x="1131632" y="129077"/>
                  </a:lnTo>
                  <a:lnTo>
                    <a:pt x="1117831" y="132741"/>
                  </a:lnTo>
                  <a:lnTo>
                    <a:pt x="1104031" y="136437"/>
                  </a:lnTo>
                  <a:lnTo>
                    <a:pt x="1090231" y="140167"/>
                  </a:lnTo>
                  <a:lnTo>
                    <a:pt x="1076430" y="143929"/>
                  </a:lnTo>
                  <a:lnTo>
                    <a:pt x="1062630" y="147725"/>
                  </a:lnTo>
                  <a:lnTo>
                    <a:pt x="1048829" y="151554"/>
                  </a:lnTo>
                  <a:lnTo>
                    <a:pt x="1035029" y="155417"/>
                  </a:lnTo>
                  <a:lnTo>
                    <a:pt x="1021229" y="159313"/>
                  </a:lnTo>
                  <a:lnTo>
                    <a:pt x="1007428" y="163244"/>
                  </a:lnTo>
                  <a:lnTo>
                    <a:pt x="993628" y="167209"/>
                  </a:lnTo>
                  <a:lnTo>
                    <a:pt x="979827" y="171208"/>
                  </a:lnTo>
                  <a:lnTo>
                    <a:pt x="966027" y="175242"/>
                  </a:lnTo>
                  <a:lnTo>
                    <a:pt x="952227" y="179311"/>
                  </a:lnTo>
                  <a:lnTo>
                    <a:pt x="938426" y="183415"/>
                  </a:lnTo>
                  <a:lnTo>
                    <a:pt x="924626" y="187554"/>
                  </a:lnTo>
                  <a:lnTo>
                    <a:pt x="910826" y="191728"/>
                  </a:lnTo>
                  <a:lnTo>
                    <a:pt x="897025" y="195938"/>
                  </a:lnTo>
                  <a:lnTo>
                    <a:pt x="883225" y="200183"/>
                  </a:lnTo>
                  <a:lnTo>
                    <a:pt x="869424" y="204464"/>
                  </a:lnTo>
                  <a:lnTo>
                    <a:pt x="855624" y="208780"/>
                  </a:lnTo>
                  <a:lnTo>
                    <a:pt x="841824" y="213132"/>
                  </a:lnTo>
                  <a:lnTo>
                    <a:pt x="828023" y="217520"/>
                  </a:lnTo>
                  <a:lnTo>
                    <a:pt x="814223" y="221944"/>
                  </a:lnTo>
                  <a:lnTo>
                    <a:pt x="800422" y="226403"/>
                  </a:lnTo>
                  <a:lnTo>
                    <a:pt x="786622" y="230899"/>
                  </a:lnTo>
                  <a:lnTo>
                    <a:pt x="772822" y="235430"/>
                  </a:lnTo>
                  <a:lnTo>
                    <a:pt x="759021" y="239997"/>
                  </a:lnTo>
                  <a:lnTo>
                    <a:pt x="745221" y="244599"/>
                  </a:lnTo>
                  <a:lnTo>
                    <a:pt x="731420" y="249237"/>
                  </a:lnTo>
                  <a:lnTo>
                    <a:pt x="717620" y="253910"/>
                  </a:lnTo>
                  <a:lnTo>
                    <a:pt x="703820" y="258619"/>
                  </a:lnTo>
                  <a:lnTo>
                    <a:pt x="690019" y="263362"/>
                  </a:lnTo>
                  <a:lnTo>
                    <a:pt x="676219" y="268141"/>
                  </a:lnTo>
                  <a:lnTo>
                    <a:pt x="662418" y="272954"/>
                  </a:lnTo>
                  <a:lnTo>
                    <a:pt x="648618" y="277802"/>
                  </a:lnTo>
                  <a:lnTo>
                    <a:pt x="634818" y="282685"/>
                  </a:lnTo>
                  <a:lnTo>
                    <a:pt x="621017" y="287601"/>
                  </a:lnTo>
                  <a:lnTo>
                    <a:pt x="607217" y="292551"/>
                  </a:lnTo>
                  <a:lnTo>
                    <a:pt x="593416" y="297535"/>
                  </a:lnTo>
                  <a:lnTo>
                    <a:pt x="579616" y="302553"/>
                  </a:lnTo>
                  <a:lnTo>
                    <a:pt x="565816" y="307603"/>
                  </a:lnTo>
                  <a:lnTo>
                    <a:pt x="552015" y="312686"/>
                  </a:lnTo>
                  <a:lnTo>
                    <a:pt x="538215" y="317802"/>
                  </a:lnTo>
                  <a:lnTo>
                    <a:pt x="524414" y="322950"/>
                  </a:lnTo>
                  <a:lnTo>
                    <a:pt x="510614" y="328130"/>
                  </a:lnTo>
                  <a:lnTo>
                    <a:pt x="496814" y="333341"/>
                  </a:lnTo>
                  <a:lnTo>
                    <a:pt x="483013" y="338584"/>
                  </a:lnTo>
                  <a:lnTo>
                    <a:pt x="469213" y="343857"/>
                  </a:lnTo>
                  <a:lnTo>
                    <a:pt x="455413" y="349161"/>
                  </a:lnTo>
                  <a:lnTo>
                    <a:pt x="441612" y="354496"/>
                  </a:lnTo>
                  <a:lnTo>
                    <a:pt x="427812" y="359860"/>
                  </a:lnTo>
                  <a:lnTo>
                    <a:pt x="414011" y="365254"/>
                  </a:lnTo>
                  <a:lnTo>
                    <a:pt x="400211" y="370677"/>
                  </a:lnTo>
                  <a:lnTo>
                    <a:pt x="386411" y="376129"/>
                  </a:lnTo>
                  <a:lnTo>
                    <a:pt x="372610" y="381610"/>
                  </a:lnTo>
                  <a:lnTo>
                    <a:pt x="358810" y="387119"/>
                  </a:lnTo>
                  <a:lnTo>
                    <a:pt x="345009" y="392656"/>
                  </a:lnTo>
                  <a:lnTo>
                    <a:pt x="331209" y="398220"/>
                  </a:lnTo>
                  <a:lnTo>
                    <a:pt x="317409" y="403812"/>
                  </a:lnTo>
                  <a:lnTo>
                    <a:pt x="303608" y="409431"/>
                  </a:lnTo>
                  <a:lnTo>
                    <a:pt x="289808" y="415076"/>
                  </a:lnTo>
                  <a:lnTo>
                    <a:pt x="276007" y="420748"/>
                  </a:lnTo>
                  <a:lnTo>
                    <a:pt x="262207" y="426446"/>
                  </a:lnTo>
                  <a:lnTo>
                    <a:pt x="248407" y="432170"/>
                  </a:lnTo>
                  <a:lnTo>
                    <a:pt x="234606" y="437919"/>
                  </a:lnTo>
                  <a:lnTo>
                    <a:pt x="220806" y="443693"/>
                  </a:lnTo>
                  <a:lnTo>
                    <a:pt x="207005" y="449492"/>
                  </a:lnTo>
                  <a:lnTo>
                    <a:pt x="193205" y="455316"/>
                  </a:lnTo>
                  <a:lnTo>
                    <a:pt x="179405" y="461165"/>
                  </a:lnTo>
                  <a:lnTo>
                    <a:pt x="165604" y="467037"/>
                  </a:lnTo>
                  <a:lnTo>
                    <a:pt x="151804" y="472934"/>
                  </a:lnTo>
                  <a:lnTo>
                    <a:pt x="138003" y="478854"/>
                  </a:lnTo>
                  <a:lnTo>
                    <a:pt x="124203" y="484798"/>
                  </a:lnTo>
                  <a:lnTo>
                    <a:pt x="110403" y="490765"/>
                  </a:lnTo>
                  <a:lnTo>
                    <a:pt x="96602" y="496755"/>
                  </a:lnTo>
                  <a:lnTo>
                    <a:pt x="82802" y="502768"/>
                  </a:lnTo>
                  <a:lnTo>
                    <a:pt x="69001" y="508804"/>
                  </a:lnTo>
                  <a:lnTo>
                    <a:pt x="55201" y="514862"/>
                  </a:lnTo>
                  <a:lnTo>
                    <a:pt x="41401" y="520942"/>
                  </a:lnTo>
                  <a:lnTo>
                    <a:pt x="27600" y="527045"/>
                  </a:lnTo>
                  <a:lnTo>
                    <a:pt x="13800" y="533169"/>
                  </a:lnTo>
                  <a:lnTo>
                    <a:pt x="0" y="539316"/>
                  </a:lnTo>
                  <a:lnTo>
                    <a:pt x="0" y="5393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48686" y="2306687"/>
              <a:ext cx="2967084" cy="1011139"/>
            </a:xfrm>
            <a:custGeom>
              <a:avLst/>
              <a:pathLst>
                <a:path w="2967084" h="1011139">
                  <a:moveTo>
                    <a:pt x="0" y="500002"/>
                  </a:moveTo>
                  <a:lnTo>
                    <a:pt x="13800" y="492438"/>
                  </a:lnTo>
                  <a:lnTo>
                    <a:pt x="27600" y="484916"/>
                  </a:lnTo>
                  <a:lnTo>
                    <a:pt x="41401" y="477435"/>
                  </a:lnTo>
                  <a:lnTo>
                    <a:pt x="55201" y="469997"/>
                  </a:lnTo>
                  <a:lnTo>
                    <a:pt x="69001" y="462602"/>
                  </a:lnTo>
                  <a:lnTo>
                    <a:pt x="82802" y="455252"/>
                  </a:lnTo>
                  <a:lnTo>
                    <a:pt x="96602" y="447945"/>
                  </a:lnTo>
                  <a:lnTo>
                    <a:pt x="110403" y="440684"/>
                  </a:lnTo>
                  <a:lnTo>
                    <a:pt x="124203" y="433468"/>
                  </a:lnTo>
                  <a:lnTo>
                    <a:pt x="138003" y="426299"/>
                  </a:lnTo>
                  <a:lnTo>
                    <a:pt x="151804" y="419177"/>
                  </a:lnTo>
                  <a:lnTo>
                    <a:pt x="165604" y="412103"/>
                  </a:lnTo>
                  <a:lnTo>
                    <a:pt x="179405" y="405077"/>
                  </a:lnTo>
                  <a:lnTo>
                    <a:pt x="193205" y="398101"/>
                  </a:lnTo>
                  <a:lnTo>
                    <a:pt x="207005" y="391174"/>
                  </a:lnTo>
                  <a:lnTo>
                    <a:pt x="220806" y="384298"/>
                  </a:lnTo>
                  <a:lnTo>
                    <a:pt x="234606" y="377473"/>
                  </a:lnTo>
                  <a:lnTo>
                    <a:pt x="248407" y="370701"/>
                  </a:lnTo>
                  <a:lnTo>
                    <a:pt x="262207" y="363981"/>
                  </a:lnTo>
                  <a:lnTo>
                    <a:pt x="276007" y="357314"/>
                  </a:lnTo>
                  <a:lnTo>
                    <a:pt x="289808" y="350702"/>
                  </a:lnTo>
                  <a:lnTo>
                    <a:pt x="303608" y="344145"/>
                  </a:lnTo>
                  <a:lnTo>
                    <a:pt x="317409" y="337643"/>
                  </a:lnTo>
                  <a:lnTo>
                    <a:pt x="331209" y="331197"/>
                  </a:lnTo>
                  <a:lnTo>
                    <a:pt x="345009" y="324809"/>
                  </a:lnTo>
                  <a:lnTo>
                    <a:pt x="358810" y="318478"/>
                  </a:lnTo>
                  <a:lnTo>
                    <a:pt x="372610" y="312205"/>
                  </a:lnTo>
                  <a:lnTo>
                    <a:pt x="386411" y="305991"/>
                  </a:lnTo>
                  <a:lnTo>
                    <a:pt x="400211" y="299837"/>
                  </a:lnTo>
                  <a:lnTo>
                    <a:pt x="414011" y="293742"/>
                  </a:lnTo>
                  <a:lnTo>
                    <a:pt x="427812" y="287708"/>
                  </a:lnTo>
                  <a:lnTo>
                    <a:pt x="441612" y="281735"/>
                  </a:lnTo>
                  <a:lnTo>
                    <a:pt x="455413" y="275824"/>
                  </a:lnTo>
                  <a:lnTo>
                    <a:pt x="469213" y="269974"/>
                  </a:lnTo>
                  <a:lnTo>
                    <a:pt x="483013" y="264187"/>
                  </a:lnTo>
                  <a:lnTo>
                    <a:pt x="496814" y="258462"/>
                  </a:lnTo>
                  <a:lnTo>
                    <a:pt x="510614" y="252800"/>
                  </a:lnTo>
                  <a:lnTo>
                    <a:pt x="524414" y="247201"/>
                  </a:lnTo>
                  <a:lnTo>
                    <a:pt x="538215" y="241665"/>
                  </a:lnTo>
                  <a:lnTo>
                    <a:pt x="552015" y="236192"/>
                  </a:lnTo>
                  <a:lnTo>
                    <a:pt x="565816" y="230782"/>
                  </a:lnTo>
                  <a:lnTo>
                    <a:pt x="579616" y="225436"/>
                  </a:lnTo>
                  <a:lnTo>
                    <a:pt x="593416" y="220152"/>
                  </a:lnTo>
                  <a:lnTo>
                    <a:pt x="607217" y="214932"/>
                  </a:lnTo>
                  <a:lnTo>
                    <a:pt x="621017" y="209774"/>
                  </a:lnTo>
                  <a:lnTo>
                    <a:pt x="634818" y="204679"/>
                  </a:lnTo>
                  <a:lnTo>
                    <a:pt x="648618" y="199645"/>
                  </a:lnTo>
                  <a:lnTo>
                    <a:pt x="662418" y="194673"/>
                  </a:lnTo>
                  <a:lnTo>
                    <a:pt x="676219" y="189762"/>
                  </a:lnTo>
                  <a:lnTo>
                    <a:pt x="690019" y="184911"/>
                  </a:lnTo>
                  <a:lnTo>
                    <a:pt x="703820" y="180119"/>
                  </a:lnTo>
                  <a:lnTo>
                    <a:pt x="717620" y="175387"/>
                  </a:lnTo>
                  <a:lnTo>
                    <a:pt x="731420" y="170713"/>
                  </a:lnTo>
                  <a:lnTo>
                    <a:pt x="745221" y="166096"/>
                  </a:lnTo>
                  <a:lnTo>
                    <a:pt x="759021" y="161535"/>
                  </a:lnTo>
                  <a:lnTo>
                    <a:pt x="772822" y="157030"/>
                  </a:lnTo>
                  <a:lnTo>
                    <a:pt x="786622" y="152580"/>
                  </a:lnTo>
                  <a:lnTo>
                    <a:pt x="800422" y="148183"/>
                  </a:lnTo>
                  <a:lnTo>
                    <a:pt x="814223" y="143839"/>
                  </a:lnTo>
                  <a:lnTo>
                    <a:pt x="828023" y="139548"/>
                  </a:lnTo>
                  <a:lnTo>
                    <a:pt x="841824" y="135308"/>
                  </a:lnTo>
                  <a:lnTo>
                    <a:pt x="855624" y="131118"/>
                  </a:lnTo>
                  <a:lnTo>
                    <a:pt x="869424" y="126978"/>
                  </a:lnTo>
                  <a:lnTo>
                    <a:pt x="883225" y="122888"/>
                  </a:lnTo>
                  <a:lnTo>
                    <a:pt x="897025" y="118847"/>
                  </a:lnTo>
                  <a:lnTo>
                    <a:pt x="910826" y="114855"/>
                  </a:lnTo>
                  <a:lnTo>
                    <a:pt x="924626" y="110912"/>
                  </a:lnTo>
                  <a:lnTo>
                    <a:pt x="938426" y="107018"/>
                  </a:lnTo>
                  <a:lnTo>
                    <a:pt x="952227" y="103173"/>
                  </a:lnTo>
                  <a:lnTo>
                    <a:pt x="966027" y="99378"/>
                  </a:lnTo>
                  <a:lnTo>
                    <a:pt x="979827" y="95634"/>
                  </a:lnTo>
                  <a:lnTo>
                    <a:pt x="993628" y="91940"/>
                  </a:lnTo>
                  <a:lnTo>
                    <a:pt x="1007428" y="88299"/>
                  </a:lnTo>
                  <a:lnTo>
                    <a:pt x="1021229" y="84711"/>
                  </a:lnTo>
                  <a:lnTo>
                    <a:pt x="1035029" y="81178"/>
                  </a:lnTo>
                  <a:lnTo>
                    <a:pt x="1048829" y="77701"/>
                  </a:lnTo>
                  <a:lnTo>
                    <a:pt x="1062630" y="74282"/>
                  </a:lnTo>
                  <a:lnTo>
                    <a:pt x="1076430" y="70922"/>
                  </a:lnTo>
                  <a:lnTo>
                    <a:pt x="1090231" y="67623"/>
                  </a:lnTo>
                  <a:lnTo>
                    <a:pt x="1104031" y="64387"/>
                  </a:lnTo>
                  <a:lnTo>
                    <a:pt x="1117831" y="61216"/>
                  </a:lnTo>
                  <a:lnTo>
                    <a:pt x="1131632" y="58110"/>
                  </a:lnTo>
                  <a:lnTo>
                    <a:pt x="1145432" y="55074"/>
                  </a:lnTo>
                  <a:lnTo>
                    <a:pt x="1159233" y="52107"/>
                  </a:lnTo>
                  <a:lnTo>
                    <a:pt x="1173033" y="49212"/>
                  </a:lnTo>
                  <a:lnTo>
                    <a:pt x="1186833" y="46392"/>
                  </a:lnTo>
                  <a:lnTo>
                    <a:pt x="1200634" y="43647"/>
                  </a:lnTo>
                  <a:lnTo>
                    <a:pt x="1214434" y="40979"/>
                  </a:lnTo>
                  <a:lnTo>
                    <a:pt x="1228235" y="38391"/>
                  </a:lnTo>
                  <a:lnTo>
                    <a:pt x="1242035" y="35884"/>
                  </a:lnTo>
                  <a:lnTo>
                    <a:pt x="1255835" y="33460"/>
                  </a:lnTo>
                  <a:lnTo>
                    <a:pt x="1269636" y="31120"/>
                  </a:lnTo>
                  <a:lnTo>
                    <a:pt x="1283436" y="28867"/>
                  </a:lnTo>
                  <a:lnTo>
                    <a:pt x="1297237" y="26702"/>
                  </a:lnTo>
                  <a:lnTo>
                    <a:pt x="1311037" y="24624"/>
                  </a:lnTo>
                  <a:lnTo>
                    <a:pt x="1324837" y="22635"/>
                  </a:lnTo>
                  <a:lnTo>
                    <a:pt x="1338638" y="20734"/>
                  </a:lnTo>
                  <a:lnTo>
                    <a:pt x="1352438" y="18921"/>
                  </a:lnTo>
                  <a:lnTo>
                    <a:pt x="1366239" y="17196"/>
                  </a:lnTo>
                  <a:lnTo>
                    <a:pt x="1380039" y="15558"/>
                  </a:lnTo>
                  <a:lnTo>
                    <a:pt x="1393839" y="14008"/>
                  </a:lnTo>
                  <a:lnTo>
                    <a:pt x="1407640" y="12545"/>
                  </a:lnTo>
                  <a:lnTo>
                    <a:pt x="1421440" y="11168"/>
                  </a:lnTo>
                  <a:lnTo>
                    <a:pt x="1435241" y="9877"/>
                  </a:lnTo>
                  <a:lnTo>
                    <a:pt x="1449041" y="8671"/>
                  </a:lnTo>
                  <a:lnTo>
                    <a:pt x="1462841" y="7550"/>
                  </a:lnTo>
                  <a:lnTo>
                    <a:pt x="1476642" y="6512"/>
                  </a:lnTo>
                  <a:lnTo>
                    <a:pt x="1490442" y="5556"/>
                  </a:lnTo>
                  <a:lnTo>
                    <a:pt x="1504242" y="4682"/>
                  </a:lnTo>
                  <a:lnTo>
                    <a:pt x="1518043" y="3889"/>
                  </a:lnTo>
                  <a:lnTo>
                    <a:pt x="1531843" y="3173"/>
                  </a:lnTo>
                  <a:lnTo>
                    <a:pt x="1545644" y="2536"/>
                  </a:lnTo>
                  <a:lnTo>
                    <a:pt x="1559444" y="1974"/>
                  </a:lnTo>
                  <a:lnTo>
                    <a:pt x="1573244" y="1486"/>
                  </a:lnTo>
                  <a:lnTo>
                    <a:pt x="1587045" y="1071"/>
                  </a:lnTo>
                  <a:lnTo>
                    <a:pt x="1600845" y="726"/>
                  </a:lnTo>
                  <a:lnTo>
                    <a:pt x="1614646" y="450"/>
                  </a:lnTo>
                  <a:lnTo>
                    <a:pt x="1628446" y="241"/>
                  </a:lnTo>
                  <a:lnTo>
                    <a:pt x="1642246" y="98"/>
                  </a:lnTo>
                  <a:lnTo>
                    <a:pt x="1656047" y="18"/>
                  </a:lnTo>
                  <a:lnTo>
                    <a:pt x="1669847" y="0"/>
                  </a:lnTo>
                  <a:lnTo>
                    <a:pt x="1683648" y="42"/>
                  </a:lnTo>
                  <a:lnTo>
                    <a:pt x="1697448" y="144"/>
                  </a:lnTo>
                  <a:lnTo>
                    <a:pt x="1711248" y="304"/>
                  </a:lnTo>
                  <a:lnTo>
                    <a:pt x="1725049" y="521"/>
                  </a:lnTo>
                  <a:lnTo>
                    <a:pt x="1738849" y="796"/>
                  </a:lnTo>
                  <a:lnTo>
                    <a:pt x="1752650" y="1127"/>
                  </a:lnTo>
                  <a:lnTo>
                    <a:pt x="1766450" y="1516"/>
                  </a:lnTo>
                  <a:lnTo>
                    <a:pt x="1780250" y="1963"/>
                  </a:lnTo>
                  <a:lnTo>
                    <a:pt x="1794051" y="2470"/>
                  </a:lnTo>
                  <a:lnTo>
                    <a:pt x="1807851" y="3036"/>
                  </a:lnTo>
                  <a:lnTo>
                    <a:pt x="1821652" y="3666"/>
                  </a:lnTo>
                  <a:lnTo>
                    <a:pt x="1835452" y="4360"/>
                  </a:lnTo>
                  <a:lnTo>
                    <a:pt x="1849252" y="5122"/>
                  </a:lnTo>
                  <a:lnTo>
                    <a:pt x="1863053" y="5954"/>
                  </a:lnTo>
                  <a:lnTo>
                    <a:pt x="1876853" y="6861"/>
                  </a:lnTo>
                  <a:lnTo>
                    <a:pt x="1890654" y="7845"/>
                  </a:lnTo>
                  <a:lnTo>
                    <a:pt x="1904454" y="8911"/>
                  </a:lnTo>
                  <a:lnTo>
                    <a:pt x="1918254" y="10063"/>
                  </a:lnTo>
                  <a:lnTo>
                    <a:pt x="1932055" y="11306"/>
                  </a:lnTo>
                  <a:lnTo>
                    <a:pt x="1945855" y="12645"/>
                  </a:lnTo>
                  <a:lnTo>
                    <a:pt x="1959655" y="14084"/>
                  </a:lnTo>
                  <a:lnTo>
                    <a:pt x="1973456" y="15631"/>
                  </a:lnTo>
                  <a:lnTo>
                    <a:pt x="1987256" y="17289"/>
                  </a:lnTo>
                  <a:lnTo>
                    <a:pt x="2001057" y="19064"/>
                  </a:lnTo>
                  <a:lnTo>
                    <a:pt x="2014857" y="20961"/>
                  </a:lnTo>
                  <a:lnTo>
                    <a:pt x="2028657" y="22987"/>
                  </a:lnTo>
                  <a:lnTo>
                    <a:pt x="2042458" y="25144"/>
                  </a:lnTo>
                  <a:lnTo>
                    <a:pt x="2056258" y="27439"/>
                  </a:lnTo>
                  <a:lnTo>
                    <a:pt x="2070059" y="29874"/>
                  </a:lnTo>
                  <a:lnTo>
                    <a:pt x="2083859" y="32453"/>
                  </a:lnTo>
                  <a:lnTo>
                    <a:pt x="2097659" y="35176"/>
                  </a:lnTo>
                  <a:lnTo>
                    <a:pt x="2111460" y="38045"/>
                  </a:lnTo>
                  <a:lnTo>
                    <a:pt x="2125260" y="41058"/>
                  </a:lnTo>
                  <a:lnTo>
                    <a:pt x="2139061" y="44213"/>
                  </a:lnTo>
                  <a:lnTo>
                    <a:pt x="2152861" y="47505"/>
                  </a:lnTo>
                  <a:lnTo>
                    <a:pt x="2166661" y="50929"/>
                  </a:lnTo>
                  <a:lnTo>
                    <a:pt x="2180462" y="54476"/>
                  </a:lnTo>
                  <a:lnTo>
                    <a:pt x="2194262" y="58137"/>
                  </a:lnTo>
                  <a:lnTo>
                    <a:pt x="2208063" y="61902"/>
                  </a:lnTo>
                  <a:lnTo>
                    <a:pt x="2221863" y="65759"/>
                  </a:lnTo>
                  <a:lnTo>
                    <a:pt x="2235663" y="69699"/>
                  </a:lnTo>
                  <a:lnTo>
                    <a:pt x="2249464" y="73710"/>
                  </a:lnTo>
                  <a:lnTo>
                    <a:pt x="2263264" y="77782"/>
                  </a:lnTo>
                  <a:lnTo>
                    <a:pt x="2277065" y="81908"/>
                  </a:lnTo>
                  <a:lnTo>
                    <a:pt x="2290865" y="86081"/>
                  </a:lnTo>
                  <a:lnTo>
                    <a:pt x="2304665" y="90299"/>
                  </a:lnTo>
                  <a:lnTo>
                    <a:pt x="2318466" y="94561"/>
                  </a:lnTo>
                  <a:lnTo>
                    <a:pt x="2332266" y="98867"/>
                  </a:lnTo>
                  <a:lnTo>
                    <a:pt x="2346067" y="103222"/>
                  </a:lnTo>
                  <a:lnTo>
                    <a:pt x="2359867" y="107632"/>
                  </a:lnTo>
                  <a:lnTo>
                    <a:pt x="2373667" y="112104"/>
                  </a:lnTo>
                  <a:lnTo>
                    <a:pt x="2387468" y="116646"/>
                  </a:lnTo>
                  <a:lnTo>
                    <a:pt x="2401268" y="121266"/>
                  </a:lnTo>
                  <a:lnTo>
                    <a:pt x="2415068" y="125977"/>
                  </a:lnTo>
                  <a:lnTo>
                    <a:pt x="2428869" y="130787"/>
                  </a:lnTo>
                  <a:lnTo>
                    <a:pt x="2442669" y="135708"/>
                  </a:lnTo>
                  <a:lnTo>
                    <a:pt x="2456470" y="140749"/>
                  </a:lnTo>
                  <a:lnTo>
                    <a:pt x="2470270" y="145921"/>
                  </a:lnTo>
                  <a:lnTo>
                    <a:pt x="2484070" y="151233"/>
                  </a:lnTo>
                  <a:lnTo>
                    <a:pt x="2497871" y="156692"/>
                  </a:lnTo>
                  <a:lnTo>
                    <a:pt x="2511671" y="162306"/>
                  </a:lnTo>
                  <a:lnTo>
                    <a:pt x="2525472" y="168080"/>
                  </a:lnTo>
                  <a:lnTo>
                    <a:pt x="2539272" y="174020"/>
                  </a:lnTo>
                  <a:lnTo>
                    <a:pt x="2553072" y="180128"/>
                  </a:lnTo>
                  <a:lnTo>
                    <a:pt x="2566873" y="186407"/>
                  </a:lnTo>
                  <a:lnTo>
                    <a:pt x="2580673" y="192857"/>
                  </a:lnTo>
                  <a:lnTo>
                    <a:pt x="2594474" y="199480"/>
                  </a:lnTo>
                  <a:lnTo>
                    <a:pt x="2608274" y="206273"/>
                  </a:lnTo>
                  <a:lnTo>
                    <a:pt x="2622074" y="213234"/>
                  </a:lnTo>
                  <a:lnTo>
                    <a:pt x="2635875" y="220361"/>
                  </a:lnTo>
                  <a:lnTo>
                    <a:pt x="2649675" y="227650"/>
                  </a:lnTo>
                  <a:lnTo>
                    <a:pt x="2663476" y="235097"/>
                  </a:lnTo>
                  <a:lnTo>
                    <a:pt x="2677276" y="242697"/>
                  </a:lnTo>
                  <a:lnTo>
                    <a:pt x="2691076" y="250444"/>
                  </a:lnTo>
                  <a:lnTo>
                    <a:pt x="2704877" y="258334"/>
                  </a:lnTo>
                  <a:lnTo>
                    <a:pt x="2718677" y="266360"/>
                  </a:lnTo>
                  <a:lnTo>
                    <a:pt x="2732478" y="274516"/>
                  </a:lnTo>
                  <a:lnTo>
                    <a:pt x="2746278" y="282796"/>
                  </a:lnTo>
                  <a:lnTo>
                    <a:pt x="2760078" y="291195"/>
                  </a:lnTo>
                  <a:lnTo>
                    <a:pt x="2773879" y="299705"/>
                  </a:lnTo>
                  <a:lnTo>
                    <a:pt x="2787679" y="308322"/>
                  </a:lnTo>
                  <a:lnTo>
                    <a:pt x="2801480" y="317039"/>
                  </a:lnTo>
                  <a:lnTo>
                    <a:pt x="2815280" y="325850"/>
                  </a:lnTo>
                  <a:lnTo>
                    <a:pt x="2829080" y="334750"/>
                  </a:lnTo>
                  <a:lnTo>
                    <a:pt x="2842881" y="343734"/>
                  </a:lnTo>
                  <a:lnTo>
                    <a:pt x="2856681" y="352796"/>
                  </a:lnTo>
                  <a:lnTo>
                    <a:pt x="2870482" y="361930"/>
                  </a:lnTo>
                  <a:lnTo>
                    <a:pt x="2884282" y="371134"/>
                  </a:lnTo>
                  <a:lnTo>
                    <a:pt x="2898082" y="380401"/>
                  </a:lnTo>
                  <a:lnTo>
                    <a:pt x="2911883" y="389728"/>
                  </a:lnTo>
                  <a:lnTo>
                    <a:pt x="2925683" y="399110"/>
                  </a:lnTo>
                  <a:lnTo>
                    <a:pt x="2939483" y="408544"/>
                  </a:lnTo>
                  <a:lnTo>
                    <a:pt x="2953284" y="418026"/>
                  </a:lnTo>
                  <a:lnTo>
                    <a:pt x="2967084" y="427553"/>
                  </a:lnTo>
                  <a:lnTo>
                    <a:pt x="2967084" y="1011139"/>
                  </a:lnTo>
                  <a:lnTo>
                    <a:pt x="2953284" y="991969"/>
                  </a:lnTo>
                  <a:lnTo>
                    <a:pt x="2939483" y="972796"/>
                  </a:lnTo>
                  <a:lnTo>
                    <a:pt x="2925683" y="953621"/>
                  </a:lnTo>
                  <a:lnTo>
                    <a:pt x="2911883" y="934443"/>
                  </a:lnTo>
                  <a:lnTo>
                    <a:pt x="2898082" y="915265"/>
                  </a:lnTo>
                  <a:lnTo>
                    <a:pt x="2884282" y="896086"/>
                  </a:lnTo>
                  <a:lnTo>
                    <a:pt x="2870482" y="876907"/>
                  </a:lnTo>
                  <a:lnTo>
                    <a:pt x="2856681" y="857731"/>
                  </a:lnTo>
                  <a:lnTo>
                    <a:pt x="2842881" y="838559"/>
                  </a:lnTo>
                  <a:lnTo>
                    <a:pt x="2829080" y="819392"/>
                  </a:lnTo>
                  <a:lnTo>
                    <a:pt x="2815280" y="800234"/>
                  </a:lnTo>
                  <a:lnTo>
                    <a:pt x="2801480" y="781086"/>
                  </a:lnTo>
                  <a:lnTo>
                    <a:pt x="2787679" y="761951"/>
                  </a:lnTo>
                  <a:lnTo>
                    <a:pt x="2773879" y="742834"/>
                  </a:lnTo>
                  <a:lnTo>
                    <a:pt x="2760078" y="723739"/>
                  </a:lnTo>
                  <a:lnTo>
                    <a:pt x="2746278" y="704670"/>
                  </a:lnTo>
                  <a:lnTo>
                    <a:pt x="2732478" y="685633"/>
                  </a:lnTo>
                  <a:lnTo>
                    <a:pt x="2718677" y="666634"/>
                  </a:lnTo>
                  <a:lnTo>
                    <a:pt x="2704877" y="647681"/>
                  </a:lnTo>
                  <a:lnTo>
                    <a:pt x="2691076" y="628781"/>
                  </a:lnTo>
                  <a:lnTo>
                    <a:pt x="2677276" y="609943"/>
                  </a:lnTo>
                  <a:lnTo>
                    <a:pt x="2663476" y="591178"/>
                  </a:lnTo>
                  <a:lnTo>
                    <a:pt x="2649675" y="572497"/>
                  </a:lnTo>
                  <a:lnTo>
                    <a:pt x="2635875" y="553912"/>
                  </a:lnTo>
                  <a:lnTo>
                    <a:pt x="2622074" y="535438"/>
                  </a:lnTo>
                  <a:lnTo>
                    <a:pt x="2608274" y="517090"/>
                  </a:lnTo>
                  <a:lnTo>
                    <a:pt x="2594474" y="498883"/>
                  </a:lnTo>
                  <a:lnTo>
                    <a:pt x="2580673" y="480837"/>
                  </a:lnTo>
                  <a:lnTo>
                    <a:pt x="2566873" y="462971"/>
                  </a:lnTo>
                  <a:lnTo>
                    <a:pt x="2553072" y="445305"/>
                  </a:lnTo>
                  <a:lnTo>
                    <a:pt x="2539272" y="427861"/>
                  </a:lnTo>
                  <a:lnTo>
                    <a:pt x="2525472" y="410663"/>
                  </a:lnTo>
                  <a:lnTo>
                    <a:pt x="2511671" y="393735"/>
                  </a:lnTo>
                  <a:lnTo>
                    <a:pt x="2497871" y="377102"/>
                  </a:lnTo>
                  <a:lnTo>
                    <a:pt x="2484070" y="360790"/>
                  </a:lnTo>
                  <a:lnTo>
                    <a:pt x="2470270" y="344824"/>
                  </a:lnTo>
                  <a:lnTo>
                    <a:pt x="2456470" y="329232"/>
                  </a:lnTo>
                  <a:lnTo>
                    <a:pt x="2442669" y="314038"/>
                  </a:lnTo>
                  <a:lnTo>
                    <a:pt x="2428869" y="299267"/>
                  </a:lnTo>
                  <a:lnTo>
                    <a:pt x="2415068" y="284943"/>
                  </a:lnTo>
                  <a:lnTo>
                    <a:pt x="2401268" y="271088"/>
                  </a:lnTo>
                  <a:lnTo>
                    <a:pt x="2387468" y="257722"/>
                  </a:lnTo>
                  <a:lnTo>
                    <a:pt x="2373667" y="244862"/>
                  </a:lnTo>
                  <a:lnTo>
                    <a:pt x="2359867" y="232521"/>
                  </a:lnTo>
                  <a:lnTo>
                    <a:pt x="2346067" y="220711"/>
                  </a:lnTo>
                  <a:lnTo>
                    <a:pt x="2332266" y="209437"/>
                  </a:lnTo>
                  <a:lnTo>
                    <a:pt x="2318466" y="198703"/>
                  </a:lnTo>
                  <a:lnTo>
                    <a:pt x="2304665" y="188503"/>
                  </a:lnTo>
                  <a:lnTo>
                    <a:pt x="2290865" y="178831"/>
                  </a:lnTo>
                  <a:lnTo>
                    <a:pt x="2277065" y="169676"/>
                  </a:lnTo>
                  <a:lnTo>
                    <a:pt x="2263264" y="161021"/>
                  </a:lnTo>
                  <a:lnTo>
                    <a:pt x="2249464" y="152850"/>
                  </a:lnTo>
                  <a:lnTo>
                    <a:pt x="2235663" y="145140"/>
                  </a:lnTo>
                  <a:lnTo>
                    <a:pt x="2221863" y="137869"/>
                  </a:lnTo>
                  <a:lnTo>
                    <a:pt x="2208063" y="131012"/>
                  </a:lnTo>
                  <a:lnTo>
                    <a:pt x="2194262" y="124542"/>
                  </a:lnTo>
                  <a:lnTo>
                    <a:pt x="2180462" y="118433"/>
                  </a:lnTo>
                  <a:lnTo>
                    <a:pt x="2166661" y="112661"/>
                  </a:lnTo>
                  <a:lnTo>
                    <a:pt x="2152861" y="107199"/>
                  </a:lnTo>
                  <a:lnTo>
                    <a:pt x="2139061" y="102025"/>
                  </a:lnTo>
                  <a:lnTo>
                    <a:pt x="2125260" y="97118"/>
                  </a:lnTo>
                  <a:lnTo>
                    <a:pt x="2111460" y="92458"/>
                  </a:lnTo>
                  <a:lnTo>
                    <a:pt x="2097659" y="88028"/>
                  </a:lnTo>
                  <a:lnTo>
                    <a:pt x="2083859" y="83812"/>
                  </a:lnTo>
                  <a:lnTo>
                    <a:pt x="2070059" y="79796"/>
                  </a:lnTo>
                  <a:lnTo>
                    <a:pt x="2056258" y="75969"/>
                  </a:lnTo>
                  <a:lnTo>
                    <a:pt x="2042458" y="72320"/>
                  </a:lnTo>
                  <a:lnTo>
                    <a:pt x="2028657" y="68840"/>
                  </a:lnTo>
                  <a:lnTo>
                    <a:pt x="2014857" y="65523"/>
                  </a:lnTo>
                  <a:lnTo>
                    <a:pt x="2001057" y="62360"/>
                  </a:lnTo>
                  <a:lnTo>
                    <a:pt x="1987256" y="59347"/>
                  </a:lnTo>
                  <a:lnTo>
                    <a:pt x="1973456" y="56480"/>
                  </a:lnTo>
                  <a:lnTo>
                    <a:pt x="1959655" y="53753"/>
                  </a:lnTo>
                  <a:lnTo>
                    <a:pt x="1945855" y="51163"/>
                  </a:lnTo>
                  <a:lnTo>
                    <a:pt x="1932055" y="48708"/>
                  </a:lnTo>
                  <a:lnTo>
                    <a:pt x="1918254" y="46385"/>
                  </a:lnTo>
                  <a:lnTo>
                    <a:pt x="1904454" y="44192"/>
                  </a:lnTo>
                  <a:lnTo>
                    <a:pt x="1890654" y="42126"/>
                  </a:lnTo>
                  <a:lnTo>
                    <a:pt x="1876853" y="40188"/>
                  </a:lnTo>
                  <a:lnTo>
                    <a:pt x="1863053" y="38375"/>
                  </a:lnTo>
                  <a:lnTo>
                    <a:pt x="1849252" y="36685"/>
                  </a:lnTo>
                  <a:lnTo>
                    <a:pt x="1835452" y="35119"/>
                  </a:lnTo>
                  <a:lnTo>
                    <a:pt x="1821652" y="33676"/>
                  </a:lnTo>
                  <a:lnTo>
                    <a:pt x="1807851" y="32353"/>
                  </a:lnTo>
                  <a:lnTo>
                    <a:pt x="1794051" y="31152"/>
                  </a:lnTo>
                  <a:lnTo>
                    <a:pt x="1780250" y="30070"/>
                  </a:lnTo>
                  <a:lnTo>
                    <a:pt x="1766450" y="29107"/>
                  </a:lnTo>
                  <a:lnTo>
                    <a:pt x="1752650" y="28262"/>
                  </a:lnTo>
                  <a:lnTo>
                    <a:pt x="1738849" y="27534"/>
                  </a:lnTo>
                  <a:lnTo>
                    <a:pt x="1725049" y="26922"/>
                  </a:lnTo>
                  <a:lnTo>
                    <a:pt x="1711248" y="26424"/>
                  </a:lnTo>
                  <a:lnTo>
                    <a:pt x="1697448" y="26040"/>
                  </a:lnTo>
                  <a:lnTo>
                    <a:pt x="1683648" y="25767"/>
                  </a:lnTo>
                  <a:lnTo>
                    <a:pt x="1669847" y="25604"/>
                  </a:lnTo>
                  <a:lnTo>
                    <a:pt x="1656047" y="25550"/>
                  </a:lnTo>
                  <a:lnTo>
                    <a:pt x="1642246" y="25602"/>
                  </a:lnTo>
                  <a:lnTo>
                    <a:pt x="1628446" y="25759"/>
                  </a:lnTo>
                  <a:lnTo>
                    <a:pt x="1614646" y="26018"/>
                  </a:lnTo>
                  <a:lnTo>
                    <a:pt x="1600845" y="26379"/>
                  </a:lnTo>
                  <a:lnTo>
                    <a:pt x="1587045" y="26839"/>
                  </a:lnTo>
                  <a:lnTo>
                    <a:pt x="1573244" y="27396"/>
                  </a:lnTo>
                  <a:lnTo>
                    <a:pt x="1559444" y="28048"/>
                  </a:lnTo>
                  <a:lnTo>
                    <a:pt x="1545644" y="28795"/>
                  </a:lnTo>
                  <a:lnTo>
                    <a:pt x="1531843" y="29633"/>
                  </a:lnTo>
                  <a:lnTo>
                    <a:pt x="1518043" y="30562"/>
                  </a:lnTo>
                  <a:lnTo>
                    <a:pt x="1504242" y="31581"/>
                  </a:lnTo>
                  <a:lnTo>
                    <a:pt x="1490442" y="32688"/>
                  </a:lnTo>
                  <a:lnTo>
                    <a:pt x="1476642" y="33881"/>
                  </a:lnTo>
                  <a:lnTo>
                    <a:pt x="1462841" y="35159"/>
                  </a:lnTo>
                  <a:lnTo>
                    <a:pt x="1449041" y="36522"/>
                  </a:lnTo>
                  <a:lnTo>
                    <a:pt x="1435241" y="37969"/>
                  </a:lnTo>
                  <a:lnTo>
                    <a:pt x="1421440" y="39497"/>
                  </a:lnTo>
                  <a:lnTo>
                    <a:pt x="1407640" y="41107"/>
                  </a:lnTo>
                  <a:lnTo>
                    <a:pt x="1393839" y="42798"/>
                  </a:lnTo>
                  <a:lnTo>
                    <a:pt x="1380039" y="44568"/>
                  </a:lnTo>
                  <a:lnTo>
                    <a:pt x="1366239" y="46418"/>
                  </a:lnTo>
                  <a:lnTo>
                    <a:pt x="1352438" y="48347"/>
                  </a:lnTo>
                  <a:lnTo>
                    <a:pt x="1338638" y="50354"/>
                  </a:lnTo>
                  <a:lnTo>
                    <a:pt x="1324837" y="52439"/>
                  </a:lnTo>
                  <a:lnTo>
                    <a:pt x="1311037" y="54601"/>
                  </a:lnTo>
                  <a:lnTo>
                    <a:pt x="1297237" y="56841"/>
                  </a:lnTo>
                  <a:lnTo>
                    <a:pt x="1283436" y="59159"/>
                  </a:lnTo>
                  <a:lnTo>
                    <a:pt x="1269636" y="61555"/>
                  </a:lnTo>
                  <a:lnTo>
                    <a:pt x="1255835" y="64027"/>
                  </a:lnTo>
                  <a:lnTo>
                    <a:pt x="1242035" y="66577"/>
                  </a:lnTo>
                  <a:lnTo>
                    <a:pt x="1228235" y="69203"/>
                  </a:lnTo>
                  <a:lnTo>
                    <a:pt x="1214434" y="71905"/>
                  </a:lnTo>
                  <a:lnTo>
                    <a:pt x="1200634" y="74684"/>
                  </a:lnTo>
                  <a:lnTo>
                    <a:pt x="1186833" y="77539"/>
                  </a:lnTo>
                  <a:lnTo>
                    <a:pt x="1173033" y="80472"/>
                  </a:lnTo>
                  <a:lnTo>
                    <a:pt x="1159233" y="83483"/>
                  </a:lnTo>
                  <a:lnTo>
                    <a:pt x="1145432" y="86573"/>
                  </a:lnTo>
                  <a:lnTo>
                    <a:pt x="1131632" y="89743"/>
                  </a:lnTo>
                  <a:lnTo>
                    <a:pt x="1117831" y="92994"/>
                  </a:lnTo>
                  <a:lnTo>
                    <a:pt x="1104031" y="96328"/>
                  </a:lnTo>
                  <a:lnTo>
                    <a:pt x="1090231" y="99746"/>
                  </a:lnTo>
                  <a:lnTo>
                    <a:pt x="1076430" y="103249"/>
                  </a:lnTo>
                  <a:lnTo>
                    <a:pt x="1062630" y="106840"/>
                  </a:lnTo>
                  <a:lnTo>
                    <a:pt x="1048829" y="110521"/>
                  </a:lnTo>
                  <a:lnTo>
                    <a:pt x="1035029" y="114293"/>
                  </a:lnTo>
                  <a:lnTo>
                    <a:pt x="1021229" y="118158"/>
                  </a:lnTo>
                  <a:lnTo>
                    <a:pt x="1007428" y="122119"/>
                  </a:lnTo>
                  <a:lnTo>
                    <a:pt x="993628" y="126177"/>
                  </a:lnTo>
                  <a:lnTo>
                    <a:pt x="979827" y="130335"/>
                  </a:lnTo>
                  <a:lnTo>
                    <a:pt x="966027" y="134594"/>
                  </a:lnTo>
                  <a:lnTo>
                    <a:pt x="952227" y="138955"/>
                  </a:lnTo>
                  <a:lnTo>
                    <a:pt x="938426" y="143422"/>
                  </a:lnTo>
                  <a:lnTo>
                    <a:pt x="924626" y="147995"/>
                  </a:lnTo>
                  <a:lnTo>
                    <a:pt x="910826" y="152676"/>
                  </a:lnTo>
                  <a:lnTo>
                    <a:pt x="897025" y="157467"/>
                  </a:lnTo>
                  <a:lnTo>
                    <a:pt x="883225" y="162368"/>
                  </a:lnTo>
                  <a:lnTo>
                    <a:pt x="869424" y="167381"/>
                  </a:lnTo>
                  <a:lnTo>
                    <a:pt x="855624" y="172506"/>
                  </a:lnTo>
                  <a:lnTo>
                    <a:pt x="841824" y="177745"/>
                  </a:lnTo>
                  <a:lnTo>
                    <a:pt x="828023" y="183099"/>
                  </a:lnTo>
                  <a:lnTo>
                    <a:pt x="814223" y="188567"/>
                  </a:lnTo>
                  <a:lnTo>
                    <a:pt x="800422" y="194151"/>
                  </a:lnTo>
                  <a:lnTo>
                    <a:pt x="786622" y="199850"/>
                  </a:lnTo>
                  <a:lnTo>
                    <a:pt x="772822" y="205666"/>
                  </a:lnTo>
                  <a:lnTo>
                    <a:pt x="759021" y="211599"/>
                  </a:lnTo>
                  <a:lnTo>
                    <a:pt x="745221" y="217648"/>
                  </a:lnTo>
                  <a:lnTo>
                    <a:pt x="731420" y="223814"/>
                  </a:lnTo>
                  <a:lnTo>
                    <a:pt x="717620" y="230097"/>
                  </a:lnTo>
                  <a:lnTo>
                    <a:pt x="703820" y="236497"/>
                  </a:lnTo>
                  <a:lnTo>
                    <a:pt x="690019" y="243014"/>
                  </a:lnTo>
                  <a:lnTo>
                    <a:pt x="676219" y="249648"/>
                  </a:lnTo>
                  <a:lnTo>
                    <a:pt x="662418" y="256398"/>
                  </a:lnTo>
                  <a:lnTo>
                    <a:pt x="648618" y="263265"/>
                  </a:lnTo>
                  <a:lnTo>
                    <a:pt x="634818" y="270247"/>
                  </a:lnTo>
                  <a:lnTo>
                    <a:pt x="621017" y="277346"/>
                  </a:lnTo>
                  <a:lnTo>
                    <a:pt x="607217" y="284560"/>
                  </a:lnTo>
                  <a:lnTo>
                    <a:pt x="593416" y="291889"/>
                  </a:lnTo>
                  <a:lnTo>
                    <a:pt x="579616" y="299333"/>
                  </a:lnTo>
                  <a:lnTo>
                    <a:pt x="565816" y="306891"/>
                  </a:lnTo>
                  <a:lnTo>
                    <a:pt x="552015" y="314563"/>
                  </a:lnTo>
                  <a:lnTo>
                    <a:pt x="538215" y="322347"/>
                  </a:lnTo>
                  <a:lnTo>
                    <a:pt x="524414" y="330244"/>
                  </a:lnTo>
                  <a:lnTo>
                    <a:pt x="510614" y="338252"/>
                  </a:lnTo>
                  <a:lnTo>
                    <a:pt x="496814" y="346371"/>
                  </a:lnTo>
                  <a:lnTo>
                    <a:pt x="483013" y="354600"/>
                  </a:lnTo>
                  <a:lnTo>
                    <a:pt x="469213" y="362939"/>
                  </a:lnTo>
                  <a:lnTo>
                    <a:pt x="455413" y="371385"/>
                  </a:lnTo>
                  <a:lnTo>
                    <a:pt x="441612" y="379939"/>
                  </a:lnTo>
                  <a:lnTo>
                    <a:pt x="427812" y="388600"/>
                  </a:lnTo>
                  <a:lnTo>
                    <a:pt x="414011" y="397366"/>
                  </a:lnTo>
                  <a:lnTo>
                    <a:pt x="400211" y="406236"/>
                  </a:lnTo>
                  <a:lnTo>
                    <a:pt x="386411" y="415210"/>
                  </a:lnTo>
                  <a:lnTo>
                    <a:pt x="372610" y="424286"/>
                  </a:lnTo>
                  <a:lnTo>
                    <a:pt x="358810" y="433463"/>
                  </a:lnTo>
                  <a:lnTo>
                    <a:pt x="345009" y="442740"/>
                  </a:lnTo>
                  <a:lnTo>
                    <a:pt x="331209" y="452116"/>
                  </a:lnTo>
                  <a:lnTo>
                    <a:pt x="317409" y="461590"/>
                  </a:lnTo>
                  <a:lnTo>
                    <a:pt x="303608" y="471161"/>
                  </a:lnTo>
                  <a:lnTo>
                    <a:pt x="289808" y="480827"/>
                  </a:lnTo>
                  <a:lnTo>
                    <a:pt x="276007" y="490588"/>
                  </a:lnTo>
                  <a:lnTo>
                    <a:pt x="262207" y="500442"/>
                  </a:lnTo>
                  <a:lnTo>
                    <a:pt x="248407" y="510388"/>
                  </a:lnTo>
                  <a:lnTo>
                    <a:pt x="234606" y="520426"/>
                  </a:lnTo>
                  <a:lnTo>
                    <a:pt x="220806" y="530553"/>
                  </a:lnTo>
                  <a:lnTo>
                    <a:pt x="207005" y="540768"/>
                  </a:lnTo>
                  <a:lnTo>
                    <a:pt x="193205" y="551072"/>
                  </a:lnTo>
                  <a:lnTo>
                    <a:pt x="179405" y="561462"/>
                  </a:lnTo>
                  <a:lnTo>
                    <a:pt x="165604" y="571937"/>
                  </a:lnTo>
                  <a:lnTo>
                    <a:pt x="151804" y="582497"/>
                  </a:lnTo>
                  <a:lnTo>
                    <a:pt x="138003" y="593140"/>
                  </a:lnTo>
                  <a:lnTo>
                    <a:pt x="124203" y="603865"/>
                  </a:lnTo>
                  <a:lnTo>
                    <a:pt x="110403" y="614672"/>
                  </a:lnTo>
                  <a:lnTo>
                    <a:pt x="96602" y="625559"/>
                  </a:lnTo>
                  <a:lnTo>
                    <a:pt x="82802" y="636525"/>
                  </a:lnTo>
                  <a:lnTo>
                    <a:pt x="69001" y="647570"/>
                  </a:lnTo>
                  <a:lnTo>
                    <a:pt x="55201" y="658692"/>
                  </a:lnTo>
                  <a:lnTo>
                    <a:pt x="41401" y="669891"/>
                  </a:lnTo>
                  <a:lnTo>
                    <a:pt x="27600" y="681166"/>
                  </a:lnTo>
                  <a:lnTo>
                    <a:pt x="13800" y="692515"/>
                  </a:lnTo>
                  <a:lnTo>
                    <a:pt x="0" y="703939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48686" y="2306687"/>
              <a:ext cx="2967084" cy="500002"/>
            </a:xfrm>
            <a:custGeom>
              <a:avLst/>
              <a:pathLst>
                <a:path w="2967084" h="500002">
                  <a:moveTo>
                    <a:pt x="0" y="500002"/>
                  </a:moveTo>
                  <a:lnTo>
                    <a:pt x="0" y="500002"/>
                  </a:lnTo>
                  <a:lnTo>
                    <a:pt x="13800" y="492438"/>
                  </a:lnTo>
                  <a:lnTo>
                    <a:pt x="27600" y="484916"/>
                  </a:lnTo>
                  <a:lnTo>
                    <a:pt x="41401" y="477435"/>
                  </a:lnTo>
                  <a:lnTo>
                    <a:pt x="55201" y="469997"/>
                  </a:lnTo>
                  <a:lnTo>
                    <a:pt x="69001" y="462602"/>
                  </a:lnTo>
                  <a:lnTo>
                    <a:pt x="82802" y="455252"/>
                  </a:lnTo>
                  <a:lnTo>
                    <a:pt x="96602" y="447945"/>
                  </a:lnTo>
                  <a:lnTo>
                    <a:pt x="110403" y="440684"/>
                  </a:lnTo>
                  <a:lnTo>
                    <a:pt x="124203" y="433468"/>
                  </a:lnTo>
                  <a:lnTo>
                    <a:pt x="138003" y="426299"/>
                  </a:lnTo>
                  <a:lnTo>
                    <a:pt x="151804" y="419177"/>
                  </a:lnTo>
                  <a:lnTo>
                    <a:pt x="165604" y="412103"/>
                  </a:lnTo>
                  <a:lnTo>
                    <a:pt x="179405" y="405077"/>
                  </a:lnTo>
                  <a:lnTo>
                    <a:pt x="193205" y="398101"/>
                  </a:lnTo>
                  <a:lnTo>
                    <a:pt x="207005" y="391174"/>
                  </a:lnTo>
                  <a:lnTo>
                    <a:pt x="220806" y="384298"/>
                  </a:lnTo>
                  <a:lnTo>
                    <a:pt x="234606" y="377473"/>
                  </a:lnTo>
                  <a:lnTo>
                    <a:pt x="248407" y="370701"/>
                  </a:lnTo>
                  <a:lnTo>
                    <a:pt x="262207" y="363981"/>
                  </a:lnTo>
                  <a:lnTo>
                    <a:pt x="276007" y="357314"/>
                  </a:lnTo>
                  <a:lnTo>
                    <a:pt x="289808" y="350702"/>
                  </a:lnTo>
                  <a:lnTo>
                    <a:pt x="303608" y="344145"/>
                  </a:lnTo>
                  <a:lnTo>
                    <a:pt x="317409" y="337643"/>
                  </a:lnTo>
                  <a:lnTo>
                    <a:pt x="331209" y="331197"/>
                  </a:lnTo>
                  <a:lnTo>
                    <a:pt x="345009" y="324809"/>
                  </a:lnTo>
                  <a:lnTo>
                    <a:pt x="358810" y="318478"/>
                  </a:lnTo>
                  <a:lnTo>
                    <a:pt x="372610" y="312205"/>
                  </a:lnTo>
                  <a:lnTo>
                    <a:pt x="386411" y="305991"/>
                  </a:lnTo>
                  <a:lnTo>
                    <a:pt x="400211" y="299837"/>
                  </a:lnTo>
                  <a:lnTo>
                    <a:pt x="414011" y="293742"/>
                  </a:lnTo>
                  <a:lnTo>
                    <a:pt x="427812" y="287708"/>
                  </a:lnTo>
                  <a:lnTo>
                    <a:pt x="441612" y="281735"/>
                  </a:lnTo>
                  <a:lnTo>
                    <a:pt x="455413" y="275824"/>
                  </a:lnTo>
                  <a:lnTo>
                    <a:pt x="469213" y="269974"/>
                  </a:lnTo>
                  <a:lnTo>
                    <a:pt x="483013" y="264187"/>
                  </a:lnTo>
                  <a:lnTo>
                    <a:pt x="496814" y="258462"/>
                  </a:lnTo>
                  <a:lnTo>
                    <a:pt x="510614" y="252800"/>
                  </a:lnTo>
                  <a:lnTo>
                    <a:pt x="524414" y="247201"/>
                  </a:lnTo>
                  <a:lnTo>
                    <a:pt x="538215" y="241665"/>
                  </a:lnTo>
                  <a:lnTo>
                    <a:pt x="552015" y="236192"/>
                  </a:lnTo>
                  <a:lnTo>
                    <a:pt x="565816" y="230782"/>
                  </a:lnTo>
                  <a:lnTo>
                    <a:pt x="579616" y="225436"/>
                  </a:lnTo>
                  <a:lnTo>
                    <a:pt x="593416" y="220152"/>
                  </a:lnTo>
                  <a:lnTo>
                    <a:pt x="607217" y="214932"/>
                  </a:lnTo>
                  <a:lnTo>
                    <a:pt x="621017" y="209774"/>
                  </a:lnTo>
                  <a:lnTo>
                    <a:pt x="634818" y="204679"/>
                  </a:lnTo>
                  <a:lnTo>
                    <a:pt x="648618" y="199645"/>
                  </a:lnTo>
                  <a:lnTo>
                    <a:pt x="662418" y="194673"/>
                  </a:lnTo>
                  <a:lnTo>
                    <a:pt x="676219" y="189762"/>
                  </a:lnTo>
                  <a:lnTo>
                    <a:pt x="690019" y="184911"/>
                  </a:lnTo>
                  <a:lnTo>
                    <a:pt x="703820" y="180119"/>
                  </a:lnTo>
                  <a:lnTo>
                    <a:pt x="717620" y="175387"/>
                  </a:lnTo>
                  <a:lnTo>
                    <a:pt x="731420" y="170713"/>
                  </a:lnTo>
                  <a:lnTo>
                    <a:pt x="745221" y="166096"/>
                  </a:lnTo>
                  <a:lnTo>
                    <a:pt x="759021" y="161535"/>
                  </a:lnTo>
                  <a:lnTo>
                    <a:pt x="772822" y="157030"/>
                  </a:lnTo>
                  <a:lnTo>
                    <a:pt x="786622" y="152580"/>
                  </a:lnTo>
                  <a:lnTo>
                    <a:pt x="800422" y="148183"/>
                  </a:lnTo>
                  <a:lnTo>
                    <a:pt x="814223" y="143839"/>
                  </a:lnTo>
                  <a:lnTo>
                    <a:pt x="828023" y="139548"/>
                  </a:lnTo>
                  <a:lnTo>
                    <a:pt x="841824" y="135308"/>
                  </a:lnTo>
                  <a:lnTo>
                    <a:pt x="855624" y="131118"/>
                  </a:lnTo>
                  <a:lnTo>
                    <a:pt x="869424" y="126978"/>
                  </a:lnTo>
                  <a:lnTo>
                    <a:pt x="883225" y="122888"/>
                  </a:lnTo>
                  <a:lnTo>
                    <a:pt x="897025" y="118847"/>
                  </a:lnTo>
                  <a:lnTo>
                    <a:pt x="910826" y="114855"/>
                  </a:lnTo>
                  <a:lnTo>
                    <a:pt x="924626" y="110912"/>
                  </a:lnTo>
                  <a:lnTo>
                    <a:pt x="938426" y="107018"/>
                  </a:lnTo>
                  <a:lnTo>
                    <a:pt x="952227" y="103173"/>
                  </a:lnTo>
                  <a:lnTo>
                    <a:pt x="966027" y="99378"/>
                  </a:lnTo>
                  <a:lnTo>
                    <a:pt x="979827" y="95634"/>
                  </a:lnTo>
                  <a:lnTo>
                    <a:pt x="993628" y="91940"/>
                  </a:lnTo>
                  <a:lnTo>
                    <a:pt x="1007428" y="88299"/>
                  </a:lnTo>
                  <a:lnTo>
                    <a:pt x="1021229" y="84711"/>
                  </a:lnTo>
                  <a:lnTo>
                    <a:pt x="1035029" y="81178"/>
                  </a:lnTo>
                  <a:lnTo>
                    <a:pt x="1048829" y="77701"/>
                  </a:lnTo>
                  <a:lnTo>
                    <a:pt x="1062630" y="74282"/>
                  </a:lnTo>
                  <a:lnTo>
                    <a:pt x="1076430" y="70922"/>
                  </a:lnTo>
                  <a:lnTo>
                    <a:pt x="1090231" y="67623"/>
                  </a:lnTo>
                  <a:lnTo>
                    <a:pt x="1104031" y="64387"/>
                  </a:lnTo>
                  <a:lnTo>
                    <a:pt x="1117831" y="61216"/>
                  </a:lnTo>
                  <a:lnTo>
                    <a:pt x="1131632" y="58110"/>
                  </a:lnTo>
                  <a:lnTo>
                    <a:pt x="1145432" y="55074"/>
                  </a:lnTo>
                  <a:lnTo>
                    <a:pt x="1159233" y="52107"/>
                  </a:lnTo>
                  <a:lnTo>
                    <a:pt x="1173033" y="49212"/>
                  </a:lnTo>
                  <a:lnTo>
                    <a:pt x="1186833" y="46392"/>
                  </a:lnTo>
                  <a:lnTo>
                    <a:pt x="1200634" y="43647"/>
                  </a:lnTo>
                  <a:lnTo>
                    <a:pt x="1214434" y="40979"/>
                  </a:lnTo>
                  <a:lnTo>
                    <a:pt x="1228235" y="38391"/>
                  </a:lnTo>
                  <a:lnTo>
                    <a:pt x="1242035" y="35884"/>
                  </a:lnTo>
                  <a:lnTo>
                    <a:pt x="1255835" y="33460"/>
                  </a:lnTo>
                  <a:lnTo>
                    <a:pt x="1269636" y="31120"/>
                  </a:lnTo>
                  <a:lnTo>
                    <a:pt x="1283436" y="28867"/>
                  </a:lnTo>
                  <a:lnTo>
                    <a:pt x="1297237" y="26702"/>
                  </a:lnTo>
                  <a:lnTo>
                    <a:pt x="1311037" y="24624"/>
                  </a:lnTo>
                  <a:lnTo>
                    <a:pt x="1324837" y="22635"/>
                  </a:lnTo>
                  <a:lnTo>
                    <a:pt x="1338638" y="20734"/>
                  </a:lnTo>
                  <a:lnTo>
                    <a:pt x="1352438" y="18921"/>
                  </a:lnTo>
                  <a:lnTo>
                    <a:pt x="1366239" y="17196"/>
                  </a:lnTo>
                  <a:lnTo>
                    <a:pt x="1380039" y="15558"/>
                  </a:lnTo>
                  <a:lnTo>
                    <a:pt x="1393839" y="14008"/>
                  </a:lnTo>
                  <a:lnTo>
                    <a:pt x="1407640" y="12545"/>
                  </a:lnTo>
                  <a:lnTo>
                    <a:pt x="1421440" y="11168"/>
                  </a:lnTo>
                  <a:lnTo>
                    <a:pt x="1435241" y="9877"/>
                  </a:lnTo>
                  <a:lnTo>
                    <a:pt x="1449041" y="8671"/>
                  </a:lnTo>
                  <a:lnTo>
                    <a:pt x="1462841" y="7550"/>
                  </a:lnTo>
                  <a:lnTo>
                    <a:pt x="1476642" y="6512"/>
                  </a:lnTo>
                  <a:lnTo>
                    <a:pt x="1490442" y="5556"/>
                  </a:lnTo>
                  <a:lnTo>
                    <a:pt x="1504242" y="4682"/>
                  </a:lnTo>
                  <a:lnTo>
                    <a:pt x="1518043" y="3889"/>
                  </a:lnTo>
                  <a:lnTo>
                    <a:pt x="1531843" y="3173"/>
                  </a:lnTo>
                  <a:lnTo>
                    <a:pt x="1545644" y="2536"/>
                  </a:lnTo>
                  <a:lnTo>
                    <a:pt x="1559444" y="1974"/>
                  </a:lnTo>
                  <a:lnTo>
                    <a:pt x="1573244" y="1486"/>
                  </a:lnTo>
                  <a:lnTo>
                    <a:pt x="1587045" y="1071"/>
                  </a:lnTo>
                  <a:lnTo>
                    <a:pt x="1600845" y="726"/>
                  </a:lnTo>
                  <a:lnTo>
                    <a:pt x="1614646" y="450"/>
                  </a:lnTo>
                  <a:lnTo>
                    <a:pt x="1628446" y="241"/>
                  </a:lnTo>
                  <a:lnTo>
                    <a:pt x="1642246" y="98"/>
                  </a:lnTo>
                  <a:lnTo>
                    <a:pt x="1656047" y="18"/>
                  </a:lnTo>
                  <a:lnTo>
                    <a:pt x="1669847" y="0"/>
                  </a:lnTo>
                  <a:lnTo>
                    <a:pt x="1683648" y="42"/>
                  </a:lnTo>
                  <a:lnTo>
                    <a:pt x="1697448" y="144"/>
                  </a:lnTo>
                  <a:lnTo>
                    <a:pt x="1711248" y="304"/>
                  </a:lnTo>
                  <a:lnTo>
                    <a:pt x="1725049" y="521"/>
                  </a:lnTo>
                  <a:lnTo>
                    <a:pt x="1738849" y="796"/>
                  </a:lnTo>
                  <a:lnTo>
                    <a:pt x="1752650" y="1127"/>
                  </a:lnTo>
                  <a:lnTo>
                    <a:pt x="1766450" y="1516"/>
                  </a:lnTo>
                  <a:lnTo>
                    <a:pt x="1780250" y="1963"/>
                  </a:lnTo>
                  <a:lnTo>
                    <a:pt x="1794051" y="2470"/>
                  </a:lnTo>
                  <a:lnTo>
                    <a:pt x="1807851" y="3036"/>
                  </a:lnTo>
                  <a:lnTo>
                    <a:pt x="1821652" y="3666"/>
                  </a:lnTo>
                  <a:lnTo>
                    <a:pt x="1835452" y="4360"/>
                  </a:lnTo>
                  <a:lnTo>
                    <a:pt x="1849252" y="5122"/>
                  </a:lnTo>
                  <a:lnTo>
                    <a:pt x="1863053" y="5954"/>
                  </a:lnTo>
                  <a:lnTo>
                    <a:pt x="1876853" y="6861"/>
                  </a:lnTo>
                  <a:lnTo>
                    <a:pt x="1890654" y="7845"/>
                  </a:lnTo>
                  <a:lnTo>
                    <a:pt x="1904454" y="8911"/>
                  </a:lnTo>
                  <a:lnTo>
                    <a:pt x="1918254" y="10063"/>
                  </a:lnTo>
                  <a:lnTo>
                    <a:pt x="1932055" y="11306"/>
                  </a:lnTo>
                  <a:lnTo>
                    <a:pt x="1945855" y="12645"/>
                  </a:lnTo>
                  <a:lnTo>
                    <a:pt x="1959655" y="14084"/>
                  </a:lnTo>
                  <a:lnTo>
                    <a:pt x="1973456" y="15631"/>
                  </a:lnTo>
                  <a:lnTo>
                    <a:pt x="1987256" y="17289"/>
                  </a:lnTo>
                  <a:lnTo>
                    <a:pt x="2001057" y="19064"/>
                  </a:lnTo>
                  <a:lnTo>
                    <a:pt x="2014857" y="20961"/>
                  </a:lnTo>
                  <a:lnTo>
                    <a:pt x="2028657" y="22987"/>
                  </a:lnTo>
                  <a:lnTo>
                    <a:pt x="2042458" y="25144"/>
                  </a:lnTo>
                  <a:lnTo>
                    <a:pt x="2056258" y="27439"/>
                  </a:lnTo>
                  <a:lnTo>
                    <a:pt x="2070059" y="29874"/>
                  </a:lnTo>
                  <a:lnTo>
                    <a:pt x="2083859" y="32453"/>
                  </a:lnTo>
                  <a:lnTo>
                    <a:pt x="2097659" y="35176"/>
                  </a:lnTo>
                  <a:lnTo>
                    <a:pt x="2111460" y="38045"/>
                  </a:lnTo>
                  <a:lnTo>
                    <a:pt x="2125260" y="41058"/>
                  </a:lnTo>
                  <a:lnTo>
                    <a:pt x="2139061" y="44213"/>
                  </a:lnTo>
                  <a:lnTo>
                    <a:pt x="2152861" y="47505"/>
                  </a:lnTo>
                  <a:lnTo>
                    <a:pt x="2166661" y="50929"/>
                  </a:lnTo>
                  <a:lnTo>
                    <a:pt x="2180462" y="54476"/>
                  </a:lnTo>
                  <a:lnTo>
                    <a:pt x="2194262" y="58137"/>
                  </a:lnTo>
                  <a:lnTo>
                    <a:pt x="2208063" y="61902"/>
                  </a:lnTo>
                  <a:lnTo>
                    <a:pt x="2221863" y="65759"/>
                  </a:lnTo>
                  <a:lnTo>
                    <a:pt x="2235663" y="69699"/>
                  </a:lnTo>
                  <a:lnTo>
                    <a:pt x="2249464" y="73710"/>
                  </a:lnTo>
                  <a:lnTo>
                    <a:pt x="2263264" y="77782"/>
                  </a:lnTo>
                  <a:lnTo>
                    <a:pt x="2277065" y="81908"/>
                  </a:lnTo>
                  <a:lnTo>
                    <a:pt x="2290865" y="86081"/>
                  </a:lnTo>
                  <a:lnTo>
                    <a:pt x="2304665" y="90299"/>
                  </a:lnTo>
                  <a:lnTo>
                    <a:pt x="2318466" y="94561"/>
                  </a:lnTo>
                  <a:lnTo>
                    <a:pt x="2332266" y="98867"/>
                  </a:lnTo>
                  <a:lnTo>
                    <a:pt x="2346067" y="103222"/>
                  </a:lnTo>
                  <a:lnTo>
                    <a:pt x="2359867" y="107632"/>
                  </a:lnTo>
                  <a:lnTo>
                    <a:pt x="2373667" y="112104"/>
                  </a:lnTo>
                  <a:lnTo>
                    <a:pt x="2387468" y="116646"/>
                  </a:lnTo>
                  <a:lnTo>
                    <a:pt x="2401268" y="121266"/>
                  </a:lnTo>
                  <a:lnTo>
                    <a:pt x="2415068" y="125977"/>
                  </a:lnTo>
                  <a:lnTo>
                    <a:pt x="2428869" y="130787"/>
                  </a:lnTo>
                  <a:lnTo>
                    <a:pt x="2442669" y="135708"/>
                  </a:lnTo>
                  <a:lnTo>
                    <a:pt x="2456470" y="140749"/>
                  </a:lnTo>
                  <a:lnTo>
                    <a:pt x="2470270" y="145921"/>
                  </a:lnTo>
                  <a:lnTo>
                    <a:pt x="2484070" y="151233"/>
                  </a:lnTo>
                  <a:lnTo>
                    <a:pt x="2497871" y="156692"/>
                  </a:lnTo>
                  <a:lnTo>
                    <a:pt x="2511671" y="162306"/>
                  </a:lnTo>
                  <a:lnTo>
                    <a:pt x="2525472" y="168080"/>
                  </a:lnTo>
                  <a:lnTo>
                    <a:pt x="2539272" y="174020"/>
                  </a:lnTo>
                  <a:lnTo>
                    <a:pt x="2553072" y="180128"/>
                  </a:lnTo>
                  <a:lnTo>
                    <a:pt x="2566873" y="186407"/>
                  </a:lnTo>
                  <a:lnTo>
                    <a:pt x="2580673" y="192857"/>
                  </a:lnTo>
                  <a:lnTo>
                    <a:pt x="2594474" y="199480"/>
                  </a:lnTo>
                  <a:lnTo>
                    <a:pt x="2608274" y="206273"/>
                  </a:lnTo>
                  <a:lnTo>
                    <a:pt x="2622074" y="213234"/>
                  </a:lnTo>
                  <a:lnTo>
                    <a:pt x="2635875" y="220361"/>
                  </a:lnTo>
                  <a:lnTo>
                    <a:pt x="2649675" y="227650"/>
                  </a:lnTo>
                  <a:lnTo>
                    <a:pt x="2663476" y="235097"/>
                  </a:lnTo>
                  <a:lnTo>
                    <a:pt x="2677276" y="242697"/>
                  </a:lnTo>
                  <a:lnTo>
                    <a:pt x="2691076" y="250444"/>
                  </a:lnTo>
                  <a:lnTo>
                    <a:pt x="2704877" y="258334"/>
                  </a:lnTo>
                  <a:lnTo>
                    <a:pt x="2718677" y="266360"/>
                  </a:lnTo>
                  <a:lnTo>
                    <a:pt x="2732478" y="274516"/>
                  </a:lnTo>
                  <a:lnTo>
                    <a:pt x="2746278" y="282796"/>
                  </a:lnTo>
                  <a:lnTo>
                    <a:pt x="2760078" y="291195"/>
                  </a:lnTo>
                  <a:lnTo>
                    <a:pt x="2773879" y="299705"/>
                  </a:lnTo>
                  <a:lnTo>
                    <a:pt x="2787679" y="308322"/>
                  </a:lnTo>
                  <a:lnTo>
                    <a:pt x="2801480" y="317039"/>
                  </a:lnTo>
                  <a:lnTo>
                    <a:pt x="2815280" y="325850"/>
                  </a:lnTo>
                  <a:lnTo>
                    <a:pt x="2829080" y="334750"/>
                  </a:lnTo>
                  <a:lnTo>
                    <a:pt x="2842881" y="343734"/>
                  </a:lnTo>
                  <a:lnTo>
                    <a:pt x="2856681" y="352796"/>
                  </a:lnTo>
                  <a:lnTo>
                    <a:pt x="2870482" y="361930"/>
                  </a:lnTo>
                  <a:lnTo>
                    <a:pt x="2884282" y="371134"/>
                  </a:lnTo>
                  <a:lnTo>
                    <a:pt x="2898082" y="380401"/>
                  </a:lnTo>
                  <a:lnTo>
                    <a:pt x="2911883" y="389728"/>
                  </a:lnTo>
                  <a:lnTo>
                    <a:pt x="2925683" y="399110"/>
                  </a:lnTo>
                  <a:lnTo>
                    <a:pt x="2939483" y="408544"/>
                  </a:lnTo>
                  <a:lnTo>
                    <a:pt x="2953284" y="418026"/>
                  </a:lnTo>
                  <a:lnTo>
                    <a:pt x="2967084" y="427553"/>
                  </a:lnTo>
                  <a:lnTo>
                    <a:pt x="2967084" y="4275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48686" y="2332237"/>
              <a:ext cx="2967084" cy="985588"/>
            </a:xfrm>
            <a:custGeom>
              <a:avLst/>
              <a:pathLst>
                <a:path w="2967084" h="985588">
                  <a:moveTo>
                    <a:pt x="2967084" y="985588"/>
                  </a:moveTo>
                  <a:lnTo>
                    <a:pt x="2953284" y="966418"/>
                  </a:lnTo>
                  <a:lnTo>
                    <a:pt x="2939483" y="947245"/>
                  </a:lnTo>
                  <a:lnTo>
                    <a:pt x="2925683" y="928070"/>
                  </a:lnTo>
                  <a:lnTo>
                    <a:pt x="2911883" y="908893"/>
                  </a:lnTo>
                  <a:lnTo>
                    <a:pt x="2898082" y="889714"/>
                  </a:lnTo>
                  <a:lnTo>
                    <a:pt x="2884282" y="870535"/>
                  </a:lnTo>
                  <a:lnTo>
                    <a:pt x="2870482" y="851357"/>
                  </a:lnTo>
                  <a:lnTo>
                    <a:pt x="2856681" y="832181"/>
                  </a:lnTo>
                  <a:lnTo>
                    <a:pt x="2842881" y="813008"/>
                  </a:lnTo>
                  <a:lnTo>
                    <a:pt x="2829080" y="793842"/>
                  </a:lnTo>
                  <a:lnTo>
                    <a:pt x="2815280" y="774683"/>
                  </a:lnTo>
                  <a:lnTo>
                    <a:pt x="2801480" y="755535"/>
                  </a:lnTo>
                  <a:lnTo>
                    <a:pt x="2787679" y="736401"/>
                  </a:lnTo>
                  <a:lnTo>
                    <a:pt x="2773879" y="717284"/>
                  </a:lnTo>
                  <a:lnTo>
                    <a:pt x="2760078" y="698189"/>
                  </a:lnTo>
                  <a:lnTo>
                    <a:pt x="2746278" y="679120"/>
                  </a:lnTo>
                  <a:lnTo>
                    <a:pt x="2732478" y="660083"/>
                  </a:lnTo>
                  <a:lnTo>
                    <a:pt x="2718677" y="641084"/>
                  </a:lnTo>
                  <a:lnTo>
                    <a:pt x="2704877" y="622130"/>
                  </a:lnTo>
                  <a:lnTo>
                    <a:pt x="2691076" y="603230"/>
                  </a:lnTo>
                  <a:lnTo>
                    <a:pt x="2677276" y="584392"/>
                  </a:lnTo>
                  <a:lnTo>
                    <a:pt x="2663476" y="565627"/>
                  </a:lnTo>
                  <a:lnTo>
                    <a:pt x="2649675" y="546946"/>
                  </a:lnTo>
                  <a:lnTo>
                    <a:pt x="2635875" y="528362"/>
                  </a:lnTo>
                  <a:lnTo>
                    <a:pt x="2622074" y="509888"/>
                  </a:lnTo>
                  <a:lnTo>
                    <a:pt x="2608274" y="491539"/>
                  </a:lnTo>
                  <a:lnTo>
                    <a:pt x="2594474" y="473333"/>
                  </a:lnTo>
                  <a:lnTo>
                    <a:pt x="2580673" y="455287"/>
                  </a:lnTo>
                  <a:lnTo>
                    <a:pt x="2566873" y="437420"/>
                  </a:lnTo>
                  <a:lnTo>
                    <a:pt x="2553072" y="419754"/>
                  </a:lnTo>
                  <a:lnTo>
                    <a:pt x="2539272" y="402310"/>
                  </a:lnTo>
                  <a:lnTo>
                    <a:pt x="2525472" y="385112"/>
                  </a:lnTo>
                  <a:lnTo>
                    <a:pt x="2511671" y="368184"/>
                  </a:lnTo>
                  <a:lnTo>
                    <a:pt x="2497871" y="351551"/>
                  </a:lnTo>
                  <a:lnTo>
                    <a:pt x="2484070" y="335239"/>
                  </a:lnTo>
                  <a:lnTo>
                    <a:pt x="2470270" y="319274"/>
                  </a:lnTo>
                  <a:lnTo>
                    <a:pt x="2456470" y="303681"/>
                  </a:lnTo>
                  <a:lnTo>
                    <a:pt x="2442669" y="288487"/>
                  </a:lnTo>
                  <a:lnTo>
                    <a:pt x="2428869" y="273716"/>
                  </a:lnTo>
                  <a:lnTo>
                    <a:pt x="2415068" y="259393"/>
                  </a:lnTo>
                  <a:lnTo>
                    <a:pt x="2401268" y="245538"/>
                  </a:lnTo>
                  <a:lnTo>
                    <a:pt x="2387468" y="232172"/>
                  </a:lnTo>
                  <a:lnTo>
                    <a:pt x="2373667" y="219311"/>
                  </a:lnTo>
                  <a:lnTo>
                    <a:pt x="2359867" y="206971"/>
                  </a:lnTo>
                  <a:lnTo>
                    <a:pt x="2346067" y="195160"/>
                  </a:lnTo>
                  <a:lnTo>
                    <a:pt x="2332266" y="183887"/>
                  </a:lnTo>
                  <a:lnTo>
                    <a:pt x="2318466" y="173152"/>
                  </a:lnTo>
                  <a:lnTo>
                    <a:pt x="2304665" y="162953"/>
                  </a:lnTo>
                  <a:lnTo>
                    <a:pt x="2290865" y="153281"/>
                  </a:lnTo>
                  <a:lnTo>
                    <a:pt x="2277065" y="144125"/>
                  </a:lnTo>
                  <a:lnTo>
                    <a:pt x="2263264" y="135471"/>
                  </a:lnTo>
                  <a:lnTo>
                    <a:pt x="2249464" y="127299"/>
                  </a:lnTo>
                  <a:lnTo>
                    <a:pt x="2235663" y="119590"/>
                  </a:lnTo>
                  <a:lnTo>
                    <a:pt x="2221863" y="112319"/>
                  </a:lnTo>
                  <a:lnTo>
                    <a:pt x="2208063" y="105461"/>
                  </a:lnTo>
                  <a:lnTo>
                    <a:pt x="2194262" y="98991"/>
                  </a:lnTo>
                  <a:lnTo>
                    <a:pt x="2180462" y="92883"/>
                  </a:lnTo>
                  <a:lnTo>
                    <a:pt x="2166661" y="87110"/>
                  </a:lnTo>
                  <a:lnTo>
                    <a:pt x="2152861" y="81648"/>
                  </a:lnTo>
                  <a:lnTo>
                    <a:pt x="2139061" y="76475"/>
                  </a:lnTo>
                  <a:lnTo>
                    <a:pt x="2125260" y="71568"/>
                  </a:lnTo>
                  <a:lnTo>
                    <a:pt x="2111460" y="66908"/>
                  </a:lnTo>
                  <a:lnTo>
                    <a:pt x="2097659" y="62478"/>
                  </a:lnTo>
                  <a:lnTo>
                    <a:pt x="2083859" y="58261"/>
                  </a:lnTo>
                  <a:lnTo>
                    <a:pt x="2070059" y="54246"/>
                  </a:lnTo>
                  <a:lnTo>
                    <a:pt x="2056258" y="50418"/>
                  </a:lnTo>
                  <a:lnTo>
                    <a:pt x="2042458" y="46769"/>
                  </a:lnTo>
                  <a:lnTo>
                    <a:pt x="2028657" y="43290"/>
                  </a:lnTo>
                  <a:lnTo>
                    <a:pt x="2014857" y="39972"/>
                  </a:lnTo>
                  <a:lnTo>
                    <a:pt x="2001057" y="36810"/>
                  </a:lnTo>
                  <a:lnTo>
                    <a:pt x="1987256" y="33797"/>
                  </a:lnTo>
                  <a:lnTo>
                    <a:pt x="1973456" y="30929"/>
                  </a:lnTo>
                  <a:lnTo>
                    <a:pt x="1959655" y="28202"/>
                  </a:lnTo>
                  <a:lnTo>
                    <a:pt x="1945855" y="25612"/>
                  </a:lnTo>
                  <a:lnTo>
                    <a:pt x="1932055" y="23157"/>
                  </a:lnTo>
                  <a:lnTo>
                    <a:pt x="1918254" y="20834"/>
                  </a:lnTo>
                  <a:lnTo>
                    <a:pt x="1904454" y="18641"/>
                  </a:lnTo>
                  <a:lnTo>
                    <a:pt x="1890654" y="16576"/>
                  </a:lnTo>
                  <a:lnTo>
                    <a:pt x="1876853" y="14637"/>
                  </a:lnTo>
                  <a:lnTo>
                    <a:pt x="1863053" y="12824"/>
                  </a:lnTo>
                  <a:lnTo>
                    <a:pt x="1849252" y="11135"/>
                  </a:lnTo>
                  <a:lnTo>
                    <a:pt x="1835452" y="9569"/>
                  </a:lnTo>
                  <a:lnTo>
                    <a:pt x="1821652" y="8125"/>
                  </a:lnTo>
                  <a:lnTo>
                    <a:pt x="1807851" y="6803"/>
                  </a:lnTo>
                  <a:lnTo>
                    <a:pt x="1794051" y="5601"/>
                  </a:lnTo>
                  <a:lnTo>
                    <a:pt x="1780250" y="4519"/>
                  </a:lnTo>
                  <a:lnTo>
                    <a:pt x="1766450" y="3556"/>
                  </a:lnTo>
                  <a:lnTo>
                    <a:pt x="1752650" y="2711"/>
                  </a:lnTo>
                  <a:lnTo>
                    <a:pt x="1738849" y="1983"/>
                  </a:lnTo>
                  <a:lnTo>
                    <a:pt x="1725049" y="1371"/>
                  </a:lnTo>
                  <a:lnTo>
                    <a:pt x="1711248" y="874"/>
                  </a:lnTo>
                  <a:lnTo>
                    <a:pt x="1697448" y="489"/>
                  </a:lnTo>
                  <a:lnTo>
                    <a:pt x="1683648" y="217"/>
                  </a:lnTo>
                  <a:lnTo>
                    <a:pt x="1669847" y="54"/>
                  </a:lnTo>
                  <a:lnTo>
                    <a:pt x="1656047" y="0"/>
                  </a:lnTo>
                  <a:lnTo>
                    <a:pt x="1642246" y="52"/>
                  </a:lnTo>
                  <a:lnTo>
                    <a:pt x="1628446" y="208"/>
                  </a:lnTo>
                  <a:lnTo>
                    <a:pt x="1614646" y="468"/>
                  </a:lnTo>
                  <a:lnTo>
                    <a:pt x="1600845" y="828"/>
                  </a:lnTo>
                  <a:lnTo>
                    <a:pt x="1587045" y="1288"/>
                  </a:lnTo>
                  <a:lnTo>
                    <a:pt x="1573244" y="1845"/>
                  </a:lnTo>
                  <a:lnTo>
                    <a:pt x="1559444" y="2498"/>
                  </a:lnTo>
                  <a:lnTo>
                    <a:pt x="1545644" y="3244"/>
                  </a:lnTo>
                  <a:lnTo>
                    <a:pt x="1531843" y="4083"/>
                  </a:lnTo>
                  <a:lnTo>
                    <a:pt x="1518043" y="5012"/>
                  </a:lnTo>
                  <a:lnTo>
                    <a:pt x="1504242" y="6031"/>
                  </a:lnTo>
                  <a:lnTo>
                    <a:pt x="1490442" y="7137"/>
                  </a:lnTo>
                  <a:lnTo>
                    <a:pt x="1476642" y="8330"/>
                  </a:lnTo>
                  <a:lnTo>
                    <a:pt x="1462841" y="9609"/>
                  </a:lnTo>
                  <a:lnTo>
                    <a:pt x="1449041" y="10972"/>
                  </a:lnTo>
                  <a:lnTo>
                    <a:pt x="1435241" y="12418"/>
                  </a:lnTo>
                  <a:lnTo>
                    <a:pt x="1421440" y="13947"/>
                  </a:lnTo>
                  <a:lnTo>
                    <a:pt x="1407640" y="15557"/>
                  </a:lnTo>
                  <a:lnTo>
                    <a:pt x="1393839" y="17247"/>
                  </a:lnTo>
                  <a:lnTo>
                    <a:pt x="1380039" y="19018"/>
                  </a:lnTo>
                  <a:lnTo>
                    <a:pt x="1366239" y="20868"/>
                  </a:lnTo>
                  <a:lnTo>
                    <a:pt x="1352438" y="22796"/>
                  </a:lnTo>
                  <a:lnTo>
                    <a:pt x="1338638" y="24803"/>
                  </a:lnTo>
                  <a:lnTo>
                    <a:pt x="1324837" y="26888"/>
                  </a:lnTo>
                  <a:lnTo>
                    <a:pt x="1311037" y="29051"/>
                  </a:lnTo>
                  <a:lnTo>
                    <a:pt x="1297237" y="31291"/>
                  </a:lnTo>
                  <a:lnTo>
                    <a:pt x="1283436" y="33609"/>
                  </a:lnTo>
                  <a:lnTo>
                    <a:pt x="1269636" y="36004"/>
                  </a:lnTo>
                  <a:lnTo>
                    <a:pt x="1255835" y="38477"/>
                  </a:lnTo>
                  <a:lnTo>
                    <a:pt x="1242035" y="41026"/>
                  </a:lnTo>
                  <a:lnTo>
                    <a:pt x="1228235" y="43652"/>
                  </a:lnTo>
                  <a:lnTo>
                    <a:pt x="1214434" y="46354"/>
                  </a:lnTo>
                  <a:lnTo>
                    <a:pt x="1200634" y="49133"/>
                  </a:lnTo>
                  <a:lnTo>
                    <a:pt x="1186833" y="51989"/>
                  </a:lnTo>
                  <a:lnTo>
                    <a:pt x="1173033" y="54922"/>
                  </a:lnTo>
                  <a:lnTo>
                    <a:pt x="1159233" y="57933"/>
                  </a:lnTo>
                  <a:lnTo>
                    <a:pt x="1145432" y="61023"/>
                  </a:lnTo>
                  <a:lnTo>
                    <a:pt x="1131632" y="64192"/>
                  </a:lnTo>
                  <a:lnTo>
                    <a:pt x="1117831" y="67444"/>
                  </a:lnTo>
                  <a:lnTo>
                    <a:pt x="1104031" y="70777"/>
                  </a:lnTo>
                  <a:lnTo>
                    <a:pt x="1090231" y="74195"/>
                  </a:lnTo>
                  <a:lnTo>
                    <a:pt x="1076430" y="77699"/>
                  </a:lnTo>
                  <a:lnTo>
                    <a:pt x="1062630" y="81290"/>
                  </a:lnTo>
                  <a:lnTo>
                    <a:pt x="1048829" y="84970"/>
                  </a:lnTo>
                  <a:lnTo>
                    <a:pt x="1035029" y="88742"/>
                  </a:lnTo>
                  <a:lnTo>
                    <a:pt x="1021229" y="92608"/>
                  </a:lnTo>
                  <a:lnTo>
                    <a:pt x="1007428" y="96569"/>
                  </a:lnTo>
                  <a:lnTo>
                    <a:pt x="993628" y="100627"/>
                  </a:lnTo>
                  <a:lnTo>
                    <a:pt x="979827" y="104784"/>
                  </a:lnTo>
                  <a:lnTo>
                    <a:pt x="966027" y="109043"/>
                  </a:lnTo>
                  <a:lnTo>
                    <a:pt x="952227" y="113405"/>
                  </a:lnTo>
                  <a:lnTo>
                    <a:pt x="938426" y="117872"/>
                  </a:lnTo>
                  <a:lnTo>
                    <a:pt x="924626" y="122445"/>
                  </a:lnTo>
                  <a:lnTo>
                    <a:pt x="910826" y="127126"/>
                  </a:lnTo>
                  <a:lnTo>
                    <a:pt x="897025" y="131916"/>
                  </a:lnTo>
                  <a:lnTo>
                    <a:pt x="883225" y="136817"/>
                  </a:lnTo>
                  <a:lnTo>
                    <a:pt x="869424" y="141830"/>
                  </a:lnTo>
                  <a:lnTo>
                    <a:pt x="855624" y="146956"/>
                  </a:lnTo>
                  <a:lnTo>
                    <a:pt x="841824" y="152195"/>
                  </a:lnTo>
                  <a:lnTo>
                    <a:pt x="828023" y="157548"/>
                  </a:lnTo>
                  <a:lnTo>
                    <a:pt x="814223" y="163016"/>
                  </a:lnTo>
                  <a:lnTo>
                    <a:pt x="800422" y="168600"/>
                  </a:lnTo>
                  <a:lnTo>
                    <a:pt x="786622" y="174300"/>
                  </a:lnTo>
                  <a:lnTo>
                    <a:pt x="772822" y="180116"/>
                  </a:lnTo>
                  <a:lnTo>
                    <a:pt x="759021" y="186048"/>
                  </a:lnTo>
                  <a:lnTo>
                    <a:pt x="745221" y="192098"/>
                  </a:lnTo>
                  <a:lnTo>
                    <a:pt x="731420" y="198264"/>
                  </a:lnTo>
                  <a:lnTo>
                    <a:pt x="717620" y="204547"/>
                  </a:lnTo>
                  <a:lnTo>
                    <a:pt x="703820" y="210947"/>
                  </a:lnTo>
                  <a:lnTo>
                    <a:pt x="690019" y="217464"/>
                  </a:lnTo>
                  <a:lnTo>
                    <a:pt x="676219" y="224097"/>
                  </a:lnTo>
                  <a:lnTo>
                    <a:pt x="662418" y="230847"/>
                  </a:lnTo>
                  <a:lnTo>
                    <a:pt x="648618" y="237714"/>
                  </a:lnTo>
                  <a:lnTo>
                    <a:pt x="634818" y="244697"/>
                  </a:lnTo>
                  <a:lnTo>
                    <a:pt x="621017" y="251795"/>
                  </a:lnTo>
                  <a:lnTo>
                    <a:pt x="607217" y="259010"/>
                  </a:lnTo>
                  <a:lnTo>
                    <a:pt x="593416" y="266339"/>
                  </a:lnTo>
                  <a:lnTo>
                    <a:pt x="579616" y="273783"/>
                  </a:lnTo>
                  <a:lnTo>
                    <a:pt x="565816" y="281341"/>
                  </a:lnTo>
                  <a:lnTo>
                    <a:pt x="552015" y="289012"/>
                  </a:lnTo>
                  <a:lnTo>
                    <a:pt x="538215" y="296797"/>
                  </a:lnTo>
                  <a:lnTo>
                    <a:pt x="524414" y="304693"/>
                  </a:lnTo>
                  <a:lnTo>
                    <a:pt x="510614" y="312702"/>
                  </a:lnTo>
                  <a:lnTo>
                    <a:pt x="496814" y="320821"/>
                  </a:lnTo>
                  <a:lnTo>
                    <a:pt x="483013" y="329050"/>
                  </a:lnTo>
                  <a:lnTo>
                    <a:pt x="469213" y="337388"/>
                  </a:lnTo>
                  <a:lnTo>
                    <a:pt x="455413" y="345835"/>
                  </a:lnTo>
                  <a:lnTo>
                    <a:pt x="441612" y="354389"/>
                  </a:lnTo>
                  <a:lnTo>
                    <a:pt x="427812" y="363049"/>
                  </a:lnTo>
                  <a:lnTo>
                    <a:pt x="414011" y="371815"/>
                  </a:lnTo>
                  <a:lnTo>
                    <a:pt x="400211" y="380685"/>
                  </a:lnTo>
                  <a:lnTo>
                    <a:pt x="386411" y="389659"/>
                  </a:lnTo>
                  <a:lnTo>
                    <a:pt x="372610" y="398735"/>
                  </a:lnTo>
                  <a:lnTo>
                    <a:pt x="358810" y="407912"/>
                  </a:lnTo>
                  <a:lnTo>
                    <a:pt x="345009" y="417189"/>
                  </a:lnTo>
                  <a:lnTo>
                    <a:pt x="331209" y="426566"/>
                  </a:lnTo>
                  <a:lnTo>
                    <a:pt x="317409" y="436040"/>
                  </a:lnTo>
                  <a:lnTo>
                    <a:pt x="303608" y="445611"/>
                  </a:lnTo>
                  <a:lnTo>
                    <a:pt x="289808" y="455277"/>
                  </a:lnTo>
                  <a:lnTo>
                    <a:pt x="276007" y="465038"/>
                  </a:lnTo>
                  <a:lnTo>
                    <a:pt x="262207" y="474892"/>
                  </a:lnTo>
                  <a:lnTo>
                    <a:pt x="248407" y="484838"/>
                  </a:lnTo>
                  <a:lnTo>
                    <a:pt x="234606" y="494875"/>
                  </a:lnTo>
                  <a:lnTo>
                    <a:pt x="220806" y="505002"/>
                  </a:lnTo>
                  <a:lnTo>
                    <a:pt x="207005" y="515218"/>
                  </a:lnTo>
                  <a:lnTo>
                    <a:pt x="193205" y="525521"/>
                  </a:lnTo>
                  <a:lnTo>
                    <a:pt x="179405" y="535911"/>
                  </a:lnTo>
                  <a:lnTo>
                    <a:pt x="165604" y="546386"/>
                  </a:lnTo>
                  <a:lnTo>
                    <a:pt x="151804" y="556946"/>
                  </a:lnTo>
                  <a:lnTo>
                    <a:pt x="138003" y="567589"/>
                  </a:lnTo>
                  <a:lnTo>
                    <a:pt x="124203" y="578315"/>
                  </a:lnTo>
                  <a:lnTo>
                    <a:pt x="110403" y="589121"/>
                  </a:lnTo>
                  <a:lnTo>
                    <a:pt x="96602" y="600008"/>
                  </a:lnTo>
                  <a:lnTo>
                    <a:pt x="82802" y="610975"/>
                  </a:lnTo>
                  <a:lnTo>
                    <a:pt x="69001" y="622020"/>
                  </a:lnTo>
                  <a:lnTo>
                    <a:pt x="55201" y="633142"/>
                  </a:lnTo>
                  <a:lnTo>
                    <a:pt x="41401" y="644341"/>
                  </a:lnTo>
                  <a:lnTo>
                    <a:pt x="27600" y="655615"/>
                  </a:lnTo>
                  <a:lnTo>
                    <a:pt x="13800" y="666965"/>
                  </a:lnTo>
                  <a:lnTo>
                    <a:pt x="0" y="678388"/>
                  </a:lnTo>
                  <a:lnTo>
                    <a:pt x="0" y="6783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48686" y="2229825"/>
              <a:ext cx="2967084" cy="1185073"/>
            </a:xfrm>
            <a:custGeom>
              <a:avLst/>
              <a:pathLst>
                <a:path w="2967084" h="1185073">
                  <a:moveTo>
                    <a:pt x="0" y="988630"/>
                  </a:moveTo>
                  <a:lnTo>
                    <a:pt x="13800" y="976120"/>
                  </a:lnTo>
                  <a:lnTo>
                    <a:pt x="27600" y="963666"/>
                  </a:lnTo>
                  <a:lnTo>
                    <a:pt x="41401" y="951267"/>
                  </a:lnTo>
                  <a:lnTo>
                    <a:pt x="55201" y="938926"/>
                  </a:lnTo>
                  <a:lnTo>
                    <a:pt x="69001" y="926643"/>
                  </a:lnTo>
                  <a:lnTo>
                    <a:pt x="82802" y="914417"/>
                  </a:lnTo>
                  <a:lnTo>
                    <a:pt x="96602" y="902251"/>
                  </a:lnTo>
                  <a:lnTo>
                    <a:pt x="110403" y="890144"/>
                  </a:lnTo>
                  <a:lnTo>
                    <a:pt x="124203" y="878098"/>
                  </a:lnTo>
                  <a:lnTo>
                    <a:pt x="138003" y="866113"/>
                  </a:lnTo>
                  <a:lnTo>
                    <a:pt x="151804" y="854190"/>
                  </a:lnTo>
                  <a:lnTo>
                    <a:pt x="165604" y="842329"/>
                  </a:lnTo>
                  <a:lnTo>
                    <a:pt x="179405" y="830532"/>
                  </a:lnTo>
                  <a:lnTo>
                    <a:pt x="193205" y="818799"/>
                  </a:lnTo>
                  <a:lnTo>
                    <a:pt x="207005" y="807130"/>
                  </a:lnTo>
                  <a:lnTo>
                    <a:pt x="220806" y="795527"/>
                  </a:lnTo>
                  <a:lnTo>
                    <a:pt x="234606" y="783990"/>
                  </a:lnTo>
                  <a:lnTo>
                    <a:pt x="248407" y="772520"/>
                  </a:lnTo>
                  <a:lnTo>
                    <a:pt x="262207" y="761117"/>
                  </a:lnTo>
                  <a:lnTo>
                    <a:pt x="276007" y="749783"/>
                  </a:lnTo>
                  <a:lnTo>
                    <a:pt x="289808" y="738518"/>
                  </a:lnTo>
                  <a:lnTo>
                    <a:pt x="303608" y="727323"/>
                  </a:lnTo>
                  <a:lnTo>
                    <a:pt x="317409" y="716198"/>
                  </a:lnTo>
                  <a:lnTo>
                    <a:pt x="331209" y="705145"/>
                  </a:lnTo>
                  <a:lnTo>
                    <a:pt x="345009" y="694164"/>
                  </a:lnTo>
                  <a:lnTo>
                    <a:pt x="358810" y="683255"/>
                  </a:lnTo>
                  <a:lnTo>
                    <a:pt x="372610" y="672420"/>
                  </a:lnTo>
                  <a:lnTo>
                    <a:pt x="386411" y="661659"/>
                  </a:lnTo>
                  <a:lnTo>
                    <a:pt x="400211" y="650973"/>
                  </a:lnTo>
                  <a:lnTo>
                    <a:pt x="414011" y="640362"/>
                  </a:lnTo>
                  <a:lnTo>
                    <a:pt x="427812" y="629827"/>
                  </a:lnTo>
                  <a:lnTo>
                    <a:pt x="441612" y="619370"/>
                  </a:lnTo>
                  <a:lnTo>
                    <a:pt x="455413" y="608990"/>
                  </a:lnTo>
                  <a:lnTo>
                    <a:pt x="469213" y="598688"/>
                  </a:lnTo>
                  <a:lnTo>
                    <a:pt x="483013" y="588466"/>
                  </a:lnTo>
                  <a:lnTo>
                    <a:pt x="496814" y="578322"/>
                  </a:lnTo>
                  <a:lnTo>
                    <a:pt x="510614" y="568259"/>
                  </a:lnTo>
                  <a:lnTo>
                    <a:pt x="524414" y="558277"/>
                  </a:lnTo>
                  <a:lnTo>
                    <a:pt x="538215" y="548376"/>
                  </a:lnTo>
                  <a:lnTo>
                    <a:pt x="552015" y="538557"/>
                  </a:lnTo>
                  <a:lnTo>
                    <a:pt x="565816" y="528821"/>
                  </a:lnTo>
                  <a:lnTo>
                    <a:pt x="579616" y="519168"/>
                  </a:lnTo>
                  <a:lnTo>
                    <a:pt x="593416" y="509598"/>
                  </a:lnTo>
                  <a:lnTo>
                    <a:pt x="607217" y="500113"/>
                  </a:lnTo>
                  <a:lnTo>
                    <a:pt x="621017" y="490712"/>
                  </a:lnTo>
                  <a:lnTo>
                    <a:pt x="634818" y="481396"/>
                  </a:lnTo>
                  <a:lnTo>
                    <a:pt x="648618" y="472166"/>
                  </a:lnTo>
                  <a:lnTo>
                    <a:pt x="662418" y="463021"/>
                  </a:lnTo>
                  <a:lnTo>
                    <a:pt x="676219" y="453963"/>
                  </a:lnTo>
                  <a:lnTo>
                    <a:pt x="690019" y="444992"/>
                  </a:lnTo>
                  <a:lnTo>
                    <a:pt x="703820" y="436108"/>
                  </a:lnTo>
                  <a:lnTo>
                    <a:pt x="717620" y="427310"/>
                  </a:lnTo>
                  <a:lnTo>
                    <a:pt x="731420" y="418601"/>
                  </a:lnTo>
                  <a:lnTo>
                    <a:pt x="745221" y="409979"/>
                  </a:lnTo>
                  <a:lnTo>
                    <a:pt x="759021" y="401445"/>
                  </a:lnTo>
                  <a:lnTo>
                    <a:pt x="772822" y="393000"/>
                  </a:lnTo>
                  <a:lnTo>
                    <a:pt x="786622" y="384642"/>
                  </a:lnTo>
                  <a:lnTo>
                    <a:pt x="800422" y="376373"/>
                  </a:lnTo>
                  <a:lnTo>
                    <a:pt x="814223" y="368193"/>
                  </a:lnTo>
                  <a:lnTo>
                    <a:pt x="828023" y="360100"/>
                  </a:lnTo>
                  <a:lnTo>
                    <a:pt x="841824" y="352097"/>
                  </a:lnTo>
                  <a:lnTo>
                    <a:pt x="855624" y="344181"/>
                  </a:lnTo>
                  <a:lnTo>
                    <a:pt x="869424" y="336354"/>
                  </a:lnTo>
                  <a:lnTo>
                    <a:pt x="883225" y="328615"/>
                  </a:lnTo>
                  <a:lnTo>
                    <a:pt x="897025" y="320964"/>
                  </a:lnTo>
                  <a:lnTo>
                    <a:pt x="910826" y="313400"/>
                  </a:lnTo>
                  <a:lnTo>
                    <a:pt x="924626" y="305925"/>
                  </a:lnTo>
                  <a:lnTo>
                    <a:pt x="938426" y="298536"/>
                  </a:lnTo>
                  <a:lnTo>
                    <a:pt x="952227" y="291235"/>
                  </a:lnTo>
                  <a:lnTo>
                    <a:pt x="966027" y="284020"/>
                  </a:lnTo>
                  <a:lnTo>
                    <a:pt x="979827" y="276892"/>
                  </a:lnTo>
                  <a:lnTo>
                    <a:pt x="993628" y="269850"/>
                  </a:lnTo>
                  <a:lnTo>
                    <a:pt x="1007428" y="262894"/>
                  </a:lnTo>
                  <a:lnTo>
                    <a:pt x="1021229" y="256024"/>
                  </a:lnTo>
                  <a:lnTo>
                    <a:pt x="1035029" y="249240"/>
                  </a:lnTo>
                  <a:lnTo>
                    <a:pt x="1048829" y="242541"/>
                  </a:lnTo>
                  <a:lnTo>
                    <a:pt x="1062630" y="235928"/>
                  </a:lnTo>
                  <a:lnTo>
                    <a:pt x="1076430" y="229401"/>
                  </a:lnTo>
                  <a:lnTo>
                    <a:pt x="1090231" y="222959"/>
                  </a:lnTo>
                  <a:lnTo>
                    <a:pt x="1104031" y="216604"/>
                  </a:lnTo>
                  <a:lnTo>
                    <a:pt x="1117831" y="210335"/>
                  </a:lnTo>
                  <a:lnTo>
                    <a:pt x="1131632" y="204154"/>
                  </a:lnTo>
                  <a:lnTo>
                    <a:pt x="1145432" y="198061"/>
                  </a:lnTo>
                  <a:lnTo>
                    <a:pt x="1159233" y="192058"/>
                  </a:lnTo>
                  <a:lnTo>
                    <a:pt x="1173033" y="186145"/>
                  </a:lnTo>
                  <a:lnTo>
                    <a:pt x="1186833" y="180324"/>
                  </a:lnTo>
                  <a:lnTo>
                    <a:pt x="1200634" y="174596"/>
                  </a:lnTo>
                  <a:lnTo>
                    <a:pt x="1214434" y="168963"/>
                  </a:lnTo>
                  <a:lnTo>
                    <a:pt x="1228235" y="163426"/>
                  </a:lnTo>
                  <a:lnTo>
                    <a:pt x="1242035" y="157988"/>
                  </a:lnTo>
                  <a:lnTo>
                    <a:pt x="1255835" y="152651"/>
                  </a:lnTo>
                  <a:lnTo>
                    <a:pt x="1269636" y="147416"/>
                  </a:lnTo>
                  <a:lnTo>
                    <a:pt x="1283436" y="142285"/>
                  </a:lnTo>
                  <a:lnTo>
                    <a:pt x="1297237" y="137260"/>
                  </a:lnTo>
                  <a:lnTo>
                    <a:pt x="1311037" y="132341"/>
                  </a:lnTo>
                  <a:lnTo>
                    <a:pt x="1324837" y="127528"/>
                  </a:lnTo>
                  <a:lnTo>
                    <a:pt x="1338638" y="122821"/>
                  </a:lnTo>
                  <a:lnTo>
                    <a:pt x="1352438" y="118219"/>
                  </a:lnTo>
                  <a:lnTo>
                    <a:pt x="1366239" y="113723"/>
                  </a:lnTo>
                  <a:lnTo>
                    <a:pt x="1380039" y="109331"/>
                  </a:lnTo>
                  <a:lnTo>
                    <a:pt x="1393839" y="105044"/>
                  </a:lnTo>
                  <a:lnTo>
                    <a:pt x="1407640" y="100860"/>
                  </a:lnTo>
                  <a:lnTo>
                    <a:pt x="1421440" y="96778"/>
                  </a:lnTo>
                  <a:lnTo>
                    <a:pt x="1435241" y="92798"/>
                  </a:lnTo>
                  <a:lnTo>
                    <a:pt x="1449041" y="88920"/>
                  </a:lnTo>
                  <a:lnTo>
                    <a:pt x="1462841" y="85141"/>
                  </a:lnTo>
                  <a:lnTo>
                    <a:pt x="1476642" y="81461"/>
                  </a:lnTo>
                  <a:lnTo>
                    <a:pt x="1490442" y="77879"/>
                  </a:lnTo>
                  <a:lnTo>
                    <a:pt x="1504242" y="74393"/>
                  </a:lnTo>
                  <a:lnTo>
                    <a:pt x="1518043" y="71003"/>
                  </a:lnTo>
                  <a:lnTo>
                    <a:pt x="1531843" y="67707"/>
                  </a:lnTo>
                  <a:lnTo>
                    <a:pt x="1545644" y="64503"/>
                  </a:lnTo>
                  <a:lnTo>
                    <a:pt x="1559444" y="61390"/>
                  </a:lnTo>
                  <a:lnTo>
                    <a:pt x="1573244" y="58367"/>
                  </a:lnTo>
                  <a:lnTo>
                    <a:pt x="1587045" y="55432"/>
                  </a:lnTo>
                  <a:lnTo>
                    <a:pt x="1600845" y="52583"/>
                  </a:lnTo>
                  <a:lnTo>
                    <a:pt x="1614646" y="49818"/>
                  </a:lnTo>
                  <a:lnTo>
                    <a:pt x="1628446" y="47137"/>
                  </a:lnTo>
                  <a:lnTo>
                    <a:pt x="1642246" y="44536"/>
                  </a:lnTo>
                  <a:lnTo>
                    <a:pt x="1656047" y="42014"/>
                  </a:lnTo>
                  <a:lnTo>
                    <a:pt x="1669847" y="39569"/>
                  </a:lnTo>
                  <a:lnTo>
                    <a:pt x="1683648" y="37200"/>
                  </a:lnTo>
                  <a:lnTo>
                    <a:pt x="1697448" y="34903"/>
                  </a:lnTo>
                  <a:lnTo>
                    <a:pt x="1711248" y="32678"/>
                  </a:lnTo>
                  <a:lnTo>
                    <a:pt x="1725049" y="30521"/>
                  </a:lnTo>
                  <a:lnTo>
                    <a:pt x="1738849" y="28433"/>
                  </a:lnTo>
                  <a:lnTo>
                    <a:pt x="1752650" y="26409"/>
                  </a:lnTo>
                  <a:lnTo>
                    <a:pt x="1766450" y="24450"/>
                  </a:lnTo>
                  <a:lnTo>
                    <a:pt x="1780250" y="22553"/>
                  </a:lnTo>
                  <a:lnTo>
                    <a:pt x="1794051" y="20718"/>
                  </a:lnTo>
                  <a:lnTo>
                    <a:pt x="1807851" y="18943"/>
                  </a:lnTo>
                  <a:lnTo>
                    <a:pt x="1821652" y="17229"/>
                  </a:lnTo>
                  <a:lnTo>
                    <a:pt x="1835452" y="15576"/>
                  </a:lnTo>
                  <a:lnTo>
                    <a:pt x="1849252" y="13984"/>
                  </a:lnTo>
                  <a:lnTo>
                    <a:pt x="1863053" y="12455"/>
                  </a:lnTo>
                  <a:lnTo>
                    <a:pt x="1876853" y="10991"/>
                  </a:lnTo>
                  <a:lnTo>
                    <a:pt x="1890654" y="9593"/>
                  </a:lnTo>
                  <a:lnTo>
                    <a:pt x="1904454" y="8266"/>
                  </a:lnTo>
                  <a:lnTo>
                    <a:pt x="1918254" y="7012"/>
                  </a:lnTo>
                  <a:lnTo>
                    <a:pt x="1932055" y="5838"/>
                  </a:lnTo>
                  <a:lnTo>
                    <a:pt x="1945855" y="4748"/>
                  </a:lnTo>
                  <a:lnTo>
                    <a:pt x="1959655" y="3748"/>
                  </a:lnTo>
                  <a:lnTo>
                    <a:pt x="1973456" y="2845"/>
                  </a:lnTo>
                  <a:lnTo>
                    <a:pt x="1987256" y="2048"/>
                  </a:lnTo>
                  <a:lnTo>
                    <a:pt x="2001057" y="1366"/>
                  </a:lnTo>
                  <a:lnTo>
                    <a:pt x="2014857" y="809"/>
                  </a:lnTo>
                  <a:lnTo>
                    <a:pt x="2028657" y="387"/>
                  </a:lnTo>
                  <a:lnTo>
                    <a:pt x="2042458" y="113"/>
                  </a:lnTo>
                  <a:lnTo>
                    <a:pt x="2056258" y="0"/>
                  </a:lnTo>
                  <a:lnTo>
                    <a:pt x="2070059" y="62"/>
                  </a:lnTo>
                  <a:lnTo>
                    <a:pt x="2083859" y="315"/>
                  </a:lnTo>
                  <a:lnTo>
                    <a:pt x="2097659" y="774"/>
                  </a:lnTo>
                  <a:lnTo>
                    <a:pt x="2111460" y="1457"/>
                  </a:lnTo>
                  <a:lnTo>
                    <a:pt x="2125260" y="2380"/>
                  </a:lnTo>
                  <a:lnTo>
                    <a:pt x="2139061" y="3561"/>
                  </a:lnTo>
                  <a:lnTo>
                    <a:pt x="2152861" y="5016"/>
                  </a:lnTo>
                  <a:lnTo>
                    <a:pt x="2166661" y="6760"/>
                  </a:lnTo>
                  <a:lnTo>
                    <a:pt x="2180462" y="8809"/>
                  </a:lnTo>
                  <a:lnTo>
                    <a:pt x="2194262" y="11174"/>
                  </a:lnTo>
                  <a:lnTo>
                    <a:pt x="2208063" y="13865"/>
                  </a:lnTo>
                  <a:lnTo>
                    <a:pt x="2221863" y="16891"/>
                  </a:lnTo>
                  <a:lnTo>
                    <a:pt x="2235663" y="20257"/>
                  </a:lnTo>
                  <a:lnTo>
                    <a:pt x="2249464" y="23969"/>
                  </a:lnTo>
                  <a:lnTo>
                    <a:pt x="2263264" y="28028"/>
                  </a:lnTo>
                  <a:lnTo>
                    <a:pt x="2277065" y="32439"/>
                  </a:lnTo>
                  <a:lnTo>
                    <a:pt x="2290865" y="37204"/>
                  </a:lnTo>
                  <a:lnTo>
                    <a:pt x="2304665" y="42329"/>
                  </a:lnTo>
                  <a:lnTo>
                    <a:pt x="2318466" y="47819"/>
                  </a:lnTo>
                  <a:lnTo>
                    <a:pt x="2332266" y="53679"/>
                  </a:lnTo>
                  <a:lnTo>
                    <a:pt x="2346067" y="59916"/>
                  </a:lnTo>
                  <a:lnTo>
                    <a:pt x="2359867" y="66538"/>
                  </a:lnTo>
                  <a:lnTo>
                    <a:pt x="2373667" y="73550"/>
                  </a:lnTo>
                  <a:lnTo>
                    <a:pt x="2387468" y="80958"/>
                  </a:lnTo>
                  <a:lnTo>
                    <a:pt x="2401268" y="88764"/>
                  </a:lnTo>
                  <a:lnTo>
                    <a:pt x="2415068" y="96967"/>
                  </a:lnTo>
                  <a:lnTo>
                    <a:pt x="2428869" y="105566"/>
                  </a:lnTo>
                  <a:lnTo>
                    <a:pt x="2442669" y="114554"/>
                  </a:lnTo>
                  <a:lnTo>
                    <a:pt x="2456470" y="123923"/>
                  </a:lnTo>
                  <a:lnTo>
                    <a:pt x="2470270" y="133663"/>
                  </a:lnTo>
                  <a:lnTo>
                    <a:pt x="2484070" y="143761"/>
                  </a:lnTo>
                  <a:lnTo>
                    <a:pt x="2497871" y="154202"/>
                  </a:lnTo>
                  <a:lnTo>
                    <a:pt x="2511671" y="164970"/>
                  </a:lnTo>
                  <a:lnTo>
                    <a:pt x="2525472" y="176048"/>
                  </a:lnTo>
                  <a:lnTo>
                    <a:pt x="2539272" y="187417"/>
                  </a:lnTo>
                  <a:lnTo>
                    <a:pt x="2553072" y="199059"/>
                  </a:lnTo>
                  <a:lnTo>
                    <a:pt x="2566873" y="210955"/>
                  </a:lnTo>
                  <a:lnTo>
                    <a:pt x="2580673" y="223088"/>
                  </a:lnTo>
                  <a:lnTo>
                    <a:pt x="2594474" y="235439"/>
                  </a:lnTo>
                  <a:lnTo>
                    <a:pt x="2608274" y="247991"/>
                  </a:lnTo>
                  <a:lnTo>
                    <a:pt x="2622074" y="260727"/>
                  </a:lnTo>
                  <a:lnTo>
                    <a:pt x="2635875" y="273631"/>
                  </a:lnTo>
                  <a:lnTo>
                    <a:pt x="2649675" y="286689"/>
                  </a:lnTo>
                  <a:lnTo>
                    <a:pt x="2663476" y="299886"/>
                  </a:lnTo>
                  <a:lnTo>
                    <a:pt x="2677276" y="313211"/>
                  </a:lnTo>
                  <a:lnTo>
                    <a:pt x="2691076" y="326649"/>
                  </a:lnTo>
                  <a:lnTo>
                    <a:pt x="2704877" y="340192"/>
                  </a:lnTo>
                  <a:lnTo>
                    <a:pt x="2718677" y="353827"/>
                  </a:lnTo>
                  <a:lnTo>
                    <a:pt x="2732478" y="367547"/>
                  </a:lnTo>
                  <a:lnTo>
                    <a:pt x="2746278" y="381341"/>
                  </a:lnTo>
                  <a:lnTo>
                    <a:pt x="2760078" y="395204"/>
                  </a:lnTo>
                  <a:lnTo>
                    <a:pt x="2773879" y="409127"/>
                  </a:lnTo>
                  <a:lnTo>
                    <a:pt x="2787679" y="423105"/>
                  </a:lnTo>
                  <a:lnTo>
                    <a:pt x="2801480" y="437131"/>
                  </a:lnTo>
                  <a:lnTo>
                    <a:pt x="2815280" y="451201"/>
                  </a:lnTo>
                  <a:lnTo>
                    <a:pt x="2829080" y="465309"/>
                  </a:lnTo>
                  <a:lnTo>
                    <a:pt x="2842881" y="479452"/>
                  </a:lnTo>
                  <a:lnTo>
                    <a:pt x="2856681" y="493625"/>
                  </a:lnTo>
                  <a:lnTo>
                    <a:pt x="2870482" y="507826"/>
                  </a:lnTo>
                  <a:lnTo>
                    <a:pt x="2884282" y="522051"/>
                  </a:lnTo>
                  <a:lnTo>
                    <a:pt x="2898082" y="536298"/>
                  </a:lnTo>
                  <a:lnTo>
                    <a:pt x="2911883" y="550564"/>
                  </a:lnTo>
                  <a:lnTo>
                    <a:pt x="2925683" y="564846"/>
                  </a:lnTo>
                  <a:lnTo>
                    <a:pt x="2939483" y="579144"/>
                  </a:lnTo>
                  <a:lnTo>
                    <a:pt x="2953284" y="593456"/>
                  </a:lnTo>
                  <a:lnTo>
                    <a:pt x="2967084" y="607779"/>
                  </a:lnTo>
                  <a:lnTo>
                    <a:pt x="2967084" y="901564"/>
                  </a:lnTo>
                  <a:lnTo>
                    <a:pt x="2953284" y="882481"/>
                  </a:lnTo>
                  <a:lnTo>
                    <a:pt x="2939483" y="863403"/>
                  </a:lnTo>
                  <a:lnTo>
                    <a:pt x="2925683" y="844327"/>
                  </a:lnTo>
                  <a:lnTo>
                    <a:pt x="2911883" y="825257"/>
                  </a:lnTo>
                  <a:lnTo>
                    <a:pt x="2898082" y="806191"/>
                  </a:lnTo>
                  <a:lnTo>
                    <a:pt x="2884282" y="787130"/>
                  </a:lnTo>
                  <a:lnTo>
                    <a:pt x="2870482" y="768076"/>
                  </a:lnTo>
                  <a:lnTo>
                    <a:pt x="2856681" y="749030"/>
                  </a:lnTo>
                  <a:lnTo>
                    <a:pt x="2842881" y="729993"/>
                  </a:lnTo>
                  <a:lnTo>
                    <a:pt x="2829080" y="710965"/>
                  </a:lnTo>
                  <a:lnTo>
                    <a:pt x="2815280" y="691949"/>
                  </a:lnTo>
                  <a:lnTo>
                    <a:pt x="2801480" y="672947"/>
                  </a:lnTo>
                  <a:lnTo>
                    <a:pt x="2787679" y="653960"/>
                  </a:lnTo>
                  <a:lnTo>
                    <a:pt x="2773879" y="634992"/>
                  </a:lnTo>
                  <a:lnTo>
                    <a:pt x="2760078" y="616044"/>
                  </a:lnTo>
                  <a:lnTo>
                    <a:pt x="2746278" y="597121"/>
                  </a:lnTo>
                  <a:lnTo>
                    <a:pt x="2732478" y="578226"/>
                  </a:lnTo>
                  <a:lnTo>
                    <a:pt x="2718677" y="559364"/>
                  </a:lnTo>
                  <a:lnTo>
                    <a:pt x="2704877" y="540541"/>
                  </a:lnTo>
                  <a:lnTo>
                    <a:pt x="2691076" y="521761"/>
                  </a:lnTo>
                  <a:lnTo>
                    <a:pt x="2677276" y="503032"/>
                  </a:lnTo>
                  <a:lnTo>
                    <a:pt x="2663476" y="484362"/>
                  </a:lnTo>
                  <a:lnTo>
                    <a:pt x="2649675" y="465759"/>
                  </a:lnTo>
                  <a:lnTo>
                    <a:pt x="2635875" y="447236"/>
                  </a:lnTo>
                  <a:lnTo>
                    <a:pt x="2622074" y="428803"/>
                  </a:lnTo>
                  <a:lnTo>
                    <a:pt x="2608274" y="410473"/>
                  </a:lnTo>
                  <a:lnTo>
                    <a:pt x="2594474" y="392263"/>
                  </a:lnTo>
                  <a:lnTo>
                    <a:pt x="2580673" y="374190"/>
                  </a:lnTo>
                  <a:lnTo>
                    <a:pt x="2566873" y="356273"/>
                  </a:lnTo>
                  <a:lnTo>
                    <a:pt x="2553072" y="338534"/>
                  </a:lnTo>
                  <a:lnTo>
                    <a:pt x="2539272" y="320997"/>
                  </a:lnTo>
                  <a:lnTo>
                    <a:pt x="2525472" y="303689"/>
                  </a:lnTo>
                  <a:lnTo>
                    <a:pt x="2511671" y="286640"/>
                  </a:lnTo>
                  <a:lnTo>
                    <a:pt x="2497871" y="269881"/>
                  </a:lnTo>
                  <a:lnTo>
                    <a:pt x="2484070" y="253448"/>
                  </a:lnTo>
                  <a:lnTo>
                    <a:pt x="2470270" y="237376"/>
                  </a:lnTo>
                  <a:lnTo>
                    <a:pt x="2456470" y="221704"/>
                  </a:lnTo>
                  <a:lnTo>
                    <a:pt x="2442669" y="206472"/>
                  </a:lnTo>
                  <a:lnTo>
                    <a:pt x="2428869" y="191721"/>
                  </a:lnTo>
                  <a:lnTo>
                    <a:pt x="2415068" y="177491"/>
                  </a:lnTo>
                  <a:lnTo>
                    <a:pt x="2401268" y="163823"/>
                  </a:lnTo>
                  <a:lnTo>
                    <a:pt x="2387468" y="150754"/>
                  </a:lnTo>
                  <a:lnTo>
                    <a:pt x="2373667" y="138319"/>
                  </a:lnTo>
                  <a:lnTo>
                    <a:pt x="2359867" y="126550"/>
                  </a:lnTo>
                  <a:lnTo>
                    <a:pt x="2346067" y="115471"/>
                  </a:lnTo>
                  <a:lnTo>
                    <a:pt x="2332266" y="105102"/>
                  </a:lnTo>
                  <a:lnTo>
                    <a:pt x="2318466" y="95454"/>
                  </a:lnTo>
                  <a:lnTo>
                    <a:pt x="2304665" y="86534"/>
                  </a:lnTo>
                  <a:lnTo>
                    <a:pt x="2290865" y="78337"/>
                  </a:lnTo>
                  <a:lnTo>
                    <a:pt x="2277065" y="70851"/>
                  </a:lnTo>
                  <a:lnTo>
                    <a:pt x="2263264" y="64056"/>
                  </a:lnTo>
                  <a:lnTo>
                    <a:pt x="2249464" y="57923"/>
                  </a:lnTo>
                  <a:lnTo>
                    <a:pt x="2235663" y="52416"/>
                  </a:lnTo>
                  <a:lnTo>
                    <a:pt x="2221863" y="47497"/>
                  </a:lnTo>
                  <a:lnTo>
                    <a:pt x="2208063" y="43123"/>
                  </a:lnTo>
                  <a:lnTo>
                    <a:pt x="2194262" y="39251"/>
                  </a:lnTo>
                  <a:lnTo>
                    <a:pt x="2180462" y="35839"/>
                  </a:lnTo>
                  <a:lnTo>
                    <a:pt x="2166661" y="32846"/>
                  </a:lnTo>
                  <a:lnTo>
                    <a:pt x="2152861" y="30236"/>
                  </a:lnTo>
                  <a:lnTo>
                    <a:pt x="2139061" y="27974"/>
                  </a:lnTo>
                  <a:lnTo>
                    <a:pt x="2125260" y="26029"/>
                  </a:lnTo>
                  <a:lnTo>
                    <a:pt x="2111460" y="24372"/>
                  </a:lnTo>
                  <a:lnTo>
                    <a:pt x="2097659" y="22979"/>
                  </a:lnTo>
                  <a:lnTo>
                    <a:pt x="2083859" y="21827"/>
                  </a:lnTo>
                  <a:lnTo>
                    <a:pt x="2070059" y="20898"/>
                  </a:lnTo>
                  <a:lnTo>
                    <a:pt x="2056258" y="20173"/>
                  </a:lnTo>
                  <a:lnTo>
                    <a:pt x="2042458" y="19638"/>
                  </a:lnTo>
                  <a:lnTo>
                    <a:pt x="2028657" y="19280"/>
                  </a:lnTo>
                  <a:lnTo>
                    <a:pt x="2014857" y="19087"/>
                  </a:lnTo>
                  <a:lnTo>
                    <a:pt x="2001057" y="19048"/>
                  </a:lnTo>
                  <a:lnTo>
                    <a:pt x="1987256" y="19156"/>
                  </a:lnTo>
                  <a:lnTo>
                    <a:pt x="1973456" y="19402"/>
                  </a:lnTo>
                  <a:lnTo>
                    <a:pt x="1959655" y="19781"/>
                  </a:lnTo>
                  <a:lnTo>
                    <a:pt x="1945855" y="20286"/>
                  </a:lnTo>
                  <a:lnTo>
                    <a:pt x="1932055" y="20913"/>
                  </a:lnTo>
                  <a:lnTo>
                    <a:pt x="1918254" y="21657"/>
                  </a:lnTo>
                  <a:lnTo>
                    <a:pt x="1904454" y="22516"/>
                  </a:lnTo>
                  <a:lnTo>
                    <a:pt x="1890654" y="23487"/>
                  </a:lnTo>
                  <a:lnTo>
                    <a:pt x="1876853" y="24566"/>
                  </a:lnTo>
                  <a:lnTo>
                    <a:pt x="1863053" y="25752"/>
                  </a:lnTo>
                  <a:lnTo>
                    <a:pt x="1849252" y="27043"/>
                  </a:lnTo>
                  <a:lnTo>
                    <a:pt x="1835452" y="28437"/>
                  </a:lnTo>
                  <a:lnTo>
                    <a:pt x="1821652" y="29932"/>
                  </a:lnTo>
                  <a:lnTo>
                    <a:pt x="1807851" y="31527"/>
                  </a:lnTo>
                  <a:lnTo>
                    <a:pt x="1794051" y="33220"/>
                  </a:lnTo>
                  <a:lnTo>
                    <a:pt x="1780250" y="35009"/>
                  </a:lnTo>
                  <a:lnTo>
                    <a:pt x="1766450" y="36893"/>
                  </a:lnTo>
                  <a:lnTo>
                    <a:pt x="1752650" y="38871"/>
                  </a:lnTo>
                  <a:lnTo>
                    <a:pt x="1738849" y="40941"/>
                  </a:lnTo>
                  <a:lnTo>
                    <a:pt x="1725049" y="43102"/>
                  </a:lnTo>
                  <a:lnTo>
                    <a:pt x="1711248" y="45352"/>
                  </a:lnTo>
                  <a:lnTo>
                    <a:pt x="1697448" y="47690"/>
                  </a:lnTo>
                  <a:lnTo>
                    <a:pt x="1683648" y="50117"/>
                  </a:lnTo>
                  <a:lnTo>
                    <a:pt x="1669847" y="52629"/>
                  </a:lnTo>
                  <a:lnTo>
                    <a:pt x="1656047" y="55228"/>
                  </a:lnTo>
                  <a:lnTo>
                    <a:pt x="1642246" y="57912"/>
                  </a:lnTo>
                  <a:lnTo>
                    <a:pt x="1628446" y="60681"/>
                  </a:lnTo>
                  <a:lnTo>
                    <a:pt x="1614646" y="63534"/>
                  </a:lnTo>
                  <a:lnTo>
                    <a:pt x="1600845" y="66472"/>
                  </a:lnTo>
                  <a:lnTo>
                    <a:pt x="1587045" y="69495"/>
                  </a:lnTo>
                  <a:lnTo>
                    <a:pt x="1573244" y="72603"/>
                  </a:lnTo>
                  <a:lnTo>
                    <a:pt x="1559444" y="75796"/>
                  </a:lnTo>
                  <a:lnTo>
                    <a:pt x="1545644" y="79075"/>
                  </a:lnTo>
                  <a:lnTo>
                    <a:pt x="1531843" y="82440"/>
                  </a:lnTo>
                  <a:lnTo>
                    <a:pt x="1518043" y="85892"/>
                  </a:lnTo>
                  <a:lnTo>
                    <a:pt x="1504242" y="89431"/>
                  </a:lnTo>
                  <a:lnTo>
                    <a:pt x="1490442" y="93060"/>
                  </a:lnTo>
                  <a:lnTo>
                    <a:pt x="1476642" y="96778"/>
                  </a:lnTo>
                  <a:lnTo>
                    <a:pt x="1462841" y="100587"/>
                  </a:lnTo>
                  <a:lnTo>
                    <a:pt x="1449041" y="104489"/>
                  </a:lnTo>
                  <a:lnTo>
                    <a:pt x="1435241" y="108484"/>
                  </a:lnTo>
                  <a:lnTo>
                    <a:pt x="1421440" y="112574"/>
                  </a:lnTo>
                  <a:lnTo>
                    <a:pt x="1407640" y="116761"/>
                  </a:lnTo>
                  <a:lnTo>
                    <a:pt x="1393839" y="121047"/>
                  </a:lnTo>
                  <a:lnTo>
                    <a:pt x="1380039" y="125433"/>
                  </a:lnTo>
                  <a:lnTo>
                    <a:pt x="1366239" y="129922"/>
                  </a:lnTo>
                  <a:lnTo>
                    <a:pt x="1352438" y="134516"/>
                  </a:lnTo>
                  <a:lnTo>
                    <a:pt x="1338638" y="139216"/>
                  </a:lnTo>
                  <a:lnTo>
                    <a:pt x="1324837" y="144026"/>
                  </a:lnTo>
                  <a:lnTo>
                    <a:pt x="1311037" y="148948"/>
                  </a:lnTo>
                  <a:lnTo>
                    <a:pt x="1297237" y="153985"/>
                  </a:lnTo>
                  <a:lnTo>
                    <a:pt x="1283436" y="159140"/>
                  </a:lnTo>
                  <a:lnTo>
                    <a:pt x="1269636" y="164415"/>
                  </a:lnTo>
                  <a:lnTo>
                    <a:pt x="1255835" y="169812"/>
                  </a:lnTo>
                  <a:lnTo>
                    <a:pt x="1242035" y="175333"/>
                  </a:lnTo>
                  <a:lnTo>
                    <a:pt x="1228235" y="180979"/>
                  </a:lnTo>
                  <a:lnTo>
                    <a:pt x="1214434" y="186752"/>
                  </a:lnTo>
                  <a:lnTo>
                    <a:pt x="1200634" y="192652"/>
                  </a:lnTo>
                  <a:lnTo>
                    <a:pt x="1186833" y="198682"/>
                  </a:lnTo>
                  <a:lnTo>
                    <a:pt x="1173033" y="204843"/>
                  </a:lnTo>
                  <a:lnTo>
                    <a:pt x="1159233" y="211137"/>
                  </a:lnTo>
                  <a:lnTo>
                    <a:pt x="1145432" y="217563"/>
                  </a:lnTo>
                  <a:lnTo>
                    <a:pt x="1131632" y="224124"/>
                  </a:lnTo>
                  <a:lnTo>
                    <a:pt x="1117831" y="230820"/>
                  </a:lnTo>
                  <a:lnTo>
                    <a:pt x="1104031" y="237652"/>
                  </a:lnTo>
                  <a:lnTo>
                    <a:pt x="1090231" y="244621"/>
                  </a:lnTo>
                  <a:lnTo>
                    <a:pt x="1076430" y="251727"/>
                  </a:lnTo>
                  <a:lnTo>
                    <a:pt x="1062630" y="258969"/>
                  </a:lnTo>
                  <a:lnTo>
                    <a:pt x="1048829" y="266349"/>
                  </a:lnTo>
                  <a:lnTo>
                    <a:pt x="1035029" y="273866"/>
                  </a:lnTo>
                  <a:lnTo>
                    <a:pt x="1021229" y="281521"/>
                  </a:lnTo>
                  <a:lnTo>
                    <a:pt x="1007428" y="289312"/>
                  </a:lnTo>
                  <a:lnTo>
                    <a:pt x="993628" y="297240"/>
                  </a:lnTo>
                  <a:lnTo>
                    <a:pt x="979827" y="305305"/>
                  </a:lnTo>
                  <a:lnTo>
                    <a:pt x="966027" y="313506"/>
                  </a:lnTo>
                  <a:lnTo>
                    <a:pt x="952227" y="321842"/>
                  </a:lnTo>
                  <a:lnTo>
                    <a:pt x="938426" y="330313"/>
                  </a:lnTo>
                  <a:lnTo>
                    <a:pt x="924626" y="338919"/>
                  </a:lnTo>
                  <a:lnTo>
                    <a:pt x="910826" y="347660"/>
                  </a:lnTo>
                  <a:lnTo>
                    <a:pt x="897025" y="356533"/>
                  </a:lnTo>
                  <a:lnTo>
                    <a:pt x="883225" y="365540"/>
                  </a:lnTo>
                  <a:lnTo>
                    <a:pt x="869424" y="374679"/>
                  </a:lnTo>
                  <a:lnTo>
                    <a:pt x="855624" y="383951"/>
                  </a:lnTo>
                  <a:lnTo>
                    <a:pt x="841824" y="393353"/>
                  </a:lnTo>
                  <a:lnTo>
                    <a:pt x="828023" y="402886"/>
                  </a:lnTo>
                  <a:lnTo>
                    <a:pt x="814223" y="412549"/>
                  </a:lnTo>
                  <a:lnTo>
                    <a:pt x="800422" y="422342"/>
                  </a:lnTo>
                  <a:lnTo>
                    <a:pt x="786622" y="432263"/>
                  </a:lnTo>
                  <a:lnTo>
                    <a:pt x="772822" y="442313"/>
                  </a:lnTo>
                  <a:lnTo>
                    <a:pt x="759021" y="452490"/>
                  </a:lnTo>
                  <a:lnTo>
                    <a:pt x="745221" y="462795"/>
                  </a:lnTo>
                  <a:lnTo>
                    <a:pt x="731420" y="473225"/>
                  </a:lnTo>
                  <a:lnTo>
                    <a:pt x="717620" y="483781"/>
                  </a:lnTo>
                  <a:lnTo>
                    <a:pt x="703820" y="494461"/>
                  </a:lnTo>
                  <a:lnTo>
                    <a:pt x="690019" y="505266"/>
                  </a:lnTo>
                  <a:lnTo>
                    <a:pt x="676219" y="516194"/>
                  </a:lnTo>
                  <a:lnTo>
                    <a:pt x="662418" y="527245"/>
                  </a:lnTo>
                  <a:lnTo>
                    <a:pt x="648618" y="538418"/>
                  </a:lnTo>
                  <a:lnTo>
                    <a:pt x="634818" y="549712"/>
                  </a:lnTo>
                  <a:lnTo>
                    <a:pt x="621017" y="561126"/>
                  </a:lnTo>
                  <a:lnTo>
                    <a:pt x="607217" y="572660"/>
                  </a:lnTo>
                  <a:lnTo>
                    <a:pt x="593416" y="584312"/>
                  </a:lnTo>
                  <a:lnTo>
                    <a:pt x="579616" y="596083"/>
                  </a:lnTo>
                  <a:lnTo>
                    <a:pt x="565816" y="607970"/>
                  </a:lnTo>
                  <a:lnTo>
                    <a:pt x="552015" y="619974"/>
                  </a:lnTo>
                  <a:lnTo>
                    <a:pt x="538215" y="632094"/>
                  </a:lnTo>
                  <a:lnTo>
                    <a:pt x="524414" y="644327"/>
                  </a:lnTo>
                  <a:lnTo>
                    <a:pt x="510614" y="656675"/>
                  </a:lnTo>
                  <a:lnTo>
                    <a:pt x="496814" y="669135"/>
                  </a:lnTo>
                  <a:lnTo>
                    <a:pt x="483013" y="681707"/>
                  </a:lnTo>
                  <a:lnTo>
                    <a:pt x="469213" y="694390"/>
                  </a:lnTo>
                  <a:lnTo>
                    <a:pt x="455413" y="707184"/>
                  </a:lnTo>
                  <a:lnTo>
                    <a:pt x="441612" y="720086"/>
                  </a:lnTo>
                  <a:lnTo>
                    <a:pt x="427812" y="733097"/>
                  </a:lnTo>
                  <a:lnTo>
                    <a:pt x="414011" y="746215"/>
                  </a:lnTo>
                  <a:lnTo>
                    <a:pt x="400211" y="759439"/>
                  </a:lnTo>
                  <a:lnTo>
                    <a:pt x="386411" y="772769"/>
                  </a:lnTo>
                  <a:lnTo>
                    <a:pt x="372610" y="786204"/>
                  </a:lnTo>
                  <a:lnTo>
                    <a:pt x="358810" y="799742"/>
                  </a:lnTo>
                  <a:lnTo>
                    <a:pt x="345009" y="813383"/>
                  </a:lnTo>
                  <a:lnTo>
                    <a:pt x="331209" y="827126"/>
                  </a:lnTo>
                  <a:lnTo>
                    <a:pt x="317409" y="840970"/>
                  </a:lnTo>
                  <a:lnTo>
                    <a:pt x="303608" y="854913"/>
                  </a:lnTo>
                  <a:lnTo>
                    <a:pt x="289808" y="868956"/>
                  </a:lnTo>
                  <a:lnTo>
                    <a:pt x="276007" y="883096"/>
                  </a:lnTo>
                  <a:lnTo>
                    <a:pt x="262207" y="897334"/>
                  </a:lnTo>
                  <a:lnTo>
                    <a:pt x="248407" y="911667"/>
                  </a:lnTo>
                  <a:lnTo>
                    <a:pt x="234606" y="926096"/>
                  </a:lnTo>
                  <a:lnTo>
                    <a:pt x="220806" y="940620"/>
                  </a:lnTo>
                  <a:lnTo>
                    <a:pt x="207005" y="955236"/>
                  </a:lnTo>
                  <a:lnTo>
                    <a:pt x="193205" y="969945"/>
                  </a:lnTo>
                  <a:lnTo>
                    <a:pt x="179405" y="984746"/>
                  </a:lnTo>
                  <a:lnTo>
                    <a:pt x="165604" y="999637"/>
                  </a:lnTo>
                  <a:lnTo>
                    <a:pt x="151804" y="1014618"/>
                  </a:lnTo>
                  <a:lnTo>
                    <a:pt x="138003" y="1029688"/>
                  </a:lnTo>
                  <a:lnTo>
                    <a:pt x="124203" y="1044846"/>
                  </a:lnTo>
                  <a:lnTo>
                    <a:pt x="110403" y="1060090"/>
                  </a:lnTo>
                  <a:lnTo>
                    <a:pt x="96602" y="1075421"/>
                  </a:lnTo>
                  <a:lnTo>
                    <a:pt x="82802" y="1090837"/>
                  </a:lnTo>
                  <a:lnTo>
                    <a:pt x="69001" y="1106337"/>
                  </a:lnTo>
                  <a:lnTo>
                    <a:pt x="55201" y="1121921"/>
                  </a:lnTo>
                  <a:lnTo>
                    <a:pt x="41401" y="1137587"/>
                  </a:lnTo>
                  <a:lnTo>
                    <a:pt x="27600" y="1153335"/>
                  </a:lnTo>
                  <a:lnTo>
                    <a:pt x="13800" y="1169164"/>
                  </a:lnTo>
                  <a:lnTo>
                    <a:pt x="0" y="1185073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8686" y="2229825"/>
              <a:ext cx="2967084" cy="988630"/>
            </a:xfrm>
            <a:custGeom>
              <a:avLst/>
              <a:pathLst>
                <a:path w="2967084" h="988630">
                  <a:moveTo>
                    <a:pt x="0" y="988630"/>
                  </a:moveTo>
                  <a:lnTo>
                    <a:pt x="0" y="988630"/>
                  </a:lnTo>
                  <a:lnTo>
                    <a:pt x="13800" y="976120"/>
                  </a:lnTo>
                  <a:lnTo>
                    <a:pt x="27600" y="963666"/>
                  </a:lnTo>
                  <a:lnTo>
                    <a:pt x="41401" y="951267"/>
                  </a:lnTo>
                  <a:lnTo>
                    <a:pt x="55201" y="938926"/>
                  </a:lnTo>
                  <a:lnTo>
                    <a:pt x="69001" y="926643"/>
                  </a:lnTo>
                  <a:lnTo>
                    <a:pt x="82802" y="914417"/>
                  </a:lnTo>
                  <a:lnTo>
                    <a:pt x="96602" y="902251"/>
                  </a:lnTo>
                  <a:lnTo>
                    <a:pt x="110403" y="890144"/>
                  </a:lnTo>
                  <a:lnTo>
                    <a:pt x="124203" y="878098"/>
                  </a:lnTo>
                  <a:lnTo>
                    <a:pt x="138003" y="866113"/>
                  </a:lnTo>
                  <a:lnTo>
                    <a:pt x="151804" y="854190"/>
                  </a:lnTo>
                  <a:lnTo>
                    <a:pt x="165604" y="842329"/>
                  </a:lnTo>
                  <a:lnTo>
                    <a:pt x="179405" y="830532"/>
                  </a:lnTo>
                  <a:lnTo>
                    <a:pt x="193205" y="818799"/>
                  </a:lnTo>
                  <a:lnTo>
                    <a:pt x="207005" y="807130"/>
                  </a:lnTo>
                  <a:lnTo>
                    <a:pt x="220806" y="795527"/>
                  </a:lnTo>
                  <a:lnTo>
                    <a:pt x="234606" y="783990"/>
                  </a:lnTo>
                  <a:lnTo>
                    <a:pt x="248407" y="772520"/>
                  </a:lnTo>
                  <a:lnTo>
                    <a:pt x="262207" y="761117"/>
                  </a:lnTo>
                  <a:lnTo>
                    <a:pt x="276007" y="749783"/>
                  </a:lnTo>
                  <a:lnTo>
                    <a:pt x="289808" y="738518"/>
                  </a:lnTo>
                  <a:lnTo>
                    <a:pt x="303608" y="727323"/>
                  </a:lnTo>
                  <a:lnTo>
                    <a:pt x="317409" y="716198"/>
                  </a:lnTo>
                  <a:lnTo>
                    <a:pt x="331209" y="705145"/>
                  </a:lnTo>
                  <a:lnTo>
                    <a:pt x="345009" y="694164"/>
                  </a:lnTo>
                  <a:lnTo>
                    <a:pt x="358810" y="683255"/>
                  </a:lnTo>
                  <a:lnTo>
                    <a:pt x="372610" y="672420"/>
                  </a:lnTo>
                  <a:lnTo>
                    <a:pt x="386411" y="661659"/>
                  </a:lnTo>
                  <a:lnTo>
                    <a:pt x="400211" y="650973"/>
                  </a:lnTo>
                  <a:lnTo>
                    <a:pt x="414011" y="640362"/>
                  </a:lnTo>
                  <a:lnTo>
                    <a:pt x="427812" y="629827"/>
                  </a:lnTo>
                  <a:lnTo>
                    <a:pt x="441612" y="619370"/>
                  </a:lnTo>
                  <a:lnTo>
                    <a:pt x="455413" y="608990"/>
                  </a:lnTo>
                  <a:lnTo>
                    <a:pt x="469213" y="598688"/>
                  </a:lnTo>
                  <a:lnTo>
                    <a:pt x="483013" y="588466"/>
                  </a:lnTo>
                  <a:lnTo>
                    <a:pt x="496814" y="578322"/>
                  </a:lnTo>
                  <a:lnTo>
                    <a:pt x="510614" y="568259"/>
                  </a:lnTo>
                  <a:lnTo>
                    <a:pt x="524414" y="558277"/>
                  </a:lnTo>
                  <a:lnTo>
                    <a:pt x="538215" y="548376"/>
                  </a:lnTo>
                  <a:lnTo>
                    <a:pt x="552015" y="538557"/>
                  </a:lnTo>
                  <a:lnTo>
                    <a:pt x="565816" y="528821"/>
                  </a:lnTo>
                  <a:lnTo>
                    <a:pt x="579616" y="519168"/>
                  </a:lnTo>
                  <a:lnTo>
                    <a:pt x="593416" y="509598"/>
                  </a:lnTo>
                  <a:lnTo>
                    <a:pt x="607217" y="500113"/>
                  </a:lnTo>
                  <a:lnTo>
                    <a:pt x="621017" y="490712"/>
                  </a:lnTo>
                  <a:lnTo>
                    <a:pt x="634818" y="481396"/>
                  </a:lnTo>
                  <a:lnTo>
                    <a:pt x="648618" y="472166"/>
                  </a:lnTo>
                  <a:lnTo>
                    <a:pt x="662418" y="463021"/>
                  </a:lnTo>
                  <a:lnTo>
                    <a:pt x="676219" y="453963"/>
                  </a:lnTo>
                  <a:lnTo>
                    <a:pt x="690019" y="444992"/>
                  </a:lnTo>
                  <a:lnTo>
                    <a:pt x="703820" y="436108"/>
                  </a:lnTo>
                  <a:lnTo>
                    <a:pt x="717620" y="427310"/>
                  </a:lnTo>
                  <a:lnTo>
                    <a:pt x="731420" y="418601"/>
                  </a:lnTo>
                  <a:lnTo>
                    <a:pt x="745221" y="409979"/>
                  </a:lnTo>
                  <a:lnTo>
                    <a:pt x="759021" y="401445"/>
                  </a:lnTo>
                  <a:lnTo>
                    <a:pt x="772822" y="393000"/>
                  </a:lnTo>
                  <a:lnTo>
                    <a:pt x="786622" y="384642"/>
                  </a:lnTo>
                  <a:lnTo>
                    <a:pt x="800422" y="376373"/>
                  </a:lnTo>
                  <a:lnTo>
                    <a:pt x="814223" y="368193"/>
                  </a:lnTo>
                  <a:lnTo>
                    <a:pt x="828023" y="360100"/>
                  </a:lnTo>
                  <a:lnTo>
                    <a:pt x="841824" y="352097"/>
                  </a:lnTo>
                  <a:lnTo>
                    <a:pt x="855624" y="344181"/>
                  </a:lnTo>
                  <a:lnTo>
                    <a:pt x="869424" y="336354"/>
                  </a:lnTo>
                  <a:lnTo>
                    <a:pt x="883225" y="328615"/>
                  </a:lnTo>
                  <a:lnTo>
                    <a:pt x="897025" y="320964"/>
                  </a:lnTo>
                  <a:lnTo>
                    <a:pt x="910826" y="313400"/>
                  </a:lnTo>
                  <a:lnTo>
                    <a:pt x="924626" y="305925"/>
                  </a:lnTo>
                  <a:lnTo>
                    <a:pt x="938426" y="298536"/>
                  </a:lnTo>
                  <a:lnTo>
                    <a:pt x="952227" y="291235"/>
                  </a:lnTo>
                  <a:lnTo>
                    <a:pt x="966027" y="284020"/>
                  </a:lnTo>
                  <a:lnTo>
                    <a:pt x="979827" y="276892"/>
                  </a:lnTo>
                  <a:lnTo>
                    <a:pt x="993628" y="269850"/>
                  </a:lnTo>
                  <a:lnTo>
                    <a:pt x="1007428" y="262894"/>
                  </a:lnTo>
                  <a:lnTo>
                    <a:pt x="1021229" y="256024"/>
                  </a:lnTo>
                  <a:lnTo>
                    <a:pt x="1035029" y="249240"/>
                  </a:lnTo>
                  <a:lnTo>
                    <a:pt x="1048829" y="242541"/>
                  </a:lnTo>
                  <a:lnTo>
                    <a:pt x="1062630" y="235928"/>
                  </a:lnTo>
                  <a:lnTo>
                    <a:pt x="1076430" y="229401"/>
                  </a:lnTo>
                  <a:lnTo>
                    <a:pt x="1090231" y="222959"/>
                  </a:lnTo>
                  <a:lnTo>
                    <a:pt x="1104031" y="216604"/>
                  </a:lnTo>
                  <a:lnTo>
                    <a:pt x="1117831" y="210335"/>
                  </a:lnTo>
                  <a:lnTo>
                    <a:pt x="1131632" y="204154"/>
                  </a:lnTo>
                  <a:lnTo>
                    <a:pt x="1145432" y="198061"/>
                  </a:lnTo>
                  <a:lnTo>
                    <a:pt x="1159233" y="192058"/>
                  </a:lnTo>
                  <a:lnTo>
                    <a:pt x="1173033" y="186145"/>
                  </a:lnTo>
                  <a:lnTo>
                    <a:pt x="1186833" y="180324"/>
                  </a:lnTo>
                  <a:lnTo>
                    <a:pt x="1200634" y="174596"/>
                  </a:lnTo>
                  <a:lnTo>
                    <a:pt x="1214434" y="168963"/>
                  </a:lnTo>
                  <a:lnTo>
                    <a:pt x="1228235" y="163426"/>
                  </a:lnTo>
                  <a:lnTo>
                    <a:pt x="1242035" y="157988"/>
                  </a:lnTo>
                  <a:lnTo>
                    <a:pt x="1255835" y="152651"/>
                  </a:lnTo>
                  <a:lnTo>
                    <a:pt x="1269636" y="147416"/>
                  </a:lnTo>
                  <a:lnTo>
                    <a:pt x="1283436" y="142285"/>
                  </a:lnTo>
                  <a:lnTo>
                    <a:pt x="1297237" y="137260"/>
                  </a:lnTo>
                  <a:lnTo>
                    <a:pt x="1311037" y="132341"/>
                  </a:lnTo>
                  <a:lnTo>
                    <a:pt x="1324837" y="127528"/>
                  </a:lnTo>
                  <a:lnTo>
                    <a:pt x="1338638" y="122821"/>
                  </a:lnTo>
                  <a:lnTo>
                    <a:pt x="1352438" y="118219"/>
                  </a:lnTo>
                  <a:lnTo>
                    <a:pt x="1366239" y="113723"/>
                  </a:lnTo>
                  <a:lnTo>
                    <a:pt x="1380039" y="109331"/>
                  </a:lnTo>
                  <a:lnTo>
                    <a:pt x="1393839" y="105044"/>
                  </a:lnTo>
                  <a:lnTo>
                    <a:pt x="1407640" y="100860"/>
                  </a:lnTo>
                  <a:lnTo>
                    <a:pt x="1421440" y="96778"/>
                  </a:lnTo>
                  <a:lnTo>
                    <a:pt x="1435241" y="92798"/>
                  </a:lnTo>
                  <a:lnTo>
                    <a:pt x="1449041" y="88920"/>
                  </a:lnTo>
                  <a:lnTo>
                    <a:pt x="1462841" y="85141"/>
                  </a:lnTo>
                  <a:lnTo>
                    <a:pt x="1476642" y="81461"/>
                  </a:lnTo>
                  <a:lnTo>
                    <a:pt x="1490442" y="77879"/>
                  </a:lnTo>
                  <a:lnTo>
                    <a:pt x="1504242" y="74393"/>
                  </a:lnTo>
                  <a:lnTo>
                    <a:pt x="1518043" y="71003"/>
                  </a:lnTo>
                  <a:lnTo>
                    <a:pt x="1531843" y="67707"/>
                  </a:lnTo>
                  <a:lnTo>
                    <a:pt x="1545644" y="64503"/>
                  </a:lnTo>
                  <a:lnTo>
                    <a:pt x="1559444" y="61390"/>
                  </a:lnTo>
                  <a:lnTo>
                    <a:pt x="1573244" y="58367"/>
                  </a:lnTo>
                  <a:lnTo>
                    <a:pt x="1587045" y="55432"/>
                  </a:lnTo>
                  <a:lnTo>
                    <a:pt x="1600845" y="52583"/>
                  </a:lnTo>
                  <a:lnTo>
                    <a:pt x="1614646" y="49818"/>
                  </a:lnTo>
                  <a:lnTo>
                    <a:pt x="1628446" y="47137"/>
                  </a:lnTo>
                  <a:lnTo>
                    <a:pt x="1642246" y="44536"/>
                  </a:lnTo>
                  <a:lnTo>
                    <a:pt x="1656047" y="42014"/>
                  </a:lnTo>
                  <a:lnTo>
                    <a:pt x="1669847" y="39569"/>
                  </a:lnTo>
                  <a:lnTo>
                    <a:pt x="1683648" y="37200"/>
                  </a:lnTo>
                  <a:lnTo>
                    <a:pt x="1697448" y="34903"/>
                  </a:lnTo>
                  <a:lnTo>
                    <a:pt x="1711248" y="32678"/>
                  </a:lnTo>
                  <a:lnTo>
                    <a:pt x="1725049" y="30521"/>
                  </a:lnTo>
                  <a:lnTo>
                    <a:pt x="1738849" y="28433"/>
                  </a:lnTo>
                  <a:lnTo>
                    <a:pt x="1752650" y="26409"/>
                  </a:lnTo>
                  <a:lnTo>
                    <a:pt x="1766450" y="24450"/>
                  </a:lnTo>
                  <a:lnTo>
                    <a:pt x="1780250" y="22553"/>
                  </a:lnTo>
                  <a:lnTo>
                    <a:pt x="1794051" y="20718"/>
                  </a:lnTo>
                  <a:lnTo>
                    <a:pt x="1807851" y="18943"/>
                  </a:lnTo>
                  <a:lnTo>
                    <a:pt x="1821652" y="17229"/>
                  </a:lnTo>
                  <a:lnTo>
                    <a:pt x="1835452" y="15576"/>
                  </a:lnTo>
                  <a:lnTo>
                    <a:pt x="1849252" y="13984"/>
                  </a:lnTo>
                  <a:lnTo>
                    <a:pt x="1863053" y="12455"/>
                  </a:lnTo>
                  <a:lnTo>
                    <a:pt x="1876853" y="10991"/>
                  </a:lnTo>
                  <a:lnTo>
                    <a:pt x="1890654" y="9593"/>
                  </a:lnTo>
                  <a:lnTo>
                    <a:pt x="1904454" y="8266"/>
                  </a:lnTo>
                  <a:lnTo>
                    <a:pt x="1918254" y="7012"/>
                  </a:lnTo>
                  <a:lnTo>
                    <a:pt x="1932055" y="5838"/>
                  </a:lnTo>
                  <a:lnTo>
                    <a:pt x="1945855" y="4748"/>
                  </a:lnTo>
                  <a:lnTo>
                    <a:pt x="1959655" y="3748"/>
                  </a:lnTo>
                  <a:lnTo>
                    <a:pt x="1973456" y="2845"/>
                  </a:lnTo>
                  <a:lnTo>
                    <a:pt x="1987256" y="2048"/>
                  </a:lnTo>
                  <a:lnTo>
                    <a:pt x="2001057" y="1366"/>
                  </a:lnTo>
                  <a:lnTo>
                    <a:pt x="2014857" y="809"/>
                  </a:lnTo>
                  <a:lnTo>
                    <a:pt x="2028657" y="387"/>
                  </a:lnTo>
                  <a:lnTo>
                    <a:pt x="2042458" y="113"/>
                  </a:lnTo>
                  <a:lnTo>
                    <a:pt x="2056258" y="0"/>
                  </a:lnTo>
                  <a:lnTo>
                    <a:pt x="2070059" y="62"/>
                  </a:lnTo>
                  <a:lnTo>
                    <a:pt x="2083859" y="315"/>
                  </a:lnTo>
                  <a:lnTo>
                    <a:pt x="2097659" y="774"/>
                  </a:lnTo>
                  <a:lnTo>
                    <a:pt x="2111460" y="1457"/>
                  </a:lnTo>
                  <a:lnTo>
                    <a:pt x="2125260" y="2380"/>
                  </a:lnTo>
                  <a:lnTo>
                    <a:pt x="2139061" y="3561"/>
                  </a:lnTo>
                  <a:lnTo>
                    <a:pt x="2152861" y="5016"/>
                  </a:lnTo>
                  <a:lnTo>
                    <a:pt x="2166661" y="6760"/>
                  </a:lnTo>
                  <a:lnTo>
                    <a:pt x="2180462" y="8809"/>
                  </a:lnTo>
                  <a:lnTo>
                    <a:pt x="2194262" y="11174"/>
                  </a:lnTo>
                  <a:lnTo>
                    <a:pt x="2208063" y="13865"/>
                  </a:lnTo>
                  <a:lnTo>
                    <a:pt x="2221863" y="16891"/>
                  </a:lnTo>
                  <a:lnTo>
                    <a:pt x="2235663" y="20257"/>
                  </a:lnTo>
                  <a:lnTo>
                    <a:pt x="2249464" y="23969"/>
                  </a:lnTo>
                  <a:lnTo>
                    <a:pt x="2263264" y="28028"/>
                  </a:lnTo>
                  <a:lnTo>
                    <a:pt x="2277065" y="32439"/>
                  </a:lnTo>
                  <a:lnTo>
                    <a:pt x="2290865" y="37204"/>
                  </a:lnTo>
                  <a:lnTo>
                    <a:pt x="2304665" y="42329"/>
                  </a:lnTo>
                  <a:lnTo>
                    <a:pt x="2318466" y="47819"/>
                  </a:lnTo>
                  <a:lnTo>
                    <a:pt x="2332266" y="53679"/>
                  </a:lnTo>
                  <a:lnTo>
                    <a:pt x="2346067" y="59916"/>
                  </a:lnTo>
                  <a:lnTo>
                    <a:pt x="2359867" y="66538"/>
                  </a:lnTo>
                  <a:lnTo>
                    <a:pt x="2373667" y="73550"/>
                  </a:lnTo>
                  <a:lnTo>
                    <a:pt x="2387468" y="80958"/>
                  </a:lnTo>
                  <a:lnTo>
                    <a:pt x="2401268" y="88764"/>
                  </a:lnTo>
                  <a:lnTo>
                    <a:pt x="2415068" y="96967"/>
                  </a:lnTo>
                  <a:lnTo>
                    <a:pt x="2428869" y="105566"/>
                  </a:lnTo>
                  <a:lnTo>
                    <a:pt x="2442669" y="114554"/>
                  </a:lnTo>
                  <a:lnTo>
                    <a:pt x="2456470" y="123923"/>
                  </a:lnTo>
                  <a:lnTo>
                    <a:pt x="2470270" y="133663"/>
                  </a:lnTo>
                  <a:lnTo>
                    <a:pt x="2484070" y="143761"/>
                  </a:lnTo>
                  <a:lnTo>
                    <a:pt x="2497871" y="154202"/>
                  </a:lnTo>
                  <a:lnTo>
                    <a:pt x="2511671" y="164970"/>
                  </a:lnTo>
                  <a:lnTo>
                    <a:pt x="2525472" y="176048"/>
                  </a:lnTo>
                  <a:lnTo>
                    <a:pt x="2539272" y="187417"/>
                  </a:lnTo>
                  <a:lnTo>
                    <a:pt x="2553072" y="199059"/>
                  </a:lnTo>
                  <a:lnTo>
                    <a:pt x="2566873" y="210955"/>
                  </a:lnTo>
                  <a:lnTo>
                    <a:pt x="2580673" y="223088"/>
                  </a:lnTo>
                  <a:lnTo>
                    <a:pt x="2594474" y="235439"/>
                  </a:lnTo>
                  <a:lnTo>
                    <a:pt x="2608274" y="247991"/>
                  </a:lnTo>
                  <a:lnTo>
                    <a:pt x="2622074" y="260727"/>
                  </a:lnTo>
                  <a:lnTo>
                    <a:pt x="2635875" y="273631"/>
                  </a:lnTo>
                  <a:lnTo>
                    <a:pt x="2649675" y="286689"/>
                  </a:lnTo>
                  <a:lnTo>
                    <a:pt x="2663476" y="299886"/>
                  </a:lnTo>
                  <a:lnTo>
                    <a:pt x="2677276" y="313211"/>
                  </a:lnTo>
                  <a:lnTo>
                    <a:pt x="2691076" y="326649"/>
                  </a:lnTo>
                  <a:lnTo>
                    <a:pt x="2704877" y="340192"/>
                  </a:lnTo>
                  <a:lnTo>
                    <a:pt x="2718677" y="353827"/>
                  </a:lnTo>
                  <a:lnTo>
                    <a:pt x="2732478" y="367547"/>
                  </a:lnTo>
                  <a:lnTo>
                    <a:pt x="2746278" y="381341"/>
                  </a:lnTo>
                  <a:lnTo>
                    <a:pt x="2760078" y="395204"/>
                  </a:lnTo>
                  <a:lnTo>
                    <a:pt x="2773879" y="409127"/>
                  </a:lnTo>
                  <a:lnTo>
                    <a:pt x="2787679" y="423105"/>
                  </a:lnTo>
                  <a:lnTo>
                    <a:pt x="2801480" y="437131"/>
                  </a:lnTo>
                  <a:lnTo>
                    <a:pt x="2815280" y="451201"/>
                  </a:lnTo>
                  <a:lnTo>
                    <a:pt x="2829080" y="465309"/>
                  </a:lnTo>
                  <a:lnTo>
                    <a:pt x="2842881" y="479452"/>
                  </a:lnTo>
                  <a:lnTo>
                    <a:pt x="2856681" y="493625"/>
                  </a:lnTo>
                  <a:lnTo>
                    <a:pt x="2870482" y="507826"/>
                  </a:lnTo>
                  <a:lnTo>
                    <a:pt x="2884282" y="522051"/>
                  </a:lnTo>
                  <a:lnTo>
                    <a:pt x="2898082" y="536298"/>
                  </a:lnTo>
                  <a:lnTo>
                    <a:pt x="2911883" y="550564"/>
                  </a:lnTo>
                  <a:lnTo>
                    <a:pt x="2925683" y="564846"/>
                  </a:lnTo>
                  <a:lnTo>
                    <a:pt x="2939483" y="579144"/>
                  </a:lnTo>
                  <a:lnTo>
                    <a:pt x="2953284" y="593456"/>
                  </a:lnTo>
                  <a:lnTo>
                    <a:pt x="2967084" y="607779"/>
                  </a:lnTo>
                  <a:lnTo>
                    <a:pt x="2967084" y="6077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48686" y="2248873"/>
              <a:ext cx="2967084" cy="1166024"/>
            </a:xfrm>
            <a:custGeom>
              <a:avLst/>
              <a:pathLst>
                <a:path w="2967084" h="1166024">
                  <a:moveTo>
                    <a:pt x="2967084" y="882515"/>
                  </a:moveTo>
                  <a:lnTo>
                    <a:pt x="2967084" y="882515"/>
                  </a:lnTo>
                  <a:lnTo>
                    <a:pt x="2953284" y="863432"/>
                  </a:lnTo>
                  <a:lnTo>
                    <a:pt x="2939483" y="844354"/>
                  </a:lnTo>
                  <a:lnTo>
                    <a:pt x="2925683" y="825278"/>
                  </a:lnTo>
                  <a:lnTo>
                    <a:pt x="2911883" y="806208"/>
                  </a:lnTo>
                  <a:lnTo>
                    <a:pt x="2898082" y="787142"/>
                  </a:lnTo>
                  <a:lnTo>
                    <a:pt x="2884282" y="768081"/>
                  </a:lnTo>
                  <a:lnTo>
                    <a:pt x="2870482" y="749028"/>
                  </a:lnTo>
                  <a:lnTo>
                    <a:pt x="2856681" y="729981"/>
                  </a:lnTo>
                  <a:lnTo>
                    <a:pt x="2842881" y="710944"/>
                  </a:lnTo>
                  <a:lnTo>
                    <a:pt x="2829080" y="691916"/>
                  </a:lnTo>
                  <a:lnTo>
                    <a:pt x="2815280" y="672900"/>
                  </a:lnTo>
                  <a:lnTo>
                    <a:pt x="2801480" y="653898"/>
                  </a:lnTo>
                  <a:lnTo>
                    <a:pt x="2787679" y="634911"/>
                  </a:lnTo>
                  <a:lnTo>
                    <a:pt x="2773879" y="615943"/>
                  </a:lnTo>
                  <a:lnTo>
                    <a:pt x="2760078" y="596995"/>
                  </a:lnTo>
                  <a:lnTo>
                    <a:pt x="2746278" y="578072"/>
                  </a:lnTo>
                  <a:lnTo>
                    <a:pt x="2732478" y="559177"/>
                  </a:lnTo>
                  <a:lnTo>
                    <a:pt x="2718677" y="540316"/>
                  </a:lnTo>
                  <a:lnTo>
                    <a:pt x="2704877" y="521492"/>
                  </a:lnTo>
                  <a:lnTo>
                    <a:pt x="2691076" y="502712"/>
                  </a:lnTo>
                  <a:lnTo>
                    <a:pt x="2677276" y="483983"/>
                  </a:lnTo>
                  <a:lnTo>
                    <a:pt x="2663476" y="465313"/>
                  </a:lnTo>
                  <a:lnTo>
                    <a:pt x="2649675" y="446711"/>
                  </a:lnTo>
                  <a:lnTo>
                    <a:pt x="2635875" y="428187"/>
                  </a:lnTo>
                  <a:lnTo>
                    <a:pt x="2622074" y="409754"/>
                  </a:lnTo>
                  <a:lnTo>
                    <a:pt x="2608274" y="391424"/>
                  </a:lnTo>
                  <a:lnTo>
                    <a:pt x="2594474" y="373214"/>
                  </a:lnTo>
                  <a:lnTo>
                    <a:pt x="2580673" y="355141"/>
                  </a:lnTo>
                  <a:lnTo>
                    <a:pt x="2566873" y="337224"/>
                  </a:lnTo>
                  <a:lnTo>
                    <a:pt x="2553072" y="319485"/>
                  </a:lnTo>
                  <a:lnTo>
                    <a:pt x="2539272" y="301948"/>
                  </a:lnTo>
                  <a:lnTo>
                    <a:pt x="2525472" y="284640"/>
                  </a:lnTo>
                  <a:lnTo>
                    <a:pt x="2511671" y="267591"/>
                  </a:lnTo>
                  <a:lnTo>
                    <a:pt x="2497871" y="250832"/>
                  </a:lnTo>
                  <a:lnTo>
                    <a:pt x="2484070" y="234399"/>
                  </a:lnTo>
                  <a:lnTo>
                    <a:pt x="2470270" y="218327"/>
                  </a:lnTo>
                  <a:lnTo>
                    <a:pt x="2456470" y="202655"/>
                  </a:lnTo>
                  <a:lnTo>
                    <a:pt x="2442669" y="187423"/>
                  </a:lnTo>
                  <a:lnTo>
                    <a:pt x="2428869" y="172672"/>
                  </a:lnTo>
                  <a:lnTo>
                    <a:pt x="2415068" y="158442"/>
                  </a:lnTo>
                  <a:lnTo>
                    <a:pt x="2401268" y="144774"/>
                  </a:lnTo>
                  <a:lnTo>
                    <a:pt x="2387468" y="131705"/>
                  </a:lnTo>
                  <a:lnTo>
                    <a:pt x="2373667" y="119270"/>
                  </a:lnTo>
                  <a:lnTo>
                    <a:pt x="2359867" y="107501"/>
                  </a:lnTo>
                  <a:lnTo>
                    <a:pt x="2346067" y="96422"/>
                  </a:lnTo>
                  <a:lnTo>
                    <a:pt x="2332266" y="86053"/>
                  </a:lnTo>
                  <a:lnTo>
                    <a:pt x="2318466" y="76405"/>
                  </a:lnTo>
                  <a:lnTo>
                    <a:pt x="2304665" y="67485"/>
                  </a:lnTo>
                  <a:lnTo>
                    <a:pt x="2290865" y="59288"/>
                  </a:lnTo>
                  <a:lnTo>
                    <a:pt x="2277065" y="51802"/>
                  </a:lnTo>
                  <a:lnTo>
                    <a:pt x="2263264" y="45007"/>
                  </a:lnTo>
                  <a:lnTo>
                    <a:pt x="2249464" y="38874"/>
                  </a:lnTo>
                  <a:lnTo>
                    <a:pt x="2235663" y="33367"/>
                  </a:lnTo>
                  <a:lnTo>
                    <a:pt x="2221863" y="28448"/>
                  </a:lnTo>
                  <a:lnTo>
                    <a:pt x="2208063" y="24074"/>
                  </a:lnTo>
                  <a:lnTo>
                    <a:pt x="2194262" y="20202"/>
                  </a:lnTo>
                  <a:lnTo>
                    <a:pt x="2180462" y="16790"/>
                  </a:lnTo>
                  <a:lnTo>
                    <a:pt x="2166661" y="13797"/>
                  </a:lnTo>
                  <a:lnTo>
                    <a:pt x="2152861" y="11187"/>
                  </a:lnTo>
                  <a:lnTo>
                    <a:pt x="2139061" y="8925"/>
                  </a:lnTo>
                  <a:lnTo>
                    <a:pt x="2125260" y="6980"/>
                  </a:lnTo>
                  <a:lnTo>
                    <a:pt x="2111460" y="5323"/>
                  </a:lnTo>
                  <a:lnTo>
                    <a:pt x="2097659" y="3930"/>
                  </a:lnTo>
                  <a:lnTo>
                    <a:pt x="2083859" y="2778"/>
                  </a:lnTo>
                  <a:lnTo>
                    <a:pt x="2070059" y="1849"/>
                  </a:lnTo>
                  <a:lnTo>
                    <a:pt x="2056258" y="1124"/>
                  </a:lnTo>
                  <a:lnTo>
                    <a:pt x="2042458" y="590"/>
                  </a:lnTo>
                  <a:lnTo>
                    <a:pt x="2028657" y="231"/>
                  </a:lnTo>
                  <a:lnTo>
                    <a:pt x="2014857" y="38"/>
                  </a:lnTo>
                  <a:lnTo>
                    <a:pt x="2001057" y="0"/>
                  </a:lnTo>
                  <a:lnTo>
                    <a:pt x="1987256" y="107"/>
                  </a:lnTo>
                  <a:lnTo>
                    <a:pt x="1973456" y="353"/>
                  </a:lnTo>
                  <a:lnTo>
                    <a:pt x="1959655" y="732"/>
                  </a:lnTo>
                  <a:lnTo>
                    <a:pt x="1945855" y="1237"/>
                  </a:lnTo>
                  <a:lnTo>
                    <a:pt x="1932055" y="1864"/>
                  </a:lnTo>
                  <a:lnTo>
                    <a:pt x="1918254" y="2608"/>
                  </a:lnTo>
                  <a:lnTo>
                    <a:pt x="1904454" y="3467"/>
                  </a:lnTo>
                  <a:lnTo>
                    <a:pt x="1890654" y="4438"/>
                  </a:lnTo>
                  <a:lnTo>
                    <a:pt x="1876853" y="5517"/>
                  </a:lnTo>
                  <a:lnTo>
                    <a:pt x="1863053" y="6703"/>
                  </a:lnTo>
                  <a:lnTo>
                    <a:pt x="1849252" y="7994"/>
                  </a:lnTo>
                  <a:lnTo>
                    <a:pt x="1835452" y="9388"/>
                  </a:lnTo>
                  <a:lnTo>
                    <a:pt x="1821652" y="10883"/>
                  </a:lnTo>
                  <a:lnTo>
                    <a:pt x="1807851" y="12478"/>
                  </a:lnTo>
                  <a:lnTo>
                    <a:pt x="1794051" y="14171"/>
                  </a:lnTo>
                  <a:lnTo>
                    <a:pt x="1780250" y="15960"/>
                  </a:lnTo>
                  <a:lnTo>
                    <a:pt x="1766450" y="17844"/>
                  </a:lnTo>
                  <a:lnTo>
                    <a:pt x="1752650" y="19822"/>
                  </a:lnTo>
                  <a:lnTo>
                    <a:pt x="1738849" y="21892"/>
                  </a:lnTo>
                  <a:lnTo>
                    <a:pt x="1725049" y="24053"/>
                  </a:lnTo>
                  <a:lnTo>
                    <a:pt x="1711248" y="26303"/>
                  </a:lnTo>
                  <a:lnTo>
                    <a:pt x="1697448" y="28642"/>
                  </a:lnTo>
                  <a:lnTo>
                    <a:pt x="1683648" y="31068"/>
                  </a:lnTo>
                  <a:lnTo>
                    <a:pt x="1669847" y="33580"/>
                  </a:lnTo>
                  <a:lnTo>
                    <a:pt x="1656047" y="36179"/>
                  </a:lnTo>
                  <a:lnTo>
                    <a:pt x="1642246" y="38863"/>
                  </a:lnTo>
                  <a:lnTo>
                    <a:pt x="1628446" y="41632"/>
                  </a:lnTo>
                  <a:lnTo>
                    <a:pt x="1614646" y="44485"/>
                  </a:lnTo>
                  <a:lnTo>
                    <a:pt x="1600845" y="47423"/>
                  </a:lnTo>
                  <a:lnTo>
                    <a:pt x="1587045" y="50446"/>
                  </a:lnTo>
                  <a:lnTo>
                    <a:pt x="1573244" y="53554"/>
                  </a:lnTo>
                  <a:lnTo>
                    <a:pt x="1559444" y="56747"/>
                  </a:lnTo>
                  <a:lnTo>
                    <a:pt x="1545644" y="60026"/>
                  </a:lnTo>
                  <a:lnTo>
                    <a:pt x="1531843" y="63391"/>
                  </a:lnTo>
                  <a:lnTo>
                    <a:pt x="1518043" y="66843"/>
                  </a:lnTo>
                  <a:lnTo>
                    <a:pt x="1504242" y="70382"/>
                  </a:lnTo>
                  <a:lnTo>
                    <a:pt x="1490442" y="74011"/>
                  </a:lnTo>
                  <a:lnTo>
                    <a:pt x="1476642" y="77729"/>
                  </a:lnTo>
                  <a:lnTo>
                    <a:pt x="1462841" y="81538"/>
                  </a:lnTo>
                  <a:lnTo>
                    <a:pt x="1449041" y="85440"/>
                  </a:lnTo>
                  <a:lnTo>
                    <a:pt x="1435241" y="89435"/>
                  </a:lnTo>
                  <a:lnTo>
                    <a:pt x="1421440" y="93525"/>
                  </a:lnTo>
                  <a:lnTo>
                    <a:pt x="1407640" y="97712"/>
                  </a:lnTo>
                  <a:lnTo>
                    <a:pt x="1393839" y="101998"/>
                  </a:lnTo>
                  <a:lnTo>
                    <a:pt x="1380039" y="106384"/>
                  </a:lnTo>
                  <a:lnTo>
                    <a:pt x="1366239" y="110873"/>
                  </a:lnTo>
                  <a:lnTo>
                    <a:pt x="1352438" y="115467"/>
                  </a:lnTo>
                  <a:lnTo>
                    <a:pt x="1338638" y="120167"/>
                  </a:lnTo>
                  <a:lnTo>
                    <a:pt x="1324837" y="124977"/>
                  </a:lnTo>
                  <a:lnTo>
                    <a:pt x="1311037" y="129899"/>
                  </a:lnTo>
                  <a:lnTo>
                    <a:pt x="1297237" y="134936"/>
                  </a:lnTo>
                  <a:lnTo>
                    <a:pt x="1283436" y="140091"/>
                  </a:lnTo>
                  <a:lnTo>
                    <a:pt x="1269636" y="145366"/>
                  </a:lnTo>
                  <a:lnTo>
                    <a:pt x="1255835" y="150763"/>
                  </a:lnTo>
                  <a:lnTo>
                    <a:pt x="1242035" y="156284"/>
                  </a:lnTo>
                  <a:lnTo>
                    <a:pt x="1228235" y="161930"/>
                  </a:lnTo>
                  <a:lnTo>
                    <a:pt x="1214434" y="167703"/>
                  </a:lnTo>
                  <a:lnTo>
                    <a:pt x="1200634" y="173603"/>
                  </a:lnTo>
                  <a:lnTo>
                    <a:pt x="1186833" y="179633"/>
                  </a:lnTo>
                  <a:lnTo>
                    <a:pt x="1173033" y="185795"/>
                  </a:lnTo>
                  <a:lnTo>
                    <a:pt x="1159233" y="192088"/>
                  </a:lnTo>
                  <a:lnTo>
                    <a:pt x="1145432" y="198514"/>
                  </a:lnTo>
                  <a:lnTo>
                    <a:pt x="1131632" y="205075"/>
                  </a:lnTo>
                  <a:lnTo>
                    <a:pt x="1117831" y="211771"/>
                  </a:lnTo>
                  <a:lnTo>
                    <a:pt x="1104031" y="218604"/>
                  </a:lnTo>
                  <a:lnTo>
                    <a:pt x="1090231" y="225572"/>
                  </a:lnTo>
                  <a:lnTo>
                    <a:pt x="1076430" y="232678"/>
                  </a:lnTo>
                  <a:lnTo>
                    <a:pt x="1062630" y="239920"/>
                  </a:lnTo>
                  <a:lnTo>
                    <a:pt x="1048829" y="247300"/>
                  </a:lnTo>
                  <a:lnTo>
                    <a:pt x="1035029" y="254817"/>
                  </a:lnTo>
                  <a:lnTo>
                    <a:pt x="1021229" y="262472"/>
                  </a:lnTo>
                  <a:lnTo>
                    <a:pt x="1007428" y="270263"/>
                  </a:lnTo>
                  <a:lnTo>
                    <a:pt x="993628" y="278191"/>
                  </a:lnTo>
                  <a:lnTo>
                    <a:pt x="979827" y="286256"/>
                  </a:lnTo>
                  <a:lnTo>
                    <a:pt x="966027" y="294457"/>
                  </a:lnTo>
                  <a:lnTo>
                    <a:pt x="952227" y="302793"/>
                  </a:lnTo>
                  <a:lnTo>
                    <a:pt x="938426" y="311264"/>
                  </a:lnTo>
                  <a:lnTo>
                    <a:pt x="924626" y="319871"/>
                  </a:lnTo>
                  <a:lnTo>
                    <a:pt x="910826" y="328611"/>
                  </a:lnTo>
                  <a:lnTo>
                    <a:pt x="897025" y="337484"/>
                  </a:lnTo>
                  <a:lnTo>
                    <a:pt x="883225" y="346491"/>
                  </a:lnTo>
                  <a:lnTo>
                    <a:pt x="869424" y="355630"/>
                  </a:lnTo>
                  <a:lnTo>
                    <a:pt x="855624" y="364902"/>
                  </a:lnTo>
                  <a:lnTo>
                    <a:pt x="841824" y="374304"/>
                  </a:lnTo>
                  <a:lnTo>
                    <a:pt x="828023" y="383837"/>
                  </a:lnTo>
                  <a:lnTo>
                    <a:pt x="814223" y="393500"/>
                  </a:lnTo>
                  <a:lnTo>
                    <a:pt x="800422" y="403293"/>
                  </a:lnTo>
                  <a:lnTo>
                    <a:pt x="786622" y="413214"/>
                  </a:lnTo>
                  <a:lnTo>
                    <a:pt x="772822" y="423264"/>
                  </a:lnTo>
                  <a:lnTo>
                    <a:pt x="759021" y="433441"/>
                  </a:lnTo>
                  <a:lnTo>
                    <a:pt x="745221" y="443746"/>
                  </a:lnTo>
                  <a:lnTo>
                    <a:pt x="731420" y="454176"/>
                  </a:lnTo>
                  <a:lnTo>
                    <a:pt x="717620" y="464732"/>
                  </a:lnTo>
                  <a:lnTo>
                    <a:pt x="703820" y="475413"/>
                  </a:lnTo>
                  <a:lnTo>
                    <a:pt x="690019" y="486217"/>
                  </a:lnTo>
                  <a:lnTo>
                    <a:pt x="676219" y="497146"/>
                  </a:lnTo>
                  <a:lnTo>
                    <a:pt x="662418" y="508196"/>
                  </a:lnTo>
                  <a:lnTo>
                    <a:pt x="648618" y="519369"/>
                  </a:lnTo>
                  <a:lnTo>
                    <a:pt x="634818" y="530663"/>
                  </a:lnTo>
                  <a:lnTo>
                    <a:pt x="621017" y="542077"/>
                  </a:lnTo>
                  <a:lnTo>
                    <a:pt x="607217" y="553611"/>
                  </a:lnTo>
                  <a:lnTo>
                    <a:pt x="593416" y="565264"/>
                  </a:lnTo>
                  <a:lnTo>
                    <a:pt x="579616" y="577034"/>
                  </a:lnTo>
                  <a:lnTo>
                    <a:pt x="565816" y="588922"/>
                  </a:lnTo>
                  <a:lnTo>
                    <a:pt x="552015" y="600925"/>
                  </a:lnTo>
                  <a:lnTo>
                    <a:pt x="538215" y="613045"/>
                  </a:lnTo>
                  <a:lnTo>
                    <a:pt x="524414" y="625278"/>
                  </a:lnTo>
                  <a:lnTo>
                    <a:pt x="510614" y="637626"/>
                  </a:lnTo>
                  <a:lnTo>
                    <a:pt x="496814" y="650086"/>
                  </a:lnTo>
                  <a:lnTo>
                    <a:pt x="483013" y="662658"/>
                  </a:lnTo>
                  <a:lnTo>
                    <a:pt x="469213" y="675341"/>
                  </a:lnTo>
                  <a:lnTo>
                    <a:pt x="455413" y="688135"/>
                  </a:lnTo>
                  <a:lnTo>
                    <a:pt x="441612" y="701037"/>
                  </a:lnTo>
                  <a:lnTo>
                    <a:pt x="427812" y="714048"/>
                  </a:lnTo>
                  <a:lnTo>
                    <a:pt x="414011" y="727166"/>
                  </a:lnTo>
                  <a:lnTo>
                    <a:pt x="400211" y="740390"/>
                  </a:lnTo>
                  <a:lnTo>
                    <a:pt x="386411" y="753720"/>
                  </a:lnTo>
                  <a:lnTo>
                    <a:pt x="372610" y="767155"/>
                  </a:lnTo>
                  <a:lnTo>
                    <a:pt x="358810" y="780693"/>
                  </a:lnTo>
                  <a:lnTo>
                    <a:pt x="345009" y="794334"/>
                  </a:lnTo>
                  <a:lnTo>
                    <a:pt x="331209" y="808077"/>
                  </a:lnTo>
                  <a:lnTo>
                    <a:pt x="317409" y="821921"/>
                  </a:lnTo>
                  <a:lnTo>
                    <a:pt x="303608" y="835864"/>
                  </a:lnTo>
                  <a:lnTo>
                    <a:pt x="289808" y="849907"/>
                  </a:lnTo>
                  <a:lnTo>
                    <a:pt x="276007" y="864047"/>
                  </a:lnTo>
                  <a:lnTo>
                    <a:pt x="262207" y="878285"/>
                  </a:lnTo>
                  <a:lnTo>
                    <a:pt x="248407" y="892619"/>
                  </a:lnTo>
                  <a:lnTo>
                    <a:pt x="234606" y="907048"/>
                  </a:lnTo>
                  <a:lnTo>
                    <a:pt x="220806" y="921571"/>
                  </a:lnTo>
                  <a:lnTo>
                    <a:pt x="207005" y="936187"/>
                  </a:lnTo>
                  <a:lnTo>
                    <a:pt x="193205" y="950897"/>
                  </a:lnTo>
                  <a:lnTo>
                    <a:pt x="179405" y="965697"/>
                  </a:lnTo>
                  <a:lnTo>
                    <a:pt x="165604" y="980588"/>
                  </a:lnTo>
                  <a:lnTo>
                    <a:pt x="151804" y="995569"/>
                  </a:lnTo>
                  <a:lnTo>
                    <a:pt x="138003" y="1010639"/>
                  </a:lnTo>
                  <a:lnTo>
                    <a:pt x="124203" y="1025797"/>
                  </a:lnTo>
                  <a:lnTo>
                    <a:pt x="110403" y="1041041"/>
                  </a:lnTo>
                  <a:lnTo>
                    <a:pt x="96602" y="1056372"/>
                  </a:lnTo>
                  <a:lnTo>
                    <a:pt x="82802" y="1071788"/>
                  </a:lnTo>
                  <a:lnTo>
                    <a:pt x="69001" y="1087288"/>
                  </a:lnTo>
                  <a:lnTo>
                    <a:pt x="55201" y="1102872"/>
                  </a:lnTo>
                  <a:lnTo>
                    <a:pt x="41401" y="1118538"/>
                  </a:lnTo>
                  <a:lnTo>
                    <a:pt x="27600" y="1134286"/>
                  </a:lnTo>
                  <a:lnTo>
                    <a:pt x="13800" y="1150115"/>
                  </a:lnTo>
                  <a:lnTo>
                    <a:pt x="0" y="1166024"/>
                  </a:lnTo>
                  <a:lnTo>
                    <a:pt x="0" y="11660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48686" y="2216887"/>
              <a:ext cx="2967084" cy="1085421"/>
            </a:xfrm>
            <a:custGeom>
              <a:avLst/>
              <a:pathLst>
                <a:path w="2967084" h="1085421">
                  <a:moveTo>
                    <a:pt x="0" y="923494"/>
                  </a:moveTo>
                  <a:lnTo>
                    <a:pt x="13800" y="912445"/>
                  </a:lnTo>
                  <a:lnTo>
                    <a:pt x="27600" y="901452"/>
                  </a:lnTo>
                  <a:lnTo>
                    <a:pt x="41401" y="890517"/>
                  </a:lnTo>
                  <a:lnTo>
                    <a:pt x="55201" y="879639"/>
                  </a:lnTo>
                  <a:lnTo>
                    <a:pt x="69001" y="868820"/>
                  </a:lnTo>
                  <a:lnTo>
                    <a:pt x="82802" y="858060"/>
                  </a:lnTo>
                  <a:lnTo>
                    <a:pt x="96602" y="847359"/>
                  </a:lnTo>
                  <a:lnTo>
                    <a:pt x="110403" y="836719"/>
                  </a:lnTo>
                  <a:lnTo>
                    <a:pt x="124203" y="826139"/>
                  </a:lnTo>
                  <a:lnTo>
                    <a:pt x="138003" y="815621"/>
                  </a:lnTo>
                  <a:lnTo>
                    <a:pt x="151804" y="805164"/>
                  </a:lnTo>
                  <a:lnTo>
                    <a:pt x="165604" y="794770"/>
                  </a:lnTo>
                  <a:lnTo>
                    <a:pt x="179405" y="784438"/>
                  </a:lnTo>
                  <a:lnTo>
                    <a:pt x="193205" y="774171"/>
                  </a:lnTo>
                  <a:lnTo>
                    <a:pt x="207005" y="763967"/>
                  </a:lnTo>
                  <a:lnTo>
                    <a:pt x="220806" y="753829"/>
                  </a:lnTo>
                  <a:lnTo>
                    <a:pt x="234606" y="743755"/>
                  </a:lnTo>
                  <a:lnTo>
                    <a:pt x="248407" y="733748"/>
                  </a:lnTo>
                  <a:lnTo>
                    <a:pt x="262207" y="723807"/>
                  </a:lnTo>
                  <a:lnTo>
                    <a:pt x="276007" y="713933"/>
                  </a:lnTo>
                  <a:lnTo>
                    <a:pt x="289808" y="704127"/>
                  </a:lnTo>
                  <a:lnTo>
                    <a:pt x="303608" y="694389"/>
                  </a:lnTo>
                  <a:lnTo>
                    <a:pt x="317409" y="684719"/>
                  </a:lnTo>
                  <a:lnTo>
                    <a:pt x="331209" y="675119"/>
                  </a:lnTo>
                  <a:lnTo>
                    <a:pt x="345009" y="665589"/>
                  </a:lnTo>
                  <a:lnTo>
                    <a:pt x="358810" y="656129"/>
                  </a:lnTo>
                  <a:lnTo>
                    <a:pt x="372610" y="646740"/>
                  </a:lnTo>
                  <a:lnTo>
                    <a:pt x="386411" y="637422"/>
                  </a:lnTo>
                  <a:lnTo>
                    <a:pt x="400211" y="628176"/>
                  </a:lnTo>
                  <a:lnTo>
                    <a:pt x="414011" y="619003"/>
                  </a:lnTo>
                  <a:lnTo>
                    <a:pt x="427812" y="609901"/>
                  </a:lnTo>
                  <a:lnTo>
                    <a:pt x="441612" y="600873"/>
                  </a:lnTo>
                  <a:lnTo>
                    <a:pt x="455413" y="591919"/>
                  </a:lnTo>
                  <a:lnTo>
                    <a:pt x="469213" y="583038"/>
                  </a:lnTo>
                  <a:lnTo>
                    <a:pt x="483013" y="574231"/>
                  </a:lnTo>
                  <a:lnTo>
                    <a:pt x="496814" y="565499"/>
                  </a:lnTo>
                  <a:lnTo>
                    <a:pt x="510614" y="556841"/>
                  </a:lnTo>
                  <a:lnTo>
                    <a:pt x="524414" y="548258"/>
                  </a:lnTo>
                  <a:lnTo>
                    <a:pt x="538215" y="539751"/>
                  </a:lnTo>
                  <a:lnTo>
                    <a:pt x="552015" y="531319"/>
                  </a:lnTo>
                  <a:lnTo>
                    <a:pt x="565816" y="522962"/>
                  </a:lnTo>
                  <a:lnTo>
                    <a:pt x="579616" y="514681"/>
                  </a:lnTo>
                  <a:lnTo>
                    <a:pt x="593416" y="506475"/>
                  </a:lnTo>
                  <a:lnTo>
                    <a:pt x="607217" y="498345"/>
                  </a:lnTo>
                  <a:lnTo>
                    <a:pt x="621017" y="490291"/>
                  </a:lnTo>
                  <a:lnTo>
                    <a:pt x="634818" y="482312"/>
                  </a:lnTo>
                  <a:lnTo>
                    <a:pt x="648618" y="474409"/>
                  </a:lnTo>
                  <a:lnTo>
                    <a:pt x="662418" y="466581"/>
                  </a:lnTo>
                  <a:lnTo>
                    <a:pt x="676219" y="458829"/>
                  </a:lnTo>
                  <a:lnTo>
                    <a:pt x="690019" y="451151"/>
                  </a:lnTo>
                  <a:lnTo>
                    <a:pt x="703820" y="443548"/>
                  </a:lnTo>
                  <a:lnTo>
                    <a:pt x="717620" y="436019"/>
                  </a:lnTo>
                  <a:lnTo>
                    <a:pt x="731420" y="428564"/>
                  </a:lnTo>
                  <a:lnTo>
                    <a:pt x="745221" y="421183"/>
                  </a:lnTo>
                  <a:lnTo>
                    <a:pt x="759021" y="413875"/>
                  </a:lnTo>
                  <a:lnTo>
                    <a:pt x="772822" y="406640"/>
                  </a:lnTo>
                  <a:lnTo>
                    <a:pt x="786622" y="399476"/>
                  </a:lnTo>
                  <a:lnTo>
                    <a:pt x="800422" y="392385"/>
                  </a:lnTo>
                  <a:lnTo>
                    <a:pt x="814223" y="385364"/>
                  </a:lnTo>
                  <a:lnTo>
                    <a:pt x="828023" y="378413"/>
                  </a:lnTo>
                  <a:lnTo>
                    <a:pt x="841824" y="371532"/>
                  </a:lnTo>
                  <a:lnTo>
                    <a:pt x="855624" y="364719"/>
                  </a:lnTo>
                  <a:lnTo>
                    <a:pt x="869424" y="357975"/>
                  </a:lnTo>
                  <a:lnTo>
                    <a:pt x="883225" y="351297"/>
                  </a:lnTo>
                  <a:lnTo>
                    <a:pt x="897025" y="344686"/>
                  </a:lnTo>
                  <a:lnTo>
                    <a:pt x="910826" y="338140"/>
                  </a:lnTo>
                  <a:lnTo>
                    <a:pt x="924626" y="331659"/>
                  </a:lnTo>
                  <a:lnTo>
                    <a:pt x="938426" y="325241"/>
                  </a:lnTo>
                  <a:lnTo>
                    <a:pt x="952227" y="318887"/>
                  </a:lnTo>
                  <a:lnTo>
                    <a:pt x="966027" y="312593"/>
                  </a:lnTo>
                  <a:lnTo>
                    <a:pt x="979827" y="306361"/>
                  </a:lnTo>
                  <a:lnTo>
                    <a:pt x="993628" y="300189"/>
                  </a:lnTo>
                  <a:lnTo>
                    <a:pt x="1007428" y="294076"/>
                  </a:lnTo>
                  <a:lnTo>
                    <a:pt x="1021229" y="288021"/>
                  </a:lnTo>
                  <a:lnTo>
                    <a:pt x="1035029" y="282024"/>
                  </a:lnTo>
                  <a:lnTo>
                    <a:pt x="1048829" y="276084"/>
                  </a:lnTo>
                  <a:lnTo>
                    <a:pt x="1062630" y="270201"/>
                  </a:lnTo>
                  <a:lnTo>
                    <a:pt x="1076430" y="264373"/>
                  </a:lnTo>
                  <a:lnTo>
                    <a:pt x="1090231" y="258601"/>
                  </a:lnTo>
                  <a:lnTo>
                    <a:pt x="1104031" y="252885"/>
                  </a:lnTo>
                  <a:lnTo>
                    <a:pt x="1117831" y="247224"/>
                  </a:lnTo>
                  <a:lnTo>
                    <a:pt x="1131632" y="241618"/>
                  </a:lnTo>
                  <a:lnTo>
                    <a:pt x="1145432" y="236069"/>
                  </a:lnTo>
                  <a:lnTo>
                    <a:pt x="1159233" y="230576"/>
                  </a:lnTo>
                  <a:lnTo>
                    <a:pt x="1173033" y="225140"/>
                  </a:lnTo>
                  <a:lnTo>
                    <a:pt x="1186833" y="219762"/>
                  </a:lnTo>
                  <a:lnTo>
                    <a:pt x="1200634" y="214443"/>
                  </a:lnTo>
                  <a:lnTo>
                    <a:pt x="1214434" y="209183"/>
                  </a:lnTo>
                  <a:lnTo>
                    <a:pt x="1228235" y="203985"/>
                  </a:lnTo>
                  <a:lnTo>
                    <a:pt x="1242035" y="198849"/>
                  </a:lnTo>
                  <a:lnTo>
                    <a:pt x="1255835" y="193776"/>
                  </a:lnTo>
                  <a:lnTo>
                    <a:pt x="1269636" y="188769"/>
                  </a:lnTo>
                  <a:lnTo>
                    <a:pt x="1283436" y="183828"/>
                  </a:lnTo>
                  <a:lnTo>
                    <a:pt x="1297237" y="178954"/>
                  </a:lnTo>
                  <a:lnTo>
                    <a:pt x="1311037" y="174147"/>
                  </a:lnTo>
                  <a:lnTo>
                    <a:pt x="1324837" y="169409"/>
                  </a:lnTo>
                  <a:lnTo>
                    <a:pt x="1338638" y="164737"/>
                  </a:lnTo>
                  <a:lnTo>
                    <a:pt x="1352438" y="160133"/>
                  </a:lnTo>
                  <a:lnTo>
                    <a:pt x="1366239" y="155596"/>
                  </a:lnTo>
                  <a:lnTo>
                    <a:pt x="1380039" y="151126"/>
                  </a:lnTo>
                  <a:lnTo>
                    <a:pt x="1393839" y="146722"/>
                  </a:lnTo>
                  <a:lnTo>
                    <a:pt x="1407640" y="142384"/>
                  </a:lnTo>
                  <a:lnTo>
                    <a:pt x="1421440" y="138111"/>
                  </a:lnTo>
                  <a:lnTo>
                    <a:pt x="1435241" y="133903"/>
                  </a:lnTo>
                  <a:lnTo>
                    <a:pt x="1449041" y="129760"/>
                  </a:lnTo>
                  <a:lnTo>
                    <a:pt x="1462841" y="125680"/>
                  </a:lnTo>
                  <a:lnTo>
                    <a:pt x="1476642" y="121663"/>
                  </a:lnTo>
                  <a:lnTo>
                    <a:pt x="1490442" y="117709"/>
                  </a:lnTo>
                  <a:lnTo>
                    <a:pt x="1504242" y="113816"/>
                  </a:lnTo>
                  <a:lnTo>
                    <a:pt x="1518043" y="109984"/>
                  </a:lnTo>
                  <a:lnTo>
                    <a:pt x="1531843" y="106211"/>
                  </a:lnTo>
                  <a:lnTo>
                    <a:pt x="1545644" y="102497"/>
                  </a:lnTo>
                  <a:lnTo>
                    <a:pt x="1559444" y="98840"/>
                  </a:lnTo>
                  <a:lnTo>
                    <a:pt x="1573244" y="95241"/>
                  </a:lnTo>
                  <a:lnTo>
                    <a:pt x="1587045" y="91697"/>
                  </a:lnTo>
                  <a:lnTo>
                    <a:pt x="1600845" y="88207"/>
                  </a:lnTo>
                  <a:lnTo>
                    <a:pt x="1614646" y="84771"/>
                  </a:lnTo>
                  <a:lnTo>
                    <a:pt x="1628446" y="81386"/>
                  </a:lnTo>
                  <a:lnTo>
                    <a:pt x="1642246" y="78053"/>
                  </a:lnTo>
                  <a:lnTo>
                    <a:pt x="1656047" y="74769"/>
                  </a:lnTo>
                  <a:lnTo>
                    <a:pt x="1669847" y="71533"/>
                  </a:lnTo>
                  <a:lnTo>
                    <a:pt x="1683648" y="68345"/>
                  </a:lnTo>
                  <a:lnTo>
                    <a:pt x="1697448" y="65203"/>
                  </a:lnTo>
                  <a:lnTo>
                    <a:pt x="1711248" y="62106"/>
                  </a:lnTo>
                  <a:lnTo>
                    <a:pt x="1725049" y="59053"/>
                  </a:lnTo>
                  <a:lnTo>
                    <a:pt x="1738849" y="56044"/>
                  </a:lnTo>
                  <a:lnTo>
                    <a:pt x="1752650" y="53078"/>
                  </a:lnTo>
                  <a:lnTo>
                    <a:pt x="1766450" y="50155"/>
                  </a:lnTo>
                  <a:lnTo>
                    <a:pt x="1780250" y="47275"/>
                  </a:lnTo>
                  <a:lnTo>
                    <a:pt x="1794051" y="44439"/>
                  </a:lnTo>
                  <a:lnTo>
                    <a:pt x="1807851" y="41647"/>
                  </a:lnTo>
                  <a:lnTo>
                    <a:pt x="1821652" y="38901"/>
                  </a:lnTo>
                  <a:lnTo>
                    <a:pt x="1835452" y="36203"/>
                  </a:lnTo>
                  <a:lnTo>
                    <a:pt x="1849252" y="33554"/>
                  </a:lnTo>
                  <a:lnTo>
                    <a:pt x="1863053" y="30958"/>
                  </a:lnTo>
                  <a:lnTo>
                    <a:pt x="1876853" y="28418"/>
                  </a:lnTo>
                  <a:lnTo>
                    <a:pt x="1890654" y="25937"/>
                  </a:lnTo>
                  <a:lnTo>
                    <a:pt x="1904454" y="23520"/>
                  </a:lnTo>
                  <a:lnTo>
                    <a:pt x="1918254" y="21172"/>
                  </a:lnTo>
                  <a:lnTo>
                    <a:pt x="1932055" y="18898"/>
                  </a:lnTo>
                  <a:lnTo>
                    <a:pt x="1945855" y="16706"/>
                  </a:lnTo>
                  <a:lnTo>
                    <a:pt x="1959655" y="14601"/>
                  </a:lnTo>
                  <a:lnTo>
                    <a:pt x="1973456" y="12593"/>
                  </a:lnTo>
                  <a:lnTo>
                    <a:pt x="1987256" y="10689"/>
                  </a:lnTo>
                  <a:lnTo>
                    <a:pt x="2001057" y="8900"/>
                  </a:lnTo>
                  <a:lnTo>
                    <a:pt x="2014857" y="7236"/>
                  </a:lnTo>
                  <a:lnTo>
                    <a:pt x="2028657" y="5709"/>
                  </a:lnTo>
                  <a:lnTo>
                    <a:pt x="2042458" y="4332"/>
                  </a:lnTo>
                  <a:lnTo>
                    <a:pt x="2056258" y="3117"/>
                  </a:lnTo>
                  <a:lnTo>
                    <a:pt x="2070059" y="2079"/>
                  </a:lnTo>
                  <a:lnTo>
                    <a:pt x="2083859" y="1234"/>
                  </a:lnTo>
                  <a:lnTo>
                    <a:pt x="2097659" y="595"/>
                  </a:lnTo>
                  <a:lnTo>
                    <a:pt x="2111460" y="179"/>
                  </a:lnTo>
                  <a:lnTo>
                    <a:pt x="2125260" y="0"/>
                  </a:lnTo>
                  <a:lnTo>
                    <a:pt x="2139061" y="71"/>
                  </a:lnTo>
                  <a:lnTo>
                    <a:pt x="2152861" y="406"/>
                  </a:lnTo>
                  <a:lnTo>
                    <a:pt x="2166661" y="1014"/>
                  </a:lnTo>
                  <a:lnTo>
                    <a:pt x="2180462" y="1903"/>
                  </a:lnTo>
                  <a:lnTo>
                    <a:pt x="2194262" y="3078"/>
                  </a:lnTo>
                  <a:lnTo>
                    <a:pt x="2208063" y="4542"/>
                  </a:lnTo>
                  <a:lnTo>
                    <a:pt x="2221863" y="6292"/>
                  </a:lnTo>
                  <a:lnTo>
                    <a:pt x="2235663" y="8328"/>
                  </a:lnTo>
                  <a:lnTo>
                    <a:pt x="2249464" y="10647"/>
                  </a:lnTo>
                  <a:lnTo>
                    <a:pt x="2263264" y="13246"/>
                  </a:lnTo>
                  <a:lnTo>
                    <a:pt x="2277065" y="16127"/>
                  </a:lnTo>
                  <a:lnTo>
                    <a:pt x="2290865" y="19293"/>
                  </a:lnTo>
                  <a:lnTo>
                    <a:pt x="2304665" y="22751"/>
                  </a:lnTo>
                  <a:lnTo>
                    <a:pt x="2318466" y="26510"/>
                  </a:lnTo>
                  <a:lnTo>
                    <a:pt x="2332266" y="30582"/>
                  </a:lnTo>
                  <a:lnTo>
                    <a:pt x="2346067" y="34981"/>
                  </a:lnTo>
                  <a:lnTo>
                    <a:pt x="2359867" y="39720"/>
                  </a:lnTo>
                  <a:lnTo>
                    <a:pt x="2373667" y="44809"/>
                  </a:lnTo>
                  <a:lnTo>
                    <a:pt x="2387468" y="50259"/>
                  </a:lnTo>
                  <a:lnTo>
                    <a:pt x="2401268" y="56076"/>
                  </a:lnTo>
                  <a:lnTo>
                    <a:pt x="2415068" y="62268"/>
                  </a:lnTo>
                  <a:lnTo>
                    <a:pt x="2428869" y="68834"/>
                  </a:lnTo>
                  <a:lnTo>
                    <a:pt x="2442669" y="75776"/>
                  </a:lnTo>
                  <a:lnTo>
                    <a:pt x="2456470" y="83090"/>
                  </a:lnTo>
                  <a:lnTo>
                    <a:pt x="2470270" y="90769"/>
                  </a:lnTo>
                  <a:lnTo>
                    <a:pt x="2484070" y="98804"/>
                  </a:lnTo>
                  <a:lnTo>
                    <a:pt x="2497871" y="107185"/>
                  </a:lnTo>
                  <a:lnTo>
                    <a:pt x="2511671" y="115898"/>
                  </a:lnTo>
                  <a:lnTo>
                    <a:pt x="2525472" y="124929"/>
                  </a:lnTo>
                  <a:lnTo>
                    <a:pt x="2539272" y="134261"/>
                  </a:lnTo>
                  <a:lnTo>
                    <a:pt x="2553072" y="143877"/>
                  </a:lnTo>
                  <a:lnTo>
                    <a:pt x="2566873" y="153761"/>
                  </a:lnTo>
                  <a:lnTo>
                    <a:pt x="2580673" y="163895"/>
                  </a:lnTo>
                  <a:lnTo>
                    <a:pt x="2594474" y="174262"/>
                  </a:lnTo>
                  <a:lnTo>
                    <a:pt x="2608274" y="184843"/>
                  </a:lnTo>
                  <a:lnTo>
                    <a:pt x="2622074" y="195624"/>
                  </a:lnTo>
                  <a:lnTo>
                    <a:pt x="2635875" y="206587"/>
                  </a:lnTo>
                  <a:lnTo>
                    <a:pt x="2649675" y="217718"/>
                  </a:lnTo>
                  <a:lnTo>
                    <a:pt x="2663476" y="229002"/>
                  </a:lnTo>
                  <a:lnTo>
                    <a:pt x="2677276" y="240425"/>
                  </a:lnTo>
                  <a:lnTo>
                    <a:pt x="2691076" y="251975"/>
                  </a:lnTo>
                  <a:lnTo>
                    <a:pt x="2704877" y="263641"/>
                  </a:lnTo>
                  <a:lnTo>
                    <a:pt x="2718677" y="275411"/>
                  </a:lnTo>
                  <a:lnTo>
                    <a:pt x="2732478" y="287275"/>
                  </a:lnTo>
                  <a:lnTo>
                    <a:pt x="2746278" y="299224"/>
                  </a:lnTo>
                  <a:lnTo>
                    <a:pt x="2760078" y="311250"/>
                  </a:lnTo>
                  <a:lnTo>
                    <a:pt x="2773879" y="323344"/>
                  </a:lnTo>
                  <a:lnTo>
                    <a:pt x="2787679" y="335501"/>
                  </a:lnTo>
                  <a:lnTo>
                    <a:pt x="2801480" y="347713"/>
                  </a:lnTo>
                  <a:lnTo>
                    <a:pt x="2815280" y="359975"/>
                  </a:lnTo>
                  <a:lnTo>
                    <a:pt x="2829080" y="372282"/>
                  </a:lnTo>
                  <a:lnTo>
                    <a:pt x="2842881" y="384629"/>
                  </a:lnTo>
                  <a:lnTo>
                    <a:pt x="2856681" y="397011"/>
                  </a:lnTo>
                  <a:lnTo>
                    <a:pt x="2870482" y="409425"/>
                  </a:lnTo>
                  <a:lnTo>
                    <a:pt x="2884282" y="421868"/>
                  </a:lnTo>
                  <a:lnTo>
                    <a:pt x="2898082" y="434336"/>
                  </a:lnTo>
                  <a:lnTo>
                    <a:pt x="2911883" y="446827"/>
                  </a:lnTo>
                  <a:lnTo>
                    <a:pt x="2925683" y="459338"/>
                  </a:lnTo>
                  <a:lnTo>
                    <a:pt x="2939483" y="471866"/>
                  </a:lnTo>
                  <a:lnTo>
                    <a:pt x="2953284" y="484411"/>
                  </a:lnTo>
                  <a:lnTo>
                    <a:pt x="2967084" y="496970"/>
                  </a:lnTo>
                  <a:lnTo>
                    <a:pt x="2967084" y="863052"/>
                  </a:lnTo>
                  <a:lnTo>
                    <a:pt x="2953284" y="844451"/>
                  </a:lnTo>
                  <a:lnTo>
                    <a:pt x="2939483" y="825853"/>
                  </a:lnTo>
                  <a:lnTo>
                    <a:pt x="2925683" y="807256"/>
                  </a:lnTo>
                  <a:lnTo>
                    <a:pt x="2911883" y="788663"/>
                  </a:lnTo>
                  <a:lnTo>
                    <a:pt x="2898082" y="770073"/>
                  </a:lnTo>
                  <a:lnTo>
                    <a:pt x="2884282" y="751486"/>
                  </a:lnTo>
                  <a:lnTo>
                    <a:pt x="2870482" y="732904"/>
                  </a:lnTo>
                  <a:lnTo>
                    <a:pt x="2856681" y="714328"/>
                  </a:lnTo>
                  <a:lnTo>
                    <a:pt x="2842881" y="695758"/>
                  </a:lnTo>
                  <a:lnTo>
                    <a:pt x="2829080" y="677195"/>
                  </a:lnTo>
                  <a:lnTo>
                    <a:pt x="2815280" y="658641"/>
                  </a:lnTo>
                  <a:lnTo>
                    <a:pt x="2801480" y="640097"/>
                  </a:lnTo>
                  <a:lnTo>
                    <a:pt x="2787679" y="621566"/>
                  </a:lnTo>
                  <a:lnTo>
                    <a:pt x="2773879" y="603050"/>
                  </a:lnTo>
                  <a:lnTo>
                    <a:pt x="2760078" y="584551"/>
                  </a:lnTo>
                  <a:lnTo>
                    <a:pt x="2746278" y="566072"/>
                  </a:lnTo>
                  <a:lnTo>
                    <a:pt x="2732478" y="547618"/>
                  </a:lnTo>
                  <a:lnTo>
                    <a:pt x="2718677" y="529191"/>
                  </a:lnTo>
                  <a:lnTo>
                    <a:pt x="2704877" y="510799"/>
                  </a:lnTo>
                  <a:lnTo>
                    <a:pt x="2691076" y="492445"/>
                  </a:lnTo>
                  <a:lnTo>
                    <a:pt x="2677276" y="474138"/>
                  </a:lnTo>
                  <a:lnTo>
                    <a:pt x="2663476" y="455885"/>
                  </a:lnTo>
                  <a:lnTo>
                    <a:pt x="2649675" y="437695"/>
                  </a:lnTo>
                  <a:lnTo>
                    <a:pt x="2635875" y="419578"/>
                  </a:lnTo>
                  <a:lnTo>
                    <a:pt x="2622074" y="401548"/>
                  </a:lnTo>
                  <a:lnTo>
                    <a:pt x="2608274" y="383617"/>
                  </a:lnTo>
                  <a:lnTo>
                    <a:pt x="2594474" y="365802"/>
                  </a:lnTo>
                  <a:lnTo>
                    <a:pt x="2580673" y="348121"/>
                  </a:lnTo>
                  <a:lnTo>
                    <a:pt x="2566873" y="330594"/>
                  </a:lnTo>
                  <a:lnTo>
                    <a:pt x="2553072" y="313244"/>
                  </a:lnTo>
                  <a:lnTo>
                    <a:pt x="2539272" y="296098"/>
                  </a:lnTo>
                  <a:lnTo>
                    <a:pt x="2525472" y="279183"/>
                  </a:lnTo>
                  <a:lnTo>
                    <a:pt x="2511671" y="262531"/>
                  </a:lnTo>
                  <a:lnTo>
                    <a:pt x="2497871" y="246176"/>
                  </a:lnTo>
                  <a:lnTo>
                    <a:pt x="2484070" y="230155"/>
                  </a:lnTo>
                  <a:lnTo>
                    <a:pt x="2470270" y="214508"/>
                  </a:lnTo>
                  <a:lnTo>
                    <a:pt x="2456470" y="199277"/>
                  </a:lnTo>
                  <a:lnTo>
                    <a:pt x="2442669" y="184504"/>
                  </a:lnTo>
                  <a:lnTo>
                    <a:pt x="2428869" y="170234"/>
                  </a:lnTo>
                  <a:lnTo>
                    <a:pt x="2415068" y="156511"/>
                  </a:lnTo>
                  <a:lnTo>
                    <a:pt x="2401268" y="143378"/>
                  </a:lnTo>
                  <a:lnTo>
                    <a:pt x="2387468" y="130878"/>
                  </a:lnTo>
                  <a:lnTo>
                    <a:pt x="2373667" y="119047"/>
                  </a:lnTo>
                  <a:lnTo>
                    <a:pt x="2359867" y="107920"/>
                  </a:lnTo>
                  <a:lnTo>
                    <a:pt x="2346067" y="97526"/>
                  </a:lnTo>
                  <a:lnTo>
                    <a:pt x="2332266" y="87885"/>
                  </a:lnTo>
                  <a:lnTo>
                    <a:pt x="2318466" y="79011"/>
                  </a:lnTo>
                  <a:lnTo>
                    <a:pt x="2304665" y="70908"/>
                  </a:lnTo>
                  <a:lnTo>
                    <a:pt x="2290865" y="63570"/>
                  </a:lnTo>
                  <a:lnTo>
                    <a:pt x="2277065" y="56981"/>
                  </a:lnTo>
                  <a:lnTo>
                    <a:pt x="2263264" y="51121"/>
                  </a:lnTo>
                  <a:lnTo>
                    <a:pt x="2249464" y="45957"/>
                  </a:lnTo>
                  <a:lnTo>
                    <a:pt x="2235663" y="41454"/>
                  </a:lnTo>
                  <a:lnTo>
                    <a:pt x="2221863" y="37567"/>
                  </a:lnTo>
                  <a:lnTo>
                    <a:pt x="2208063" y="34251"/>
                  </a:lnTo>
                  <a:lnTo>
                    <a:pt x="2194262" y="31457"/>
                  </a:lnTo>
                  <a:lnTo>
                    <a:pt x="2180462" y="29140"/>
                  </a:lnTo>
                  <a:lnTo>
                    <a:pt x="2166661" y="27254"/>
                  </a:lnTo>
                  <a:lnTo>
                    <a:pt x="2152861" y="25758"/>
                  </a:lnTo>
                  <a:lnTo>
                    <a:pt x="2139061" y="24614"/>
                  </a:lnTo>
                  <a:lnTo>
                    <a:pt x="2125260" y="23790"/>
                  </a:lnTo>
                  <a:lnTo>
                    <a:pt x="2111460" y="23254"/>
                  </a:lnTo>
                  <a:lnTo>
                    <a:pt x="2097659" y="22982"/>
                  </a:lnTo>
                  <a:lnTo>
                    <a:pt x="2083859" y="22950"/>
                  </a:lnTo>
                  <a:lnTo>
                    <a:pt x="2070059" y="23138"/>
                  </a:lnTo>
                  <a:lnTo>
                    <a:pt x="2056258" y="23527"/>
                  </a:lnTo>
                  <a:lnTo>
                    <a:pt x="2042458" y="24104"/>
                  </a:lnTo>
                  <a:lnTo>
                    <a:pt x="2028657" y="24853"/>
                  </a:lnTo>
                  <a:lnTo>
                    <a:pt x="2014857" y="25762"/>
                  </a:lnTo>
                  <a:lnTo>
                    <a:pt x="2001057" y="26820"/>
                  </a:lnTo>
                  <a:lnTo>
                    <a:pt x="1987256" y="28018"/>
                  </a:lnTo>
                  <a:lnTo>
                    <a:pt x="1973456" y="29347"/>
                  </a:lnTo>
                  <a:lnTo>
                    <a:pt x="1959655" y="30799"/>
                  </a:lnTo>
                  <a:lnTo>
                    <a:pt x="1945855" y="32369"/>
                  </a:lnTo>
                  <a:lnTo>
                    <a:pt x="1932055" y="34049"/>
                  </a:lnTo>
                  <a:lnTo>
                    <a:pt x="1918254" y="35834"/>
                  </a:lnTo>
                  <a:lnTo>
                    <a:pt x="1904454" y="37721"/>
                  </a:lnTo>
                  <a:lnTo>
                    <a:pt x="1890654" y="39705"/>
                  </a:lnTo>
                  <a:lnTo>
                    <a:pt x="1876853" y="41782"/>
                  </a:lnTo>
                  <a:lnTo>
                    <a:pt x="1863053" y="43949"/>
                  </a:lnTo>
                  <a:lnTo>
                    <a:pt x="1849252" y="46204"/>
                  </a:lnTo>
                  <a:lnTo>
                    <a:pt x="1835452" y="48545"/>
                  </a:lnTo>
                  <a:lnTo>
                    <a:pt x="1821652" y="50968"/>
                  </a:lnTo>
                  <a:lnTo>
                    <a:pt x="1807851" y="53472"/>
                  </a:lnTo>
                  <a:lnTo>
                    <a:pt x="1794051" y="56056"/>
                  </a:lnTo>
                  <a:lnTo>
                    <a:pt x="1780250" y="58716"/>
                  </a:lnTo>
                  <a:lnTo>
                    <a:pt x="1766450" y="61453"/>
                  </a:lnTo>
                  <a:lnTo>
                    <a:pt x="1752650" y="64264"/>
                  </a:lnTo>
                  <a:lnTo>
                    <a:pt x="1738849" y="67147"/>
                  </a:lnTo>
                  <a:lnTo>
                    <a:pt x="1725049" y="70101"/>
                  </a:lnTo>
                  <a:lnTo>
                    <a:pt x="1711248" y="73125"/>
                  </a:lnTo>
                  <a:lnTo>
                    <a:pt x="1697448" y="76217"/>
                  </a:lnTo>
                  <a:lnTo>
                    <a:pt x="1683648" y="79376"/>
                  </a:lnTo>
                  <a:lnTo>
                    <a:pt x="1669847" y="82600"/>
                  </a:lnTo>
                  <a:lnTo>
                    <a:pt x="1656047" y="85888"/>
                  </a:lnTo>
                  <a:lnTo>
                    <a:pt x="1642246" y="89239"/>
                  </a:lnTo>
                  <a:lnTo>
                    <a:pt x="1628446" y="92651"/>
                  </a:lnTo>
                  <a:lnTo>
                    <a:pt x="1614646" y="96125"/>
                  </a:lnTo>
                  <a:lnTo>
                    <a:pt x="1600845" y="99658"/>
                  </a:lnTo>
                  <a:lnTo>
                    <a:pt x="1587045" y="103251"/>
                  </a:lnTo>
                  <a:lnTo>
                    <a:pt x="1573244" y="106903"/>
                  </a:lnTo>
                  <a:lnTo>
                    <a:pt x="1559444" y="110612"/>
                  </a:lnTo>
                  <a:lnTo>
                    <a:pt x="1545644" y="114380"/>
                  </a:lnTo>
                  <a:lnTo>
                    <a:pt x="1531843" y="118205"/>
                  </a:lnTo>
                  <a:lnTo>
                    <a:pt x="1518043" y="122088"/>
                  </a:lnTo>
                  <a:lnTo>
                    <a:pt x="1504242" y="126029"/>
                  </a:lnTo>
                  <a:lnTo>
                    <a:pt x="1490442" y="130027"/>
                  </a:lnTo>
                  <a:lnTo>
                    <a:pt x="1476642" y="134082"/>
                  </a:lnTo>
                  <a:lnTo>
                    <a:pt x="1462841" y="138197"/>
                  </a:lnTo>
                  <a:lnTo>
                    <a:pt x="1449041" y="142370"/>
                  </a:lnTo>
                  <a:lnTo>
                    <a:pt x="1435241" y="146602"/>
                  </a:lnTo>
                  <a:lnTo>
                    <a:pt x="1421440" y="150895"/>
                  </a:lnTo>
                  <a:lnTo>
                    <a:pt x="1407640" y="155248"/>
                  </a:lnTo>
                  <a:lnTo>
                    <a:pt x="1393839" y="159664"/>
                  </a:lnTo>
                  <a:lnTo>
                    <a:pt x="1380039" y="164142"/>
                  </a:lnTo>
                  <a:lnTo>
                    <a:pt x="1366239" y="168685"/>
                  </a:lnTo>
                  <a:lnTo>
                    <a:pt x="1352438" y="173294"/>
                  </a:lnTo>
                  <a:lnTo>
                    <a:pt x="1338638" y="177971"/>
                  </a:lnTo>
                  <a:lnTo>
                    <a:pt x="1324837" y="182716"/>
                  </a:lnTo>
                  <a:lnTo>
                    <a:pt x="1311037" y="187533"/>
                  </a:lnTo>
                  <a:lnTo>
                    <a:pt x="1297237" y="192422"/>
                  </a:lnTo>
                  <a:lnTo>
                    <a:pt x="1283436" y="197387"/>
                  </a:lnTo>
                  <a:lnTo>
                    <a:pt x="1269636" y="202430"/>
                  </a:lnTo>
                  <a:lnTo>
                    <a:pt x="1255835" y="207551"/>
                  </a:lnTo>
                  <a:lnTo>
                    <a:pt x="1242035" y="212753"/>
                  </a:lnTo>
                  <a:lnTo>
                    <a:pt x="1228235" y="218037"/>
                  </a:lnTo>
                  <a:lnTo>
                    <a:pt x="1214434" y="223405"/>
                  </a:lnTo>
                  <a:lnTo>
                    <a:pt x="1200634" y="228858"/>
                  </a:lnTo>
                  <a:lnTo>
                    <a:pt x="1186833" y="234398"/>
                  </a:lnTo>
                  <a:lnTo>
                    <a:pt x="1173033" y="240027"/>
                  </a:lnTo>
                  <a:lnTo>
                    <a:pt x="1159233" y="245746"/>
                  </a:lnTo>
                  <a:lnTo>
                    <a:pt x="1145432" y="251557"/>
                  </a:lnTo>
                  <a:lnTo>
                    <a:pt x="1131632" y="257460"/>
                  </a:lnTo>
                  <a:lnTo>
                    <a:pt x="1117831" y="263459"/>
                  </a:lnTo>
                  <a:lnTo>
                    <a:pt x="1104031" y="269553"/>
                  </a:lnTo>
                  <a:lnTo>
                    <a:pt x="1090231" y="275744"/>
                  </a:lnTo>
                  <a:lnTo>
                    <a:pt x="1076430" y="282032"/>
                  </a:lnTo>
                  <a:lnTo>
                    <a:pt x="1062630" y="288420"/>
                  </a:lnTo>
                  <a:lnTo>
                    <a:pt x="1048829" y="294907"/>
                  </a:lnTo>
                  <a:lnTo>
                    <a:pt x="1035029" y="301493"/>
                  </a:lnTo>
                  <a:lnTo>
                    <a:pt x="1021229" y="308181"/>
                  </a:lnTo>
                  <a:lnTo>
                    <a:pt x="1007428" y="314970"/>
                  </a:lnTo>
                  <a:lnTo>
                    <a:pt x="993628" y="321860"/>
                  </a:lnTo>
                  <a:lnTo>
                    <a:pt x="979827" y="328852"/>
                  </a:lnTo>
                  <a:lnTo>
                    <a:pt x="966027" y="335947"/>
                  </a:lnTo>
                  <a:lnTo>
                    <a:pt x="952227" y="343144"/>
                  </a:lnTo>
                  <a:lnTo>
                    <a:pt x="938426" y="350445"/>
                  </a:lnTo>
                  <a:lnTo>
                    <a:pt x="924626" y="357848"/>
                  </a:lnTo>
                  <a:lnTo>
                    <a:pt x="910826" y="365355"/>
                  </a:lnTo>
                  <a:lnTo>
                    <a:pt x="897025" y="372965"/>
                  </a:lnTo>
                  <a:lnTo>
                    <a:pt x="883225" y="380680"/>
                  </a:lnTo>
                  <a:lnTo>
                    <a:pt x="869424" y="388498"/>
                  </a:lnTo>
                  <a:lnTo>
                    <a:pt x="855624" y="396421"/>
                  </a:lnTo>
                  <a:lnTo>
                    <a:pt x="841824" y="404449"/>
                  </a:lnTo>
                  <a:lnTo>
                    <a:pt x="828023" y="412581"/>
                  </a:lnTo>
                  <a:lnTo>
                    <a:pt x="814223" y="420818"/>
                  </a:lnTo>
                  <a:lnTo>
                    <a:pt x="800422" y="429160"/>
                  </a:lnTo>
                  <a:lnTo>
                    <a:pt x="786622" y="437607"/>
                  </a:lnTo>
                  <a:lnTo>
                    <a:pt x="772822" y="446160"/>
                  </a:lnTo>
                  <a:lnTo>
                    <a:pt x="759021" y="454818"/>
                  </a:lnTo>
                  <a:lnTo>
                    <a:pt x="745221" y="463581"/>
                  </a:lnTo>
                  <a:lnTo>
                    <a:pt x="731420" y="472450"/>
                  </a:lnTo>
                  <a:lnTo>
                    <a:pt x="717620" y="481425"/>
                  </a:lnTo>
                  <a:lnTo>
                    <a:pt x="703820" y="490506"/>
                  </a:lnTo>
                  <a:lnTo>
                    <a:pt x="690019" y="499692"/>
                  </a:lnTo>
                  <a:lnTo>
                    <a:pt x="676219" y="508983"/>
                  </a:lnTo>
                  <a:lnTo>
                    <a:pt x="662418" y="518380"/>
                  </a:lnTo>
                  <a:lnTo>
                    <a:pt x="648618" y="527883"/>
                  </a:lnTo>
                  <a:lnTo>
                    <a:pt x="634818" y="537491"/>
                  </a:lnTo>
                  <a:lnTo>
                    <a:pt x="621017" y="547204"/>
                  </a:lnTo>
                  <a:lnTo>
                    <a:pt x="607217" y="557022"/>
                  </a:lnTo>
                  <a:lnTo>
                    <a:pt x="593416" y="566944"/>
                  </a:lnTo>
                  <a:lnTo>
                    <a:pt x="579616" y="576971"/>
                  </a:lnTo>
                  <a:lnTo>
                    <a:pt x="565816" y="587103"/>
                  </a:lnTo>
                  <a:lnTo>
                    <a:pt x="552015" y="597338"/>
                  </a:lnTo>
                  <a:lnTo>
                    <a:pt x="538215" y="607676"/>
                  </a:lnTo>
                  <a:lnTo>
                    <a:pt x="524414" y="618118"/>
                  </a:lnTo>
                  <a:lnTo>
                    <a:pt x="510614" y="628663"/>
                  </a:lnTo>
                  <a:lnTo>
                    <a:pt x="496814" y="639310"/>
                  </a:lnTo>
                  <a:lnTo>
                    <a:pt x="483013" y="650058"/>
                  </a:lnTo>
                  <a:lnTo>
                    <a:pt x="469213" y="660908"/>
                  </a:lnTo>
                  <a:lnTo>
                    <a:pt x="455413" y="671859"/>
                  </a:lnTo>
                  <a:lnTo>
                    <a:pt x="441612" y="682910"/>
                  </a:lnTo>
                  <a:lnTo>
                    <a:pt x="427812" y="694060"/>
                  </a:lnTo>
                  <a:lnTo>
                    <a:pt x="414011" y="705310"/>
                  </a:lnTo>
                  <a:lnTo>
                    <a:pt x="400211" y="716658"/>
                  </a:lnTo>
                  <a:lnTo>
                    <a:pt x="386411" y="728104"/>
                  </a:lnTo>
                  <a:lnTo>
                    <a:pt x="372610" y="739647"/>
                  </a:lnTo>
                  <a:lnTo>
                    <a:pt x="358810" y="751287"/>
                  </a:lnTo>
                  <a:lnTo>
                    <a:pt x="345009" y="763022"/>
                  </a:lnTo>
                  <a:lnTo>
                    <a:pt x="331209" y="774853"/>
                  </a:lnTo>
                  <a:lnTo>
                    <a:pt x="317409" y="786778"/>
                  </a:lnTo>
                  <a:lnTo>
                    <a:pt x="303608" y="798797"/>
                  </a:lnTo>
                  <a:lnTo>
                    <a:pt x="289808" y="810909"/>
                  </a:lnTo>
                  <a:lnTo>
                    <a:pt x="276007" y="823113"/>
                  </a:lnTo>
                  <a:lnTo>
                    <a:pt x="262207" y="835409"/>
                  </a:lnTo>
                  <a:lnTo>
                    <a:pt x="248407" y="847795"/>
                  </a:lnTo>
                  <a:lnTo>
                    <a:pt x="234606" y="860272"/>
                  </a:lnTo>
                  <a:lnTo>
                    <a:pt x="220806" y="872838"/>
                  </a:lnTo>
                  <a:lnTo>
                    <a:pt x="207005" y="885492"/>
                  </a:lnTo>
                  <a:lnTo>
                    <a:pt x="193205" y="898234"/>
                  </a:lnTo>
                  <a:lnTo>
                    <a:pt x="179405" y="911064"/>
                  </a:lnTo>
                  <a:lnTo>
                    <a:pt x="165604" y="923979"/>
                  </a:lnTo>
                  <a:lnTo>
                    <a:pt x="151804" y="936980"/>
                  </a:lnTo>
                  <a:lnTo>
                    <a:pt x="138003" y="950066"/>
                  </a:lnTo>
                  <a:lnTo>
                    <a:pt x="124203" y="963235"/>
                  </a:lnTo>
                  <a:lnTo>
                    <a:pt x="110403" y="976488"/>
                  </a:lnTo>
                  <a:lnTo>
                    <a:pt x="96602" y="989824"/>
                  </a:lnTo>
                  <a:lnTo>
                    <a:pt x="82802" y="1003241"/>
                  </a:lnTo>
                  <a:lnTo>
                    <a:pt x="69001" y="1016739"/>
                  </a:lnTo>
                  <a:lnTo>
                    <a:pt x="55201" y="1030318"/>
                  </a:lnTo>
                  <a:lnTo>
                    <a:pt x="41401" y="1043976"/>
                  </a:lnTo>
                  <a:lnTo>
                    <a:pt x="27600" y="1057713"/>
                  </a:lnTo>
                  <a:lnTo>
                    <a:pt x="13800" y="1071529"/>
                  </a:lnTo>
                  <a:lnTo>
                    <a:pt x="0" y="1085421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48686" y="2216887"/>
              <a:ext cx="2967084" cy="923494"/>
            </a:xfrm>
            <a:custGeom>
              <a:avLst/>
              <a:pathLst>
                <a:path w="2967084" h="923494">
                  <a:moveTo>
                    <a:pt x="0" y="923494"/>
                  </a:moveTo>
                  <a:lnTo>
                    <a:pt x="0" y="923494"/>
                  </a:lnTo>
                  <a:lnTo>
                    <a:pt x="13800" y="912445"/>
                  </a:lnTo>
                  <a:lnTo>
                    <a:pt x="27600" y="901452"/>
                  </a:lnTo>
                  <a:lnTo>
                    <a:pt x="41401" y="890517"/>
                  </a:lnTo>
                  <a:lnTo>
                    <a:pt x="55201" y="879639"/>
                  </a:lnTo>
                  <a:lnTo>
                    <a:pt x="69001" y="868820"/>
                  </a:lnTo>
                  <a:lnTo>
                    <a:pt x="82802" y="858060"/>
                  </a:lnTo>
                  <a:lnTo>
                    <a:pt x="96602" y="847359"/>
                  </a:lnTo>
                  <a:lnTo>
                    <a:pt x="110403" y="836719"/>
                  </a:lnTo>
                  <a:lnTo>
                    <a:pt x="124203" y="826139"/>
                  </a:lnTo>
                  <a:lnTo>
                    <a:pt x="138003" y="815621"/>
                  </a:lnTo>
                  <a:lnTo>
                    <a:pt x="151804" y="805164"/>
                  </a:lnTo>
                  <a:lnTo>
                    <a:pt x="165604" y="794770"/>
                  </a:lnTo>
                  <a:lnTo>
                    <a:pt x="179405" y="784438"/>
                  </a:lnTo>
                  <a:lnTo>
                    <a:pt x="193205" y="774171"/>
                  </a:lnTo>
                  <a:lnTo>
                    <a:pt x="207005" y="763967"/>
                  </a:lnTo>
                  <a:lnTo>
                    <a:pt x="220806" y="753829"/>
                  </a:lnTo>
                  <a:lnTo>
                    <a:pt x="234606" y="743755"/>
                  </a:lnTo>
                  <a:lnTo>
                    <a:pt x="248407" y="733748"/>
                  </a:lnTo>
                  <a:lnTo>
                    <a:pt x="262207" y="723807"/>
                  </a:lnTo>
                  <a:lnTo>
                    <a:pt x="276007" y="713933"/>
                  </a:lnTo>
                  <a:lnTo>
                    <a:pt x="289808" y="704127"/>
                  </a:lnTo>
                  <a:lnTo>
                    <a:pt x="303608" y="694389"/>
                  </a:lnTo>
                  <a:lnTo>
                    <a:pt x="317409" y="684719"/>
                  </a:lnTo>
                  <a:lnTo>
                    <a:pt x="331209" y="675119"/>
                  </a:lnTo>
                  <a:lnTo>
                    <a:pt x="345009" y="665589"/>
                  </a:lnTo>
                  <a:lnTo>
                    <a:pt x="358810" y="656129"/>
                  </a:lnTo>
                  <a:lnTo>
                    <a:pt x="372610" y="646740"/>
                  </a:lnTo>
                  <a:lnTo>
                    <a:pt x="386411" y="637422"/>
                  </a:lnTo>
                  <a:lnTo>
                    <a:pt x="400211" y="628176"/>
                  </a:lnTo>
                  <a:lnTo>
                    <a:pt x="414011" y="619003"/>
                  </a:lnTo>
                  <a:lnTo>
                    <a:pt x="427812" y="609901"/>
                  </a:lnTo>
                  <a:lnTo>
                    <a:pt x="441612" y="600873"/>
                  </a:lnTo>
                  <a:lnTo>
                    <a:pt x="455413" y="591919"/>
                  </a:lnTo>
                  <a:lnTo>
                    <a:pt x="469213" y="583038"/>
                  </a:lnTo>
                  <a:lnTo>
                    <a:pt x="483013" y="574231"/>
                  </a:lnTo>
                  <a:lnTo>
                    <a:pt x="496814" y="565499"/>
                  </a:lnTo>
                  <a:lnTo>
                    <a:pt x="510614" y="556841"/>
                  </a:lnTo>
                  <a:lnTo>
                    <a:pt x="524414" y="548258"/>
                  </a:lnTo>
                  <a:lnTo>
                    <a:pt x="538215" y="539751"/>
                  </a:lnTo>
                  <a:lnTo>
                    <a:pt x="552015" y="531319"/>
                  </a:lnTo>
                  <a:lnTo>
                    <a:pt x="565816" y="522962"/>
                  </a:lnTo>
                  <a:lnTo>
                    <a:pt x="579616" y="514681"/>
                  </a:lnTo>
                  <a:lnTo>
                    <a:pt x="593416" y="506475"/>
                  </a:lnTo>
                  <a:lnTo>
                    <a:pt x="607217" y="498345"/>
                  </a:lnTo>
                  <a:lnTo>
                    <a:pt x="621017" y="490291"/>
                  </a:lnTo>
                  <a:lnTo>
                    <a:pt x="634818" y="482312"/>
                  </a:lnTo>
                  <a:lnTo>
                    <a:pt x="648618" y="474409"/>
                  </a:lnTo>
                  <a:lnTo>
                    <a:pt x="662418" y="466581"/>
                  </a:lnTo>
                  <a:lnTo>
                    <a:pt x="676219" y="458829"/>
                  </a:lnTo>
                  <a:lnTo>
                    <a:pt x="690019" y="451151"/>
                  </a:lnTo>
                  <a:lnTo>
                    <a:pt x="703820" y="443548"/>
                  </a:lnTo>
                  <a:lnTo>
                    <a:pt x="717620" y="436019"/>
                  </a:lnTo>
                  <a:lnTo>
                    <a:pt x="731420" y="428564"/>
                  </a:lnTo>
                  <a:lnTo>
                    <a:pt x="745221" y="421183"/>
                  </a:lnTo>
                  <a:lnTo>
                    <a:pt x="759021" y="413875"/>
                  </a:lnTo>
                  <a:lnTo>
                    <a:pt x="772822" y="406640"/>
                  </a:lnTo>
                  <a:lnTo>
                    <a:pt x="786622" y="399476"/>
                  </a:lnTo>
                  <a:lnTo>
                    <a:pt x="800422" y="392385"/>
                  </a:lnTo>
                  <a:lnTo>
                    <a:pt x="814223" y="385364"/>
                  </a:lnTo>
                  <a:lnTo>
                    <a:pt x="828023" y="378413"/>
                  </a:lnTo>
                  <a:lnTo>
                    <a:pt x="841824" y="371532"/>
                  </a:lnTo>
                  <a:lnTo>
                    <a:pt x="855624" y="364719"/>
                  </a:lnTo>
                  <a:lnTo>
                    <a:pt x="869424" y="357975"/>
                  </a:lnTo>
                  <a:lnTo>
                    <a:pt x="883225" y="351297"/>
                  </a:lnTo>
                  <a:lnTo>
                    <a:pt x="897025" y="344686"/>
                  </a:lnTo>
                  <a:lnTo>
                    <a:pt x="910826" y="338140"/>
                  </a:lnTo>
                  <a:lnTo>
                    <a:pt x="924626" y="331659"/>
                  </a:lnTo>
                  <a:lnTo>
                    <a:pt x="938426" y="325241"/>
                  </a:lnTo>
                  <a:lnTo>
                    <a:pt x="952227" y="318887"/>
                  </a:lnTo>
                  <a:lnTo>
                    <a:pt x="966027" y="312593"/>
                  </a:lnTo>
                  <a:lnTo>
                    <a:pt x="979827" y="306361"/>
                  </a:lnTo>
                  <a:lnTo>
                    <a:pt x="993628" y="300189"/>
                  </a:lnTo>
                  <a:lnTo>
                    <a:pt x="1007428" y="294076"/>
                  </a:lnTo>
                  <a:lnTo>
                    <a:pt x="1021229" y="288021"/>
                  </a:lnTo>
                  <a:lnTo>
                    <a:pt x="1035029" y="282024"/>
                  </a:lnTo>
                  <a:lnTo>
                    <a:pt x="1048829" y="276084"/>
                  </a:lnTo>
                  <a:lnTo>
                    <a:pt x="1062630" y="270201"/>
                  </a:lnTo>
                  <a:lnTo>
                    <a:pt x="1076430" y="264373"/>
                  </a:lnTo>
                  <a:lnTo>
                    <a:pt x="1090231" y="258601"/>
                  </a:lnTo>
                  <a:lnTo>
                    <a:pt x="1104031" y="252885"/>
                  </a:lnTo>
                  <a:lnTo>
                    <a:pt x="1117831" y="247224"/>
                  </a:lnTo>
                  <a:lnTo>
                    <a:pt x="1131632" y="241618"/>
                  </a:lnTo>
                  <a:lnTo>
                    <a:pt x="1145432" y="236069"/>
                  </a:lnTo>
                  <a:lnTo>
                    <a:pt x="1159233" y="230576"/>
                  </a:lnTo>
                  <a:lnTo>
                    <a:pt x="1173033" y="225140"/>
                  </a:lnTo>
                  <a:lnTo>
                    <a:pt x="1186833" y="219762"/>
                  </a:lnTo>
                  <a:lnTo>
                    <a:pt x="1200634" y="214443"/>
                  </a:lnTo>
                  <a:lnTo>
                    <a:pt x="1214434" y="209183"/>
                  </a:lnTo>
                  <a:lnTo>
                    <a:pt x="1228235" y="203985"/>
                  </a:lnTo>
                  <a:lnTo>
                    <a:pt x="1242035" y="198849"/>
                  </a:lnTo>
                  <a:lnTo>
                    <a:pt x="1255835" y="193776"/>
                  </a:lnTo>
                  <a:lnTo>
                    <a:pt x="1269636" y="188769"/>
                  </a:lnTo>
                  <a:lnTo>
                    <a:pt x="1283436" y="183828"/>
                  </a:lnTo>
                  <a:lnTo>
                    <a:pt x="1297237" y="178954"/>
                  </a:lnTo>
                  <a:lnTo>
                    <a:pt x="1311037" y="174147"/>
                  </a:lnTo>
                  <a:lnTo>
                    <a:pt x="1324837" y="169409"/>
                  </a:lnTo>
                  <a:lnTo>
                    <a:pt x="1338638" y="164737"/>
                  </a:lnTo>
                  <a:lnTo>
                    <a:pt x="1352438" y="160133"/>
                  </a:lnTo>
                  <a:lnTo>
                    <a:pt x="1366239" y="155596"/>
                  </a:lnTo>
                  <a:lnTo>
                    <a:pt x="1380039" y="151126"/>
                  </a:lnTo>
                  <a:lnTo>
                    <a:pt x="1393839" y="146722"/>
                  </a:lnTo>
                  <a:lnTo>
                    <a:pt x="1407640" y="142384"/>
                  </a:lnTo>
                  <a:lnTo>
                    <a:pt x="1421440" y="138111"/>
                  </a:lnTo>
                  <a:lnTo>
                    <a:pt x="1435241" y="133903"/>
                  </a:lnTo>
                  <a:lnTo>
                    <a:pt x="1449041" y="129760"/>
                  </a:lnTo>
                  <a:lnTo>
                    <a:pt x="1462841" y="125680"/>
                  </a:lnTo>
                  <a:lnTo>
                    <a:pt x="1476642" y="121663"/>
                  </a:lnTo>
                  <a:lnTo>
                    <a:pt x="1490442" y="117709"/>
                  </a:lnTo>
                  <a:lnTo>
                    <a:pt x="1504242" y="113816"/>
                  </a:lnTo>
                  <a:lnTo>
                    <a:pt x="1518043" y="109984"/>
                  </a:lnTo>
                  <a:lnTo>
                    <a:pt x="1531843" y="106211"/>
                  </a:lnTo>
                  <a:lnTo>
                    <a:pt x="1545644" y="102497"/>
                  </a:lnTo>
                  <a:lnTo>
                    <a:pt x="1559444" y="98840"/>
                  </a:lnTo>
                  <a:lnTo>
                    <a:pt x="1573244" y="95241"/>
                  </a:lnTo>
                  <a:lnTo>
                    <a:pt x="1587045" y="91697"/>
                  </a:lnTo>
                  <a:lnTo>
                    <a:pt x="1600845" y="88207"/>
                  </a:lnTo>
                  <a:lnTo>
                    <a:pt x="1614646" y="84771"/>
                  </a:lnTo>
                  <a:lnTo>
                    <a:pt x="1628446" y="81386"/>
                  </a:lnTo>
                  <a:lnTo>
                    <a:pt x="1642246" y="78053"/>
                  </a:lnTo>
                  <a:lnTo>
                    <a:pt x="1656047" y="74769"/>
                  </a:lnTo>
                  <a:lnTo>
                    <a:pt x="1669847" y="71533"/>
                  </a:lnTo>
                  <a:lnTo>
                    <a:pt x="1683648" y="68345"/>
                  </a:lnTo>
                  <a:lnTo>
                    <a:pt x="1697448" y="65203"/>
                  </a:lnTo>
                  <a:lnTo>
                    <a:pt x="1711248" y="62106"/>
                  </a:lnTo>
                  <a:lnTo>
                    <a:pt x="1725049" y="59053"/>
                  </a:lnTo>
                  <a:lnTo>
                    <a:pt x="1738849" y="56044"/>
                  </a:lnTo>
                  <a:lnTo>
                    <a:pt x="1752650" y="53078"/>
                  </a:lnTo>
                  <a:lnTo>
                    <a:pt x="1766450" y="50155"/>
                  </a:lnTo>
                  <a:lnTo>
                    <a:pt x="1780250" y="47275"/>
                  </a:lnTo>
                  <a:lnTo>
                    <a:pt x="1794051" y="44439"/>
                  </a:lnTo>
                  <a:lnTo>
                    <a:pt x="1807851" y="41647"/>
                  </a:lnTo>
                  <a:lnTo>
                    <a:pt x="1821652" y="38901"/>
                  </a:lnTo>
                  <a:lnTo>
                    <a:pt x="1835452" y="36203"/>
                  </a:lnTo>
                  <a:lnTo>
                    <a:pt x="1849252" y="33554"/>
                  </a:lnTo>
                  <a:lnTo>
                    <a:pt x="1863053" y="30958"/>
                  </a:lnTo>
                  <a:lnTo>
                    <a:pt x="1876853" y="28418"/>
                  </a:lnTo>
                  <a:lnTo>
                    <a:pt x="1890654" y="25937"/>
                  </a:lnTo>
                  <a:lnTo>
                    <a:pt x="1904454" y="23520"/>
                  </a:lnTo>
                  <a:lnTo>
                    <a:pt x="1918254" y="21172"/>
                  </a:lnTo>
                  <a:lnTo>
                    <a:pt x="1932055" y="18898"/>
                  </a:lnTo>
                  <a:lnTo>
                    <a:pt x="1945855" y="16706"/>
                  </a:lnTo>
                  <a:lnTo>
                    <a:pt x="1959655" y="14601"/>
                  </a:lnTo>
                  <a:lnTo>
                    <a:pt x="1973456" y="12593"/>
                  </a:lnTo>
                  <a:lnTo>
                    <a:pt x="1987256" y="10689"/>
                  </a:lnTo>
                  <a:lnTo>
                    <a:pt x="2001057" y="8900"/>
                  </a:lnTo>
                  <a:lnTo>
                    <a:pt x="2014857" y="7236"/>
                  </a:lnTo>
                  <a:lnTo>
                    <a:pt x="2028657" y="5709"/>
                  </a:lnTo>
                  <a:lnTo>
                    <a:pt x="2042458" y="4332"/>
                  </a:lnTo>
                  <a:lnTo>
                    <a:pt x="2056258" y="3117"/>
                  </a:lnTo>
                  <a:lnTo>
                    <a:pt x="2070059" y="2079"/>
                  </a:lnTo>
                  <a:lnTo>
                    <a:pt x="2083859" y="1234"/>
                  </a:lnTo>
                  <a:lnTo>
                    <a:pt x="2097659" y="595"/>
                  </a:lnTo>
                  <a:lnTo>
                    <a:pt x="2111460" y="179"/>
                  </a:lnTo>
                  <a:lnTo>
                    <a:pt x="2125260" y="0"/>
                  </a:lnTo>
                  <a:lnTo>
                    <a:pt x="2139061" y="71"/>
                  </a:lnTo>
                  <a:lnTo>
                    <a:pt x="2152861" y="406"/>
                  </a:lnTo>
                  <a:lnTo>
                    <a:pt x="2166661" y="1014"/>
                  </a:lnTo>
                  <a:lnTo>
                    <a:pt x="2180462" y="1903"/>
                  </a:lnTo>
                  <a:lnTo>
                    <a:pt x="2194262" y="3078"/>
                  </a:lnTo>
                  <a:lnTo>
                    <a:pt x="2208063" y="4542"/>
                  </a:lnTo>
                  <a:lnTo>
                    <a:pt x="2221863" y="6292"/>
                  </a:lnTo>
                  <a:lnTo>
                    <a:pt x="2235663" y="8328"/>
                  </a:lnTo>
                  <a:lnTo>
                    <a:pt x="2249464" y="10647"/>
                  </a:lnTo>
                  <a:lnTo>
                    <a:pt x="2263264" y="13246"/>
                  </a:lnTo>
                  <a:lnTo>
                    <a:pt x="2277065" y="16127"/>
                  </a:lnTo>
                  <a:lnTo>
                    <a:pt x="2290865" y="19293"/>
                  </a:lnTo>
                  <a:lnTo>
                    <a:pt x="2304665" y="22751"/>
                  </a:lnTo>
                  <a:lnTo>
                    <a:pt x="2318466" y="26510"/>
                  </a:lnTo>
                  <a:lnTo>
                    <a:pt x="2332266" y="30582"/>
                  </a:lnTo>
                  <a:lnTo>
                    <a:pt x="2346067" y="34981"/>
                  </a:lnTo>
                  <a:lnTo>
                    <a:pt x="2359867" y="39720"/>
                  </a:lnTo>
                  <a:lnTo>
                    <a:pt x="2373667" y="44809"/>
                  </a:lnTo>
                  <a:lnTo>
                    <a:pt x="2387468" y="50259"/>
                  </a:lnTo>
                  <a:lnTo>
                    <a:pt x="2401268" y="56076"/>
                  </a:lnTo>
                  <a:lnTo>
                    <a:pt x="2415068" y="62268"/>
                  </a:lnTo>
                  <a:lnTo>
                    <a:pt x="2428869" y="68834"/>
                  </a:lnTo>
                  <a:lnTo>
                    <a:pt x="2442669" y="75776"/>
                  </a:lnTo>
                  <a:lnTo>
                    <a:pt x="2456470" y="83090"/>
                  </a:lnTo>
                  <a:lnTo>
                    <a:pt x="2470270" y="90769"/>
                  </a:lnTo>
                  <a:lnTo>
                    <a:pt x="2484070" y="98804"/>
                  </a:lnTo>
                  <a:lnTo>
                    <a:pt x="2497871" y="107185"/>
                  </a:lnTo>
                  <a:lnTo>
                    <a:pt x="2511671" y="115898"/>
                  </a:lnTo>
                  <a:lnTo>
                    <a:pt x="2525472" y="124929"/>
                  </a:lnTo>
                  <a:lnTo>
                    <a:pt x="2539272" y="134261"/>
                  </a:lnTo>
                  <a:lnTo>
                    <a:pt x="2553072" y="143877"/>
                  </a:lnTo>
                  <a:lnTo>
                    <a:pt x="2566873" y="153761"/>
                  </a:lnTo>
                  <a:lnTo>
                    <a:pt x="2580673" y="163895"/>
                  </a:lnTo>
                  <a:lnTo>
                    <a:pt x="2594474" y="174262"/>
                  </a:lnTo>
                  <a:lnTo>
                    <a:pt x="2608274" y="184843"/>
                  </a:lnTo>
                  <a:lnTo>
                    <a:pt x="2622074" y="195624"/>
                  </a:lnTo>
                  <a:lnTo>
                    <a:pt x="2635875" y="206587"/>
                  </a:lnTo>
                  <a:lnTo>
                    <a:pt x="2649675" y="217718"/>
                  </a:lnTo>
                  <a:lnTo>
                    <a:pt x="2663476" y="229002"/>
                  </a:lnTo>
                  <a:lnTo>
                    <a:pt x="2677276" y="240425"/>
                  </a:lnTo>
                  <a:lnTo>
                    <a:pt x="2691076" y="251975"/>
                  </a:lnTo>
                  <a:lnTo>
                    <a:pt x="2704877" y="263641"/>
                  </a:lnTo>
                  <a:lnTo>
                    <a:pt x="2718677" y="275411"/>
                  </a:lnTo>
                  <a:lnTo>
                    <a:pt x="2732478" y="287275"/>
                  </a:lnTo>
                  <a:lnTo>
                    <a:pt x="2746278" y="299224"/>
                  </a:lnTo>
                  <a:lnTo>
                    <a:pt x="2760078" y="311250"/>
                  </a:lnTo>
                  <a:lnTo>
                    <a:pt x="2773879" y="323344"/>
                  </a:lnTo>
                  <a:lnTo>
                    <a:pt x="2787679" y="335501"/>
                  </a:lnTo>
                  <a:lnTo>
                    <a:pt x="2801480" y="347713"/>
                  </a:lnTo>
                  <a:lnTo>
                    <a:pt x="2815280" y="359975"/>
                  </a:lnTo>
                  <a:lnTo>
                    <a:pt x="2829080" y="372282"/>
                  </a:lnTo>
                  <a:lnTo>
                    <a:pt x="2842881" y="384629"/>
                  </a:lnTo>
                  <a:lnTo>
                    <a:pt x="2856681" y="397011"/>
                  </a:lnTo>
                  <a:lnTo>
                    <a:pt x="2870482" y="409425"/>
                  </a:lnTo>
                  <a:lnTo>
                    <a:pt x="2884282" y="421868"/>
                  </a:lnTo>
                  <a:lnTo>
                    <a:pt x="2898082" y="434336"/>
                  </a:lnTo>
                  <a:lnTo>
                    <a:pt x="2911883" y="446827"/>
                  </a:lnTo>
                  <a:lnTo>
                    <a:pt x="2925683" y="459338"/>
                  </a:lnTo>
                  <a:lnTo>
                    <a:pt x="2939483" y="471866"/>
                  </a:lnTo>
                  <a:lnTo>
                    <a:pt x="2953284" y="484411"/>
                  </a:lnTo>
                  <a:lnTo>
                    <a:pt x="2967084" y="496970"/>
                  </a:lnTo>
                  <a:lnTo>
                    <a:pt x="2967084" y="4969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48686" y="2239837"/>
              <a:ext cx="2967084" cy="1062471"/>
            </a:xfrm>
            <a:custGeom>
              <a:avLst/>
              <a:pathLst>
                <a:path w="2967084" h="1062471">
                  <a:moveTo>
                    <a:pt x="2967084" y="840101"/>
                  </a:moveTo>
                  <a:lnTo>
                    <a:pt x="2967084" y="840101"/>
                  </a:lnTo>
                  <a:lnTo>
                    <a:pt x="2953284" y="821501"/>
                  </a:lnTo>
                  <a:lnTo>
                    <a:pt x="2939483" y="802902"/>
                  </a:lnTo>
                  <a:lnTo>
                    <a:pt x="2925683" y="784306"/>
                  </a:lnTo>
                  <a:lnTo>
                    <a:pt x="2911883" y="765713"/>
                  </a:lnTo>
                  <a:lnTo>
                    <a:pt x="2898082" y="747122"/>
                  </a:lnTo>
                  <a:lnTo>
                    <a:pt x="2884282" y="728536"/>
                  </a:lnTo>
                  <a:lnTo>
                    <a:pt x="2870482" y="709954"/>
                  </a:lnTo>
                  <a:lnTo>
                    <a:pt x="2856681" y="691377"/>
                  </a:lnTo>
                  <a:lnTo>
                    <a:pt x="2842881" y="672807"/>
                  </a:lnTo>
                  <a:lnTo>
                    <a:pt x="2829080" y="654244"/>
                  </a:lnTo>
                  <a:lnTo>
                    <a:pt x="2815280" y="635690"/>
                  </a:lnTo>
                  <a:lnTo>
                    <a:pt x="2801480" y="617147"/>
                  </a:lnTo>
                  <a:lnTo>
                    <a:pt x="2787679" y="598616"/>
                  </a:lnTo>
                  <a:lnTo>
                    <a:pt x="2773879" y="580099"/>
                  </a:lnTo>
                  <a:lnTo>
                    <a:pt x="2760078" y="561600"/>
                  </a:lnTo>
                  <a:lnTo>
                    <a:pt x="2746278" y="543122"/>
                  </a:lnTo>
                  <a:lnTo>
                    <a:pt x="2732478" y="524667"/>
                  </a:lnTo>
                  <a:lnTo>
                    <a:pt x="2718677" y="506241"/>
                  </a:lnTo>
                  <a:lnTo>
                    <a:pt x="2704877" y="487848"/>
                  </a:lnTo>
                  <a:lnTo>
                    <a:pt x="2691076" y="469495"/>
                  </a:lnTo>
                  <a:lnTo>
                    <a:pt x="2677276" y="451188"/>
                  </a:lnTo>
                  <a:lnTo>
                    <a:pt x="2663476" y="432935"/>
                  </a:lnTo>
                  <a:lnTo>
                    <a:pt x="2649675" y="414745"/>
                  </a:lnTo>
                  <a:lnTo>
                    <a:pt x="2635875" y="396628"/>
                  </a:lnTo>
                  <a:lnTo>
                    <a:pt x="2622074" y="378598"/>
                  </a:lnTo>
                  <a:lnTo>
                    <a:pt x="2608274" y="360667"/>
                  </a:lnTo>
                  <a:lnTo>
                    <a:pt x="2594474" y="342852"/>
                  </a:lnTo>
                  <a:lnTo>
                    <a:pt x="2580673" y="325171"/>
                  </a:lnTo>
                  <a:lnTo>
                    <a:pt x="2566873" y="307644"/>
                  </a:lnTo>
                  <a:lnTo>
                    <a:pt x="2553072" y="290294"/>
                  </a:lnTo>
                  <a:lnTo>
                    <a:pt x="2539272" y="273147"/>
                  </a:lnTo>
                  <a:lnTo>
                    <a:pt x="2525472" y="256232"/>
                  </a:lnTo>
                  <a:lnTo>
                    <a:pt x="2511671" y="239580"/>
                  </a:lnTo>
                  <a:lnTo>
                    <a:pt x="2497871" y="223225"/>
                  </a:lnTo>
                  <a:lnTo>
                    <a:pt x="2484070" y="207205"/>
                  </a:lnTo>
                  <a:lnTo>
                    <a:pt x="2470270" y="191558"/>
                  </a:lnTo>
                  <a:lnTo>
                    <a:pt x="2456470" y="176327"/>
                  </a:lnTo>
                  <a:lnTo>
                    <a:pt x="2442669" y="161554"/>
                  </a:lnTo>
                  <a:lnTo>
                    <a:pt x="2428869" y="147284"/>
                  </a:lnTo>
                  <a:lnTo>
                    <a:pt x="2415068" y="133561"/>
                  </a:lnTo>
                  <a:lnTo>
                    <a:pt x="2401268" y="120428"/>
                  </a:lnTo>
                  <a:lnTo>
                    <a:pt x="2387468" y="107927"/>
                  </a:lnTo>
                  <a:lnTo>
                    <a:pt x="2373667" y="96097"/>
                  </a:lnTo>
                  <a:lnTo>
                    <a:pt x="2359867" y="84970"/>
                  </a:lnTo>
                  <a:lnTo>
                    <a:pt x="2346067" y="74575"/>
                  </a:lnTo>
                  <a:lnTo>
                    <a:pt x="2332266" y="64935"/>
                  </a:lnTo>
                  <a:lnTo>
                    <a:pt x="2318466" y="56061"/>
                  </a:lnTo>
                  <a:lnTo>
                    <a:pt x="2304665" y="47958"/>
                  </a:lnTo>
                  <a:lnTo>
                    <a:pt x="2290865" y="40619"/>
                  </a:lnTo>
                  <a:lnTo>
                    <a:pt x="2277065" y="34031"/>
                  </a:lnTo>
                  <a:lnTo>
                    <a:pt x="2263264" y="28170"/>
                  </a:lnTo>
                  <a:lnTo>
                    <a:pt x="2249464" y="23007"/>
                  </a:lnTo>
                  <a:lnTo>
                    <a:pt x="2235663" y="18504"/>
                  </a:lnTo>
                  <a:lnTo>
                    <a:pt x="2221863" y="14617"/>
                  </a:lnTo>
                  <a:lnTo>
                    <a:pt x="2208063" y="11300"/>
                  </a:lnTo>
                  <a:lnTo>
                    <a:pt x="2194262" y="8507"/>
                  </a:lnTo>
                  <a:lnTo>
                    <a:pt x="2180462" y="6190"/>
                  </a:lnTo>
                  <a:lnTo>
                    <a:pt x="2166661" y="4303"/>
                  </a:lnTo>
                  <a:lnTo>
                    <a:pt x="2152861" y="2807"/>
                  </a:lnTo>
                  <a:lnTo>
                    <a:pt x="2139061" y="1664"/>
                  </a:lnTo>
                  <a:lnTo>
                    <a:pt x="2125260" y="839"/>
                  </a:lnTo>
                  <a:lnTo>
                    <a:pt x="2111460" y="304"/>
                  </a:lnTo>
                  <a:lnTo>
                    <a:pt x="2097659" y="32"/>
                  </a:lnTo>
                  <a:lnTo>
                    <a:pt x="2083859" y="0"/>
                  </a:lnTo>
                  <a:lnTo>
                    <a:pt x="2070059" y="187"/>
                  </a:lnTo>
                  <a:lnTo>
                    <a:pt x="2056258" y="577"/>
                  </a:lnTo>
                  <a:lnTo>
                    <a:pt x="2042458" y="1153"/>
                  </a:lnTo>
                  <a:lnTo>
                    <a:pt x="2028657" y="1902"/>
                  </a:lnTo>
                  <a:lnTo>
                    <a:pt x="2014857" y="2811"/>
                  </a:lnTo>
                  <a:lnTo>
                    <a:pt x="2001057" y="3870"/>
                  </a:lnTo>
                  <a:lnTo>
                    <a:pt x="1987256" y="5068"/>
                  </a:lnTo>
                  <a:lnTo>
                    <a:pt x="1973456" y="6397"/>
                  </a:lnTo>
                  <a:lnTo>
                    <a:pt x="1959655" y="7849"/>
                  </a:lnTo>
                  <a:lnTo>
                    <a:pt x="1945855" y="9418"/>
                  </a:lnTo>
                  <a:lnTo>
                    <a:pt x="1932055" y="11098"/>
                  </a:lnTo>
                  <a:lnTo>
                    <a:pt x="1918254" y="12884"/>
                  </a:lnTo>
                  <a:lnTo>
                    <a:pt x="1904454" y="14771"/>
                  </a:lnTo>
                  <a:lnTo>
                    <a:pt x="1890654" y="16754"/>
                  </a:lnTo>
                  <a:lnTo>
                    <a:pt x="1876853" y="18831"/>
                  </a:lnTo>
                  <a:lnTo>
                    <a:pt x="1863053" y="20999"/>
                  </a:lnTo>
                  <a:lnTo>
                    <a:pt x="1849252" y="23254"/>
                  </a:lnTo>
                  <a:lnTo>
                    <a:pt x="1835452" y="25594"/>
                  </a:lnTo>
                  <a:lnTo>
                    <a:pt x="1821652" y="28018"/>
                  </a:lnTo>
                  <a:lnTo>
                    <a:pt x="1807851" y="30522"/>
                  </a:lnTo>
                  <a:lnTo>
                    <a:pt x="1794051" y="33105"/>
                  </a:lnTo>
                  <a:lnTo>
                    <a:pt x="1780250" y="35766"/>
                  </a:lnTo>
                  <a:lnTo>
                    <a:pt x="1766450" y="38503"/>
                  </a:lnTo>
                  <a:lnTo>
                    <a:pt x="1752650" y="41313"/>
                  </a:lnTo>
                  <a:lnTo>
                    <a:pt x="1738849" y="44197"/>
                  </a:lnTo>
                  <a:lnTo>
                    <a:pt x="1725049" y="47151"/>
                  </a:lnTo>
                  <a:lnTo>
                    <a:pt x="1711248" y="50175"/>
                  </a:lnTo>
                  <a:lnTo>
                    <a:pt x="1697448" y="53267"/>
                  </a:lnTo>
                  <a:lnTo>
                    <a:pt x="1683648" y="56425"/>
                  </a:lnTo>
                  <a:lnTo>
                    <a:pt x="1669847" y="59649"/>
                  </a:lnTo>
                  <a:lnTo>
                    <a:pt x="1656047" y="62937"/>
                  </a:lnTo>
                  <a:lnTo>
                    <a:pt x="1642246" y="66288"/>
                  </a:lnTo>
                  <a:lnTo>
                    <a:pt x="1628446" y="69701"/>
                  </a:lnTo>
                  <a:lnTo>
                    <a:pt x="1614646" y="73174"/>
                  </a:lnTo>
                  <a:lnTo>
                    <a:pt x="1600845" y="76708"/>
                  </a:lnTo>
                  <a:lnTo>
                    <a:pt x="1587045" y="80301"/>
                  </a:lnTo>
                  <a:lnTo>
                    <a:pt x="1573244" y="83952"/>
                  </a:lnTo>
                  <a:lnTo>
                    <a:pt x="1559444" y="87662"/>
                  </a:lnTo>
                  <a:lnTo>
                    <a:pt x="1545644" y="91430"/>
                  </a:lnTo>
                  <a:lnTo>
                    <a:pt x="1531843" y="95255"/>
                  </a:lnTo>
                  <a:lnTo>
                    <a:pt x="1518043" y="99138"/>
                  </a:lnTo>
                  <a:lnTo>
                    <a:pt x="1504242" y="103078"/>
                  </a:lnTo>
                  <a:lnTo>
                    <a:pt x="1490442" y="107076"/>
                  </a:lnTo>
                  <a:lnTo>
                    <a:pt x="1476642" y="111132"/>
                  </a:lnTo>
                  <a:lnTo>
                    <a:pt x="1462841" y="115246"/>
                  </a:lnTo>
                  <a:lnTo>
                    <a:pt x="1449041" y="119419"/>
                  </a:lnTo>
                  <a:lnTo>
                    <a:pt x="1435241" y="123652"/>
                  </a:lnTo>
                  <a:lnTo>
                    <a:pt x="1421440" y="127944"/>
                  </a:lnTo>
                  <a:lnTo>
                    <a:pt x="1407640" y="132298"/>
                  </a:lnTo>
                  <a:lnTo>
                    <a:pt x="1393839" y="136713"/>
                  </a:lnTo>
                  <a:lnTo>
                    <a:pt x="1380039" y="141192"/>
                  </a:lnTo>
                  <a:lnTo>
                    <a:pt x="1366239" y="145735"/>
                  </a:lnTo>
                  <a:lnTo>
                    <a:pt x="1352438" y="150344"/>
                  </a:lnTo>
                  <a:lnTo>
                    <a:pt x="1338638" y="155020"/>
                  </a:lnTo>
                  <a:lnTo>
                    <a:pt x="1324837" y="159766"/>
                  </a:lnTo>
                  <a:lnTo>
                    <a:pt x="1311037" y="164583"/>
                  </a:lnTo>
                  <a:lnTo>
                    <a:pt x="1297237" y="169472"/>
                  </a:lnTo>
                  <a:lnTo>
                    <a:pt x="1283436" y="174437"/>
                  </a:lnTo>
                  <a:lnTo>
                    <a:pt x="1269636" y="179479"/>
                  </a:lnTo>
                  <a:lnTo>
                    <a:pt x="1255835" y="184601"/>
                  </a:lnTo>
                  <a:lnTo>
                    <a:pt x="1242035" y="189803"/>
                  </a:lnTo>
                  <a:lnTo>
                    <a:pt x="1228235" y="195087"/>
                  </a:lnTo>
                  <a:lnTo>
                    <a:pt x="1214434" y="200455"/>
                  </a:lnTo>
                  <a:lnTo>
                    <a:pt x="1200634" y="205908"/>
                  </a:lnTo>
                  <a:lnTo>
                    <a:pt x="1186833" y="211448"/>
                  </a:lnTo>
                  <a:lnTo>
                    <a:pt x="1173033" y="217077"/>
                  </a:lnTo>
                  <a:lnTo>
                    <a:pt x="1159233" y="222796"/>
                  </a:lnTo>
                  <a:lnTo>
                    <a:pt x="1145432" y="228606"/>
                  </a:lnTo>
                  <a:lnTo>
                    <a:pt x="1131632" y="234510"/>
                  </a:lnTo>
                  <a:lnTo>
                    <a:pt x="1117831" y="240508"/>
                  </a:lnTo>
                  <a:lnTo>
                    <a:pt x="1104031" y="246603"/>
                  </a:lnTo>
                  <a:lnTo>
                    <a:pt x="1090231" y="252793"/>
                  </a:lnTo>
                  <a:lnTo>
                    <a:pt x="1076430" y="259082"/>
                  </a:lnTo>
                  <a:lnTo>
                    <a:pt x="1062630" y="265469"/>
                  </a:lnTo>
                  <a:lnTo>
                    <a:pt x="1048829" y="271956"/>
                  </a:lnTo>
                  <a:lnTo>
                    <a:pt x="1035029" y="278543"/>
                  </a:lnTo>
                  <a:lnTo>
                    <a:pt x="1021229" y="285231"/>
                  </a:lnTo>
                  <a:lnTo>
                    <a:pt x="1007428" y="292019"/>
                  </a:lnTo>
                  <a:lnTo>
                    <a:pt x="993628" y="298910"/>
                  </a:lnTo>
                  <a:lnTo>
                    <a:pt x="979827" y="305902"/>
                  </a:lnTo>
                  <a:lnTo>
                    <a:pt x="966027" y="312997"/>
                  </a:lnTo>
                  <a:lnTo>
                    <a:pt x="952227" y="320194"/>
                  </a:lnTo>
                  <a:lnTo>
                    <a:pt x="938426" y="327494"/>
                  </a:lnTo>
                  <a:lnTo>
                    <a:pt x="924626" y="334898"/>
                  </a:lnTo>
                  <a:lnTo>
                    <a:pt x="910826" y="342405"/>
                  </a:lnTo>
                  <a:lnTo>
                    <a:pt x="897025" y="350015"/>
                  </a:lnTo>
                  <a:lnTo>
                    <a:pt x="883225" y="357730"/>
                  </a:lnTo>
                  <a:lnTo>
                    <a:pt x="869424" y="365548"/>
                  </a:lnTo>
                  <a:lnTo>
                    <a:pt x="855624" y="373471"/>
                  </a:lnTo>
                  <a:lnTo>
                    <a:pt x="841824" y="381498"/>
                  </a:lnTo>
                  <a:lnTo>
                    <a:pt x="828023" y="389631"/>
                  </a:lnTo>
                  <a:lnTo>
                    <a:pt x="814223" y="397868"/>
                  </a:lnTo>
                  <a:lnTo>
                    <a:pt x="800422" y="406210"/>
                  </a:lnTo>
                  <a:lnTo>
                    <a:pt x="786622" y="414657"/>
                  </a:lnTo>
                  <a:lnTo>
                    <a:pt x="772822" y="423210"/>
                  </a:lnTo>
                  <a:lnTo>
                    <a:pt x="759021" y="431868"/>
                  </a:lnTo>
                  <a:lnTo>
                    <a:pt x="745221" y="440631"/>
                  </a:lnTo>
                  <a:lnTo>
                    <a:pt x="731420" y="449500"/>
                  </a:lnTo>
                  <a:lnTo>
                    <a:pt x="717620" y="458475"/>
                  </a:lnTo>
                  <a:lnTo>
                    <a:pt x="703820" y="467555"/>
                  </a:lnTo>
                  <a:lnTo>
                    <a:pt x="690019" y="476741"/>
                  </a:lnTo>
                  <a:lnTo>
                    <a:pt x="676219" y="486033"/>
                  </a:lnTo>
                  <a:lnTo>
                    <a:pt x="662418" y="495430"/>
                  </a:lnTo>
                  <a:lnTo>
                    <a:pt x="648618" y="504933"/>
                  </a:lnTo>
                  <a:lnTo>
                    <a:pt x="634818" y="514540"/>
                  </a:lnTo>
                  <a:lnTo>
                    <a:pt x="621017" y="524253"/>
                  </a:lnTo>
                  <a:lnTo>
                    <a:pt x="607217" y="534071"/>
                  </a:lnTo>
                  <a:lnTo>
                    <a:pt x="593416" y="543994"/>
                  </a:lnTo>
                  <a:lnTo>
                    <a:pt x="579616" y="554021"/>
                  </a:lnTo>
                  <a:lnTo>
                    <a:pt x="565816" y="564152"/>
                  </a:lnTo>
                  <a:lnTo>
                    <a:pt x="552015" y="574387"/>
                  </a:lnTo>
                  <a:lnTo>
                    <a:pt x="538215" y="584726"/>
                  </a:lnTo>
                  <a:lnTo>
                    <a:pt x="524414" y="595168"/>
                  </a:lnTo>
                  <a:lnTo>
                    <a:pt x="510614" y="605712"/>
                  </a:lnTo>
                  <a:lnTo>
                    <a:pt x="496814" y="616359"/>
                  </a:lnTo>
                  <a:lnTo>
                    <a:pt x="483013" y="627108"/>
                  </a:lnTo>
                  <a:lnTo>
                    <a:pt x="469213" y="637958"/>
                  </a:lnTo>
                  <a:lnTo>
                    <a:pt x="455413" y="648908"/>
                  </a:lnTo>
                  <a:lnTo>
                    <a:pt x="441612" y="659959"/>
                  </a:lnTo>
                  <a:lnTo>
                    <a:pt x="427812" y="671110"/>
                  </a:lnTo>
                  <a:lnTo>
                    <a:pt x="414011" y="682360"/>
                  </a:lnTo>
                  <a:lnTo>
                    <a:pt x="400211" y="693708"/>
                  </a:lnTo>
                  <a:lnTo>
                    <a:pt x="386411" y="705154"/>
                  </a:lnTo>
                  <a:lnTo>
                    <a:pt x="372610" y="716697"/>
                  </a:lnTo>
                  <a:lnTo>
                    <a:pt x="358810" y="728337"/>
                  </a:lnTo>
                  <a:lnTo>
                    <a:pt x="345009" y="740072"/>
                  </a:lnTo>
                  <a:lnTo>
                    <a:pt x="331209" y="751903"/>
                  </a:lnTo>
                  <a:lnTo>
                    <a:pt x="317409" y="763828"/>
                  </a:lnTo>
                  <a:lnTo>
                    <a:pt x="303608" y="775847"/>
                  </a:lnTo>
                  <a:lnTo>
                    <a:pt x="289808" y="787959"/>
                  </a:lnTo>
                  <a:lnTo>
                    <a:pt x="276007" y="800163"/>
                  </a:lnTo>
                  <a:lnTo>
                    <a:pt x="262207" y="812459"/>
                  </a:lnTo>
                  <a:lnTo>
                    <a:pt x="248407" y="824845"/>
                  </a:lnTo>
                  <a:lnTo>
                    <a:pt x="234606" y="837322"/>
                  </a:lnTo>
                  <a:lnTo>
                    <a:pt x="220806" y="849888"/>
                  </a:lnTo>
                  <a:lnTo>
                    <a:pt x="207005" y="862542"/>
                  </a:lnTo>
                  <a:lnTo>
                    <a:pt x="193205" y="875284"/>
                  </a:lnTo>
                  <a:lnTo>
                    <a:pt x="179405" y="888113"/>
                  </a:lnTo>
                  <a:lnTo>
                    <a:pt x="165604" y="901029"/>
                  </a:lnTo>
                  <a:lnTo>
                    <a:pt x="151804" y="914030"/>
                  </a:lnTo>
                  <a:lnTo>
                    <a:pt x="138003" y="927115"/>
                  </a:lnTo>
                  <a:lnTo>
                    <a:pt x="124203" y="940285"/>
                  </a:lnTo>
                  <a:lnTo>
                    <a:pt x="110403" y="953538"/>
                  </a:lnTo>
                  <a:lnTo>
                    <a:pt x="96602" y="966873"/>
                  </a:lnTo>
                  <a:lnTo>
                    <a:pt x="82802" y="980291"/>
                  </a:lnTo>
                  <a:lnTo>
                    <a:pt x="69001" y="993789"/>
                  </a:lnTo>
                  <a:lnTo>
                    <a:pt x="55201" y="1007368"/>
                  </a:lnTo>
                  <a:lnTo>
                    <a:pt x="41401" y="1021026"/>
                  </a:lnTo>
                  <a:lnTo>
                    <a:pt x="27600" y="1034763"/>
                  </a:lnTo>
                  <a:lnTo>
                    <a:pt x="13800" y="1048578"/>
                  </a:lnTo>
                  <a:lnTo>
                    <a:pt x="0" y="1062471"/>
                  </a:lnTo>
                  <a:lnTo>
                    <a:pt x="0" y="10624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148686" y="2245859"/>
              <a:ext cx="2967084" cy="549438"/>
            </a:xfrm>
            <a:custGeom>
              <a:avLst/>
              <a:pathLst>
                <a:path w="2967084" h="549438">
                  <a:moveTo>
                    <a:pt x="0" y="461090"/>
                  </a:moveTo>
                  <a:lnTo>
                    <a:pt x="13800" y="455368"/>
                  </a:lnTo>
                  <a:lnTo>
                    <a:pt x="27600" y="449699"/>
                  </a:lnTo>
                  <a:lnTo>
                    <a:pt x="41401" y="444081"/>
                  </a:lnTo>
                  <a:lnTo>
                    <a:pt x="55201" y="438511"/>
                  </a:lnTo>
                  <a:lnTo>
                    <a:pt x="69001" y="432988"/>
                  </a:lnTo>
                  <a:lnTo>
                    <a:pt x="82802" y="427511"/>
                  </a:lnTo>
                  <a:lnTo>
                    <a:pt x="96602" y="422078"/>
                  </a:lnTo>
                  <a:lnTo>
                    <a:pt x="110403" y="416685"/>
                  </a:lnTo>
                  <a:lnTo>
                    <a:pt x="124203" y="411333"/>
                  </a:lnTo>
                  <a:lnTo>
                    <a:pt x="138003" y="406017"/>
                  </a:lnTo>
                  <a:lnTo>
                    <a:pt x="151804" y="400736"/>
                  </a:lnTo>
                  <a:lnTo>
                    <a:pt x="165604" y="395489"/>
                  </a:lnTo>
                  <a:lnTo>
                    <a:pt x="179405" y="390271"/>
                  </a:lnTo>
                  <a:lnTo>
                    <a:pt x="193205" y="385082"/>
                  </a:lnTo>
                  <a:lnTo>
                    <a:pt x="207005" y="379919"/>
                  </a:lnTo>
                  <a:lnTo>
                    <a:pt x="220806" y="374780"/>
                  </a:lnTo>
                  <a:lnTo>
                    <a:pt x="234606" y="369662"/>
                  </a:lnTo>
                  <a:lnTo>
                    <a:pt x="248407" y="364564"/>
                  </a:lnTo>
                  <a:lnTo>
                    <a:pt x="262207" y="359482"/>
                  </a:lnTo>
                  <a:lnTo>
                    <a:pt x="276007" y="354415"/>
                  </a:lnTo>
                  <a:lnTo>
                    <a:pt x="289808" y="349360"/>
                  </a:lnTo>
                  <a:lnTo>
                    <a:pt x="303608" y="344316"/>
                  </a:lnTo>
                  <a:lnTo>
                    <a:pt x="317409" y="339280"/>
                  </a:lnTo>
                  <a:lnTo>
                    <a:pt x="331209" y="334250"/>
                  </a:lnTo>
                  <a:lnTo>
                    <a:pt x="345009" y="329225"/>
                  </a:lnTo>
                  <a:lnTo>
                    <a:pt x="358810" y="324203"/>
                  </a:lnTo>
                  <a:lnTo>
                    <a:pt x="372610" y="319182"/>
                  </a:lnTo>
                  <a:lnTo>
                    <a:pt x="386411" y="314160"/>
                  </a:lnTo>
                  <a:lnTo>
                    <a:pt x="400211" y="309136"/>
                  </a:lnTo>
                  <a:lnTo>
                    <a:pt x="414011" y="304109"/>
                  </a:lnTo>
                  <a:lnTo>
                    <a:pt x="427812" y="299077"/>
                  </a:lnTo>
                  <a:lnTo>
                    <a:pt x="441612" y="294039"/>
                  </a:lnTo>
                  <a:lnTo>
                    <a:pt x="455413" y="288994"/>
                  </a:lnTo>
                  <a:lnTo>
                    <a:pt x="469213" y="283942"/>
                  </a:lnTo>
                  <a:lnTo>
                    <a:pt x="483013" y="278882"/>
                  </a:lnTo>
                  <a:lnTo>
                    <a:pt x="496814" y="273812"/>
                  </a:lnTo>
                  <a:lnTo>
                    <a:pt x="510614" y="268733"/>
                  </a:lnTo>
                  <a:lnTo>
                    <a:pt x="524414" y="263645"/>
                  </a:lnTo>
                  <a:lnTo>
                    <a:pt x="538215" y="258547"/>
                  </a:lnTo>
                  <a:lnTo>
                    <a:pt x="552015" y="253439"/>
                  </a:lnTo>
                  <a:lnTo>
                    <a:pt x="565816" y="248322"/>
                  </a:lnTo>
                  <a:lnTo>
                    <a:pt x="579616" y="243196"/>
                  </a:lnTo>
                  <a:lnTo>
                    <a:pt x="593416" y="238062"/>
                  </a:lnTo>
                  <a:lnTo>
                    <a:pt x="607217" y="232920"/>
                  </a:lnTo>
                  <a:lnTo>
                    <a:pt x="621017" y="227771"/>
                  </a:lnTo>
                  <a:lnTo>
                    <a:pt x="634818" y="222616"/>
                  </a:lnTo>
                  <a:lnTo>
                    <a:pt x="648618" y="217457"/>
                  </a:lnTo>
                  <a:lnTo>
                    <a:pt x="662418" y="212294"/>
                  </a:lnTo>
                  <a:lnTo>
                    <a:pt x="676219" y="207130"/>
                  </a:lnTo>
                  <a:lnTo>
                    <a:pt x="690019" y="201966"/>
                  </a:lnTo>
                  <a:lnTo>
                    <a:pt x="703820" y="196803"/>
                  </a:lnTo>
                  <a:lnTo>
                    <a:pt x="717620" y="191645"/>
                  </a:lnTo>
                  <a:lnTo>
                    <a:pt x="731420" y="186493"/>
                  </a:lnTo>
                  <a:lnTo>
                    <a:pt x="745221" y="181350"/>
                  </a:lnTo>
                  <a:lnTo>
                    <a:pt x="759021" y="176218"/>
                  </a:lnTo>
                  <a:lnTo>
                    <a:pt x="772822" y="171100"/>
                  </a:lnTo>
                  <a:lnTo>
                    <a:pt x="786622" y="165999"/>
                  </a:lnTo>
                  <a:lnTo>
                    <a:pt x="800422" y="160918"/>
                  </a:lnTo>
                  <a:lnTo>
                    <a:pt x="814223" y="155860"/>
                  </a:lnTo>
                  <a:lnTo>
                    <a:pt x="828023" y="150829"/>
                  </a:lnTo>
                  <a:lnTo>
                    <a:pt x="841824" y="145828"/>
                  </a:lnTo>
                  <a:lnTo>
                    <a:pt x="855624" y="140861"/>
                  </a:lnTo>
                  <a:lnTo>
                    <a:pt x="869424" y="135931"/>
                  </a:lnTo>
                  <a:lnTo>
                    <a:pt x="883225" y="131042"/>
                  </a:lnTo>
                  <a:lnTo>
                    <a:pt x="897025" y="126199"/>
                  </a:lnTo>
                  <a:lnTo>
                    <a:pt x="910826" y="121406"/>
                  </a:lnTo>
                  <a:lnTo>
                    <a:pt x="924626" y="116666"/>
                  </a:lnTo>
                  <a:lnTo>
                    <a:pt x="938426" y="111984"/>
                  </a:lnTo>
                  <a:lnTo>
                    <a:pt x="952227" y="107364"/>
                  </a:lnTo>
                  <a:lnTo>
                    <a:pt x="966027" y="102811"/>
                  </a:lnTo>
                  <a:lnTo>
                    <a:pt x="979827" y="98328"/>
                  </a:lnTo>
                  <a:lnTo>
                    <a:pt x="993628" y="93919"/>
                  </a:lnTo>
                  <a:lnTo>
                    <a:pt x="1007428" y="89589"/>
                  </a:lnTo>
                  <a:lnTo>
                    <a:pt x="1021229" y="85342"/>
                  </a:lnTo>
                  <a:lnTo>
                    <a:pt x="1035029" y="81181"/>
                  </a:lnTo>
                  <a:lnTo>
                    <a:pt x="1048829" y="77110"/>
                  </a:lnTo>
                  <a:lnTo>
                    <a:pt x="1062630" y="73133"/>
                  </a:lnTo>
                  <a:lnTo>
                    <a:pt x="1076430" y="69252"/>
                  </a:lnTo>
                  <a:lnTo>
                    <a:pt x="1090231" y="65471"/>
                  </a:lnTo>
                  <a:lnTo>
                    <a:pt x="1104031" y="61793"/>
                  </a:lnTo>
                  <a:lnTo>
                    <a:pt x="1117831" y="58220"/>
                  </a:lnTo>
                  <a:lnTo>
                    <a:pt x="1131632" y="54754"/>
                  </a:lnTo>
                  <a:lnTo>
                    <a:pt x="1145432" y="51399"/>
                  </a:lnTo>
                  <a:lnTo>
                    <a:pt x="1159233" y="48154"/>
                  </a:lnTo>
                  <a:lnTo>
                    <a:pt x="1173033" y="45023"/>
                  </a:lnTo>
                  <a:lnTo>
                    <a:pt x="1186833" y="42006"/>
                  </a:lnTo>
                  <a:lnTo>
                    <a:pt x="1200634" y="39104"/>
                  </a:lnTo>
                  <a:lnTo>
                    <a:pt x="1214434" y="36319"/>
                  </a:lnTo>
                  <a:lnTo>
                    <a:pt x="1228235" y="33650"/>
                  </a:lnTo>
                  <a:lnTo>
                    <a:pt x="1242035" y="31098"/>
                  </a:lnTo>
                  <a:lnTo>
                    <a:pt x="1255835" y="28663"/>
                  </a:lnTo>
                  <a:lnTo>
                    <a:pt x="1269636" y="26345"/>
                  </a:lnTo>
                  <a:lnTo>
                    <a:pt x="1283436" y="24143"/>
                  </a:lnTo>
                  <a:lnTo>
                    <a:pt x="1297237" y="22057"/>
                  </a:lnTo>
                  <a:lnTo>
                    <a:pt x="1311037" y="20086"/>
                  </a:lnTo>
                  <a:lnTo>
                    <a:pt x="1324837" y="18226"/>
                  </a:lnTo>
                  <a:lnTo>
                    <a:pt x="1338638" y="16475"/>
                  </a:lnTo>
                  <a:lnTo>
                    <a:pt x="1352438" y="14832"/>
                  </a:lnTo>
                  <a:lnTo>
                    <a:pt x="1366239" y="13293"/>
                  </a:lnTo>
                  <a:lnTo>
                    <a:pt x="1380039" y="11855"/>
                  </a:lnTo>
                  <a:lnTo>
                    <a:pt x="1393839" y="10516"/>
                  </a:lnTo>
                  <a:lnTo>
                    <a:pt x="1407640" y="9272"/>
                  </a:lnTo>
                  <a:lnTo>
                    <a:pt x="1421440" y="8122"/>
                  </a:lnTo>
                  <a:lnTo>
                    <a:pt x="1435241" y="7060"/>
                  </a:lnTo>
                  <a:lnTo>
                    <a:pt x="1449041" y="6086"/>
                  </a:lnTo>
                  <a:lnTo>
                    <a:pt x="1462841" y="5195"/>
                  </a:lnTo>
                  <a:lnTo>
                    <a:pt x="1476642" y="4385"/>
                  </a:lnTo>
                  <a:lnTo>
                    <a:pt x="1490442" y="3653"/>
                  </a:lnTo>
                  <a:lnTo>
                    <a:pt x="1504242" y="2995"/>
                  </a:lnTo>
                  <a:lnTo>
                    <a:pt x="1518043" y="2410"/>
                  </a:lnTo>
                  <a:lnTo>
                    <a:pt x="1531843" y="1895"/>
                  </a:lnTo>
                  <a:lnTo>
                    <a:pt x="1545644" y="1446"/>
                  </a:lnTo>
                  <a:lnTo>
                    <a:pt x="1559444" y="1062"/>
                  </a:lnTo>
                  <a:lnTo>
                    <a:pt x="1573244" y="741"/>
                  </a:lnTo>
                  <a:lnTo>
                    <a:pt x="1587045" y="480"/>
                  </a:lnTo>
                  <a:lnTo>
                    <a:pt x="1600845" y="277"/>
                  </a:lnTo>
                  <a:lnTo>
                    <a:pt x="1614646" y="130"/>
                  </a:lnTo>
                  <a:lnTo>
                    <a:pt x="1628446" y="38"/>
                  </a:lnTo>
                  <a:lnTo>
                    <a:pt x="1642246" y="0"/>
                  </a:lnTo>
                  <a:lnTo>
                    <a:pt x="1656047" y="12"/>
                  </a:lnTo>
                  <a:lnTo>
                    <a:pt x="1669847" y="75"/>
                  </a:lnTo>
                  <a:lnTo>
                    <a:pt x="1683648" y="186"/>
                  </a:lnTo>
                  <a:lnTo>
                    <a:pt x="1697448" y="346"/>
                  </a:lnTo>
                  <a:lnTo>
                    <a:pt x="1711248" y="552"/>
                  </a:lnTo>
                  <a:lnTo>
                    <a:pt x="1725049" y="804"/>
                  </a:lnTo>
                  <a:lnTo>
                    <a:pt x="1738849" y="1101"/>
                  </a:lnTo>
                  <a:lnTo>
                    <a:pt x="1752650" y="1442"/>
                  </a:lnTo>
                  <a:lnTo>
                    <a:pt x="1766450" y="1827"/>
                  </a:lnTo>
                  <a:lnTo>
                    <a:pt x="1780250" y="2255"/>
                  </a:lnTo>
                  <a:lnTo>
                    <a:pt x="1794051" y="2724"/>
                  </a:lnTo>
                  <a:lnTo>
                    <a:pt x="1807851" y="3236"/>
                  </a:lnTo>
                  <a:lnTo>
                    <a:pt x="1821652" y="3788"/>
                  </a:lnTo>
                  <a:lnTo>
                    <a:pt x="1835452" y="4381"/>
                  </a:lnTo>
                  <a:lnTo>
                    <a:pt x="1849252" y="5014"/>
                  </a:lnTo>
                  <a:lnTo>
                    <a:pt x="1863053" y="5686"/>
                  </a:lnTo>
                  <a:lnTo>
                    <a:pt x="1876853" y="6398"/>
                  </a:lnTo>
                  <a:lnTo>
                    <a:pt x="1890654" y="7148"/>
                  </a:lnTo>
                  <a:lnTo>
                    <a:pt x="1904454" y="7936"/>
                  </a:lnTo>
                  <a:lnTo>
                    <a:pt x="1918254" y="8762"/>
                  </a:lnTo>
                  <a:lnTo>
                    <a:pt x="1932055" y="9625"/>
                  </a:lnTo>
                  <a:lnTo>
                    <a:pt x="1945855" y="10524"/>
                  </a:lnTo>
                  <a:lnTo>
                    <a:pt x="1959655" y="11459"/>
                  </a:lnTo>
                  <a:lnTo>
                    <a:pt x="1973456" y="12430"/>
                  </a:lnTo>
                  <a:lnTo>
                    <a:pt x="1987256" y="13435"/>
                  </a:lnTo>
                  <a:lnTo>
                    <a:pt x="2001057" y="14475"/>
                  </a:lnTo>
                  <a:lnTo>
                    <a:pt x="2014857" y="15547"/>
                  </a:lnTo>
                  <a:lnTo>
                    <a:pt x="2028657" y="16652"/>
                  </a:lnTo>
                  <a:lnTo>
                    <a:pt x="2042458" y="17788"/>
                  </a:lnTo>
                  <a:lnTo>
                    <a:pt x="2056258" y="18955"/>
                  </a:lnTo>
                  <a:lnTo>
                    <a:pt x="2070059" y="20150"/>
                  </a:lnTo>
                  <a:lnTo>
                    <a:pt x="2083859" y="21374"/>
                  </a:lnTo>
                  <a:lnTo>
                    <a:pt x="2097659" y="22623"/>
                  </a:lnTo>
                  <a:lnTo>
                    <a:pt x="2111460" y="23898"/>
                  </a:lnTo>
                  <a:lnTo>
                    <a:pt x="2125260" y="25196"/>
                  </a:lnTo>
                  <a:lnTo>
                    <a:pt x="2139061" y="26514"/>
                  </a:lnTo>
                  <a:lnTo>
                    <a:pt x="2152861" y="27852"/>
                  </a:lnTo>
                  <a:lnTo>
                    <a:pt x="2166661" y="29207"/>
                  </a:lnTo>
                  <a:lnTo>
                    <a:pt x="2180462" y="30575"/>
                  </a:lnTo>
                  <a:lnTo>
                    <a:pt x="2194262" y="31955"/>
                  </a:lnTo>
                  <a:lnTo>
                    <a:pt x="2208063" y="33343"/>
                  </a:lnTo>
                  <a:lnTo>
                    <a:pt x="2221863" y="34736"/>
                  </a:lnTo>
                  <a:lnTo>
                    <a:pt x="2235663" y="36130"/>
                  </a:lnTo>
                  <a:lnTo>
                    <a:pt x="2249464" y="37521"/>
                  </a:lnTo>
                  <a:lnTo>
                    <a:pt x="2263264" y="38904"/>
                  </a:lnTo>
                  <a:lnTo>
                    <a:pt x="2277065" y="40276"/>
                  </a:lnTo>
                  <a:lnTo>
                    <a:pt x="2290865" y="41631"/>
                  </a:lnTo>
                  <a:lnTo>
                    <a:pt x="2304665" y="42965"/>
                  </a:lnTo>
                  <a:lnTo>
                    <a:pt x="2318466" y="44271"/>
                  </a:lnTo>
                  <a:lnTo>
                    <a:pt x="2332266" y="45544"/>
                  </a:lnTo>
                  <a:lnTo>
                    <a:pt x="2346067" y="46778"/>
                  </a:lnTo>
                  <a:lnTo>
                    <a:pt x="2359867" y="47967"/>
                  </a:lnTo>
                  <a:lnTo>
                    <a:pt x="2373667" y="49105"/>
                  </a:lnTo>
                  <a:lnTo>
                    <a:pt x="2387468" y="50187"/>
                  </a:lnTo>
                  <a:lnTo>
                    <a:pt x="2401268" y="51207"/>
                  </a:lnTo>
                  <a:lnTo>
                    <a:pt x="2415068" y="52158"/>
                  </a:lnTo>
                  <a:lnTo>
                    <a:pt x="2428869" y="53035"/>
                  </a:lnTo>
                  <a:lnTo>
                    <a:pt x="2442669" y="53833"/>
                  </a:lnTo>
                  <a:lnTo>
                    <a:pt x="2456470" y="54545"/>
                  </a:lnTo>
                  <a:lnTo>
                    <a:pt x="2470270" y="55166"/>
                  </a:lnTo>
                  <a:lnTo>
                    <a:pt x="2484070" y="55692"/>
                  </a:lnTo>
                  <a:lnTo>
                    <a:pt x="2497871" y="56117"/>
                  </a:lnTo>
                  <a:lnTo>
                    <a:pt x="2511671" y="56438"/>
                  </a:lnTo>
                  <a:lnTo>
                    <a:pt x="2525472" y="56650"/>
                  </a:lnTo>
                  <a:lnTo>
                    <a:pt x="2539272" y="56750"/>
                  </a:lnTo>
                  <a:lnTo>
                    <a:pt x="2553072" y="56735"/>
                  </a:lnTo>
                  <a:lnTo>
                    <a:pt x="2566873" y="56601"/>
                  </a:lnTo>
                  <a:lnTo>
                    <a:pt x="2580673" y="56348"/>
                  </a:lnTo>
                  <a:lnTo>
                    <a:pt x="2594474" y="55973"/>
                  </a:lnTo>
                  <a:lnTo>
                    <a:pt x="2608274" y="55475"/>
                  </a:lnTo>
                  <a:lnTo>
                    <a:pt x="2622074" y="54854"/>
                  </a:lnTo>
                  <a:lnTo>
                    <a:pt x="2635875" y="54109"/>
                  </a:lnTo>
                  <a:lnTo>
                    <a:pt x="2649675" y="53242"/>
                  </a:lnTo>
                  <a:lnTo>
                    <a:pt x="2663476" y="52253"/>
                  </a:lnTo>
                  <a:lnTo>
                    <a:pt x="2677276" y="51145"/>
                  </a:lnTo>
                  <a:lnTo>
                    <a:pt x="2691076" y="49918"/>
                  </a:lnTo>
                  <a:lnTo>
                    <a:pt x="2704877" y="48578"/>
                  </a:lnTo>
                  <a:lnTo>
                    <a:pt x="2718677" y="47126"/>
                  </a:lnTo>
                  <a:lnTo>
                    <a:pt x="2732478" y="45567"/>
                  </a:lnTo>
                  <a:lnTo>
                    <a:pt x="2746278" y="43907"/>
                  </a:lnTo>
                  <a:lnTo>
                    <a:pt x="2760078" y="42149"/>
                  </a:lnTo>
                  <a:lnTo>
                    <a:pt x="2773879" y="40300"/>
                  </a:lnTo>
                  <a:lnTo>
                    <a:pt x="2787679" y="38367"/>
                  </a:lnTo>
                  <a:lnTo>
                    <a:pt x="2801480" y="36356"/>
                  </a:lnTo>
                  <a:lnTo>
                    <a:pt x="2815280" y="34275"/>
                  </a:lnTo>
                  <a:lnTo>
                    <a:pt x="2829080" y="32131"/>
                  </a:lnTo>
                  <a:lnTo>
                    <a:pt x="2842881" y="29932"/>
                  </a:lnTo>
                  <a:lnTo>
                    <a:pt x="2856681" y="27686"/>
                  </a:lnTo>
                  <a:lnTo>
                    <a:pt x="2870482" y="25403"/>
                  </a:lnTo>
                  <a:lnTo>
                    <a:pt x="2884282" y="23091"/>
                  </a:lnTo>
                  <a:lnTo>
                    <a:pt x="2898082" y="20759"/>
                  </a:lnTo>
                  <a:lnTo>
                    <a:pt x="2911883" y="18416"/>
                  </a:lnTo>
                  <a:lnTo>
                    <a:pt x="2925683" y="16072"/>
                  </a:lnTo>
                  <a:lnTo>
                    <a:pt x="2939483" y="13734"/>
                  </a:lnTo>
                  <a:lnTo>
                    <a:pt x="2953284" y="11412"/>
                  </a:lnTo>
                  <a:lnTo>
                    <a:pt x="2967084" y="9116"/>
                  </a:lnTo>
                  <a:lnTo>
                    <a:pt x="2967084" y="537516"/>
                  </a:lnTo>
                  <a:lnTo>
                    <a:pt x="2953284" y="522281"/>
                  </a:lnTo>
                  <a:lnTo>
                    <a:pt x="2939483" y="507226"/>
                  </a:lnTo>
                  <a:lnTo>
                    <a:pt x="2925683" y="492362"/>
                  </a:lnTo>
                  <a:lnTo>
                    <a:pt x="2911883" y="477701"/>
                  </a:lnTo>
                  <a:lnTo>
                    <a:pt x="2898082" y="463255"/>
                  </a:lnTo>
                  <a:lnTo>
                    <a:pt x="2884282" y="449034"/>
                  </a:lnTo>
                  <a:lnTo>
                    <a:pt x="2870482" y="435049"/>
                  </a:lnTo>
                  <a:lnTo>
                    <a:pt x="2856681" y="421310"/>
                  </a:lnTo>
                  <a:lnTo>
                    <a:pt x="2842881" y="407828"/>
                  </a:lnTo>
                  <a:lnTo>
                    <a:pt x="2829080" y="394611"/>
                  </a:lnTo>
                  <a:lnTo>
                    <a:pt x="2815280" y="381668"/>
                  </a:lnTo>
                  <a:lnTo>
                    <a:pt x="2801480" y="369008"/>
                  </a:lnTo>
                  <a:lnTo>
                    <a:pt x="2787679" y="356636"/>
                  </a:lnTo>
                  <a:lnTo>
                    <a:pt x="2773879" y="344561"/>
                  </a:lnTo>
                  <a:lnTo>
                    <a:pt x="2760078" y="332788"/>
                  </a:lnTo>
                  <a:lnTo>
                    <a:pt x="2746278" y="321321"/>
                  </a:lnTo>
                  <a:lnTo>
                    <a:pt x="2732478" y="310165"/>
                  </a:lnTo>
                  <a:lnTo>
                    <a:pt x="2718677" y="299324"/>
                  </a:lnTo>
                  <a:lnTo>
                    <a:pt x="2704877" y="288798"/>
                  </a:lnTo>
                  <a:lnTo>
                    <a:pt x="2691076" y="278591"/>
                  </a:lnTo>
                  <a:lnTo>
                    <a:pt x="2677276" y="268702"/>
                  </a:lnTo>
                  <a:lnTo>
                    <a:pt x="2663476" y="259131"/>
                  </a:lnTo>
                  <a:lnTo>
                    <a:pt x="2649675" y="249878"/>
                  </a:lnTo>
                  <a:lnTo>
                    <a:pt x="2635875" y="240940"/>
                  </a:lnTo>
                  <a:lnTo>
                    <a:pt x="2622074" y="232315"/>
                  </a:lnTo>
                  <a:lnTo>
                    <a:pt x="2608274" y="223999"/>
                  </a:lnTo>
                  <a:lnTo>
                    <a:pt x="2594474" y="215989"/>
                  </a:lnTo>
                  <a:lnTo>
                    <a:pt x="2580673" y="208278"/>
                  </a:lnTo>
                  <a:lnTo>
                    <a:pt x="2566873" y="200862"/>
                  </a:lnTo>
                  <a:lnTo>
                    <a:pt x="2553072" y="193735"/>
                  </a:lnTo>
                  <a:lnTo>
                    <a:pt x="2539272" y="186890"/>
                  </a:lnTo>
                  <a:lnTo>
                    <a:pt x="2525472" y="180319"/>
                  </a:lnTo>
                  <a:lnTo>
                    <a:pt x="2511671" y="174015"/>
                  </a:lnTo>
                  <a:lnTo>
                    <a:pt x="2497871" y="167969"/>
                  </a:lnTo>
                  <a:lnTo>
                    <a:pt x="2484070" y="162173"/>
                  </a:lnTo>
                  <a:lnTo>
                    <a:pt x="2470270" y="156617"/>
                  </a:lnTo>
                  <a:lnTo>
                    <a:pt x="2456470" y="151293"/>
                  </a:lnTo>
                  <a:lnTo>
                    <a:pt x="2442669" y="146190"/>
                  </a:lnTo>
                  <a:lnTo>
                    <a:pt x="2428869" y="141299"/>
                  </a:lnTo>
                  <a:lnTo>
                    <a:pt x="2415068" y="136609"/>
                  </a:lnTo>
                  <a:lnTo>
                    <a:pt x="2401268" y="132111"/>
                  </a:lnTo>
                  <a:lnTo>
                    <a:pt x="2387468" y="127793"/>
                  </a:lnTo>
                  <a:lnTo>
                    <a:pt x="2373667" y="123646"/>
                  </a:lnTo>
                  <a:lnTo>
                    <a:pt x="2359867" y="119660"/>
                  </a:lnTo>
                  <a:lnTo>
                    <a:pt x="2346067" y="115824"/>
                  </a:lnTo>
                  <a:lnTo>
                    <a:pt x="2332266" y="112128"/>
                  </a:lnTo>
                  <a:lnTo>
                    <a:pt x="2318466" y="108564"/>
                  </a:lnTo>
                  <a:lnTo>
                    <a:pt x="2304665" y="105121"/>
                  </a:lnTo>
                  <a:lnTo>
                    <a:pt x="2290865" y="101792"/>
                  </a:lnTo>
                  <a:lnTo>
                    <a:pt x="2277065" y="98570"/>
                  </a:lnTo>
                  <a:lnTo>
                    <a:pt x="2263264" y="95447"/>
                  </a:lnTo>
                  <a:lnTo>
                    <a:pt x="2249464" y="92416"/>
                  </a:lnTo>
                  <a:lnTo>
                    <a:pt x="2235663" y="89471"/>
                  </a:lnTo>
                  <a:lnTo>
                    <a:pt x="2221863" y="86608"/>
                  </a:lnTo>
                  <a:lnTo>
                    <a:pt x="2208063" y="83821"/>
                  </a:lnTo>
                  <a:lnTo>
                    <a:pt x="2194262" y="81105"/>
                  </a:lnTo>
                  <a:lnTo>
                    <a:pt x="2180462" y="78457"/>
                  </a:lnTo>
                  <a:lnTo>
                    <a:pt x="2166661" y="75874"/>
                  </a:lnTo>
                  <a:lnTo>
                    <a:pt x="2152861" y="73352"/>
                  </a:lnTo>
                  <a:lnTo>
                    <a:pt x="2139061" y="70888"/>
                  </a:lnTo>
                  <a:lnTo>
                    <a:pt x="2125260" y="68481"/>
                  </a:lnTo>
                  <a:lnTo>
                    <a:pt x="2111460" y="66128"/>
                  </a:lnTo>
                  <a:lnTo>
                    <a:pt x="2097659" y="63828"/>
                  </a:lnTo>
                  <a:lnTo>
                    <a:pt x="2083859" y="61580"/>
                  </a:lnTo>
                  <a:lnTo>
                    <a:pt x="2070059" y="59382"/>
                  </a:lnTo>
                  <a:lnTo>
                    <a:pt x="2056258" y="57234"/>
                  </a:lnTo>
                  <a:lnTo>
                    <a:pt x="2042458" y="55134"/>
                  </a:lnTo>
                  <a:lnTo>
                    <a:pt x="2028657" y="53084"/>
                  </a:lnTo>
                  <a:lnTo>
                    <a:pt x="2014857" y="51082"/>
                  </a:lnTo>
                  <a:lnTo>
                    <a:pt x="2001057" y="49128"/>
                  </a:lnTo>
                  <a:lnTo>
                    <a:pt x="1987256" y="47223"/>
                  </a:lnTo>
                  <a:lnTo>
                    <a:pt x="1973456" y="45368"/>
                  </a:lnTo>
                  <a:lnTo>
                    <a:pt x="1959655" y="43562"/>
                  </a:lnTo>
                  <a:lnTo>
                    <a:pt x="1945855" y="41805"/>
                  </a:lnTo>
                  <a:lnTo>
                    <a:pt x="1932055" y="40100"/>
                  </a:lnTo>
                  <a:lnTo>
                    <a:pt x="1918254" y="38445"/>
                  </a:lnTo>
                  <a:lnTo>
                    <a:pt x="1904454" y="36843"/>
                  </a:lnTo>
                  <a:lnTo>
                    <a:pt x="1890654" y="35295"/>
                  </a:lnTo>
                  <a:lnTo>
                    <a:pt x="1876853" y="33800"/>
                  </a:lnTo>
                  <a:lnTo>
                    <a:pt x="1863053" y="32360"/>
                  </a:lnTo>
                  <a:lnTo>
                    <a:pt x="1849252" y="30976"/>
                  </a:lnTo>
                  <a:lnTo>
                    <a:pt x="1835452" y="29650"/>
                  </a:lnTo>
                  <a:lnTo>
                    <a:pt x="1821652" y="28383"/>
                  </a:lnTo>
                  <a:lnTo>
                    <a:pt x="1807851" y="27175"/>
                  </a:lnTo>
                  <a:lnTo>
                    <a:pt x="1794051" y="26028"/>
                  </a:lnTo>
                  <a:lnTo>
                    <a:pt x="1780250" y="24943"/>
                  </a:lnTo>
                  <a:lnTo>
                    <a:pt x="1766450" y="23922"/>
                  </a:lnTo>
                  <a:lnTo>
                    <a:pt x="1752650" y="22967"/>
                  </a:lnTo>
                  <a:lnTo>
                    <a:pt x="1738849" y="22077"/>
                  </a:lnTo>
                  <a:lnTo>
                    <a:pt x="1725049" y="21256"/>
                  </a:lnTo>
                  <a:lnTo>
                    <a:pt x="1711248" y="20504"/>
                  </a:lnTo>
                  <a:lnTo>
                    <a:pt x="1697448" y="19823"/>
                  </a:lnTo>
                  <a:lnTo>
                    <a:pt x="1683648" y="19214"/>
                  </a:lnTo>
                  <a:lnTo>
                    <a:pt x="1669847" y="18679"/>
                  </a:lnTo>
                  <a:lnTo>
                    <a:pt x="1656047" y="18219"/>
                  </a:lnTo>
                  <a:lnTo>
                    <a:pt x="1642246" y="17836"/>
                  </a:lnTo>
                  <a:lnTo>
                    <a:pt x="1628446" y="17531"/>
                  </a:lnTo>
                  <a:lnTo>
                    <a:pt x="1614646" y="17305"/>
                  </a:lnTo>
                  <a:lnTo>
                    <a:pt x="1600845" y="17162"/>
                  </a:lnTo>
                  <a:lnTo>
                    <a:pt x="1587045" y="17100"/>
                  </a:lnTo>
                  <a:lnTo>
                    <a:pt x="1573244" y="17123"/>
                  </a:lnTo>
                  <a:lnTo>
                    <a:pt x="1559444" y="17232"/>
                  </a:lnTo>
                  <a:lnTo>
                    <a:pt x="1545644" y="17428"/>
                  </a:lnTo>
                  <a:lnTo>
                    <a:pt x="1531843" y="17712"/>
                  </a:lnTo>
                  <a:lnTo>
                    <a:pt x="1518043" y="18086"/>
                  </a:lnTo>
                  <a:lnTo>
                    <a:pt x="1504242" y="18552"/>
                  </a:lnTo>
                  <a:lnTo>
                    <a:pt x="1490442" y="19112"/>
                  </a:lnTo>
                  <a:lnTo>
                    <a:pt x="1476642" y="19765"/>
                  </a:lnTo>
                  <a:lnTo>
                    <a:pt x="1462841" y="20515"/>
                  </a:lnTo>
                  <a:lnTo>
                    <a:pt x="1449041" y="21363"/>
                  </a:lnTo>
                  <a:lnTo>
                    <a:pt x="1435241" y="22310"/>
                  </a:lnTo>
                  <a:lnTo>
                    <a:pt x="1421440" y="23358"/>
                  </a:lnTo>
                  <a:lnTo>
                    <a:pt x="1407640" y="24509"/>
                  </a:lnTo>
                  <a:lnTo>
                    <a:pt x="1393839" y="25764"/>
                  </a:lnTo>
                  <a:lnTo>
                    <a:pt x="1380039" y="27125"/>
                  </a:lnTo>
                  <a:lnTo>
                    <a:pt x="1366239" y="28593"/>
                  </a:lnTo>
                  <a:lnTo>
                    <a:pt x="1352438" y="30172"/>
                  </a:lnTo>
                  <a:lnTo>
                    <a:pt x="1338638" y="31861"/>
                  </a:lnTo>
                  <a:lnTo>
                    <a:pt x="1324837" y="33663"/>
                  </a:lnTo>
                  <a:lnTo>
                    <a:pt x="1311037" y="35579"/>
                  </a:lnTo>
                  <a:lnTo>
                    <a:pt x="1297237" y="37612"/>
                  </a:lnTo>
                  <a:lnTo>
                    <a:pt x="1283436" y="39761"/>
                  </a:lnTo>
                  <a:lnTo>
                    <a:pt x="1269636" y="42028"/>
                  </a:lnTo>
                  <a:lnTo>
                    <a:pt x="1255835" y="44415"/>
                  </a:lnTo>
                  <a:lnTo>
                    <a:pt x="1242035" y="46920"/>
                  </a:lnTo>
                  <a:lnTo>
                    <a:pt x="1228235" y="49543"/>
                  </a:lnTo>
                  <a:lnTo>
                    <a:pt x="1214434" y="52285"/>
                  </a:lnTo>
                  <a:lnTo>
                    <a:pt x="1200634" y="55145"/>
                  </a:lnTo>
                  <a:lnTo>
                    <a:pt x="1186833" y="58123"/>
                  </a:lnTo>
                  <a:lnTo>
                    <a:pt x="1173033" y="61218"/>
                  </a:lnTo>
                  <a:lnTo>
                    <a:pt x="1159233" y="64430"/>
                  </a:lnTo>
                  <a:lnTo>
                    <a:pt x="1145432" y="67757"/>
                  </a:lnTo>
                  <a:lnTo>
                    <a:pt x="1131632" y="71199"/>
                  </a:lnTo>
                  <a:lnTo>
                    <a:pt x="1117831" y="74754"/>
                  </a:lnTo>
                  <a:lnTo>
                    <a:pt x="1104031" y="78422"/>
                  </a:lnTo>
                  <a:lnTo>
                    <a:pt x="1090231" y="82200"/>
                  </a:lnTo>
                  <a:lnTo>
                    <a:pt x="1076430" y="86087"/>
                  </a:lnTo>
                  <a:lnTo>
                    <a:pt x="1062630" y="90082"/>
                  </a:lnTo>
                  <a:lnTo>
                    <a:pt x="1048829" y="94181"/>
                  </a:lnTo>
                  <a:lnTo>
                    <a:pt x="1035029" y="98384"/>
                  </a:lnTo>
                  <a:lnTo>
                    <a:pt x="1021229" y="102688"/>
                  </a:lnTo>
                  <a:lnTo>
                    <a:pt x="1007428" y="107090"/>
                  </a:lnTo>
                  <a:lnTo>
                    <a:pt x="993628" y="111589"/>
                  </a:lnTo>
                  <a:lnTo>
                    <a:pt x="979827" y="116180"/>
                  </a:lnTo>
                  <a:lnTo>
                    <a:pt x="966027" y="120863"/>
                  </a:lnTo>
                  <a:lnTo>
                    <a:pt x="952227" y="125633"/>
                  </a:lnTo>
                  <a:lnTo>
                    <a:pt x="938426" y="130487"/>
                  </a:lnTo>
                  <a:lnTo>
                    <a:pt x="924626" y="135424"/>
                  </a:lnTo>
                  <a:lnTo>
                    <a:pt x="910826" y="140439"/>
                  </a:lnTo>
                  <a:lnTo>
                    <a:pt x="897025" y="145529"/>
                  </a:lnTo>
                  <a:lnTo>
                    <a:pt x="883225" y="150691"/>
                  </a:lnTo>
                  <a:lnTo>
                    <a:pt x="869424" y="155923"/>
                  </a:lnTo>
                  <a:lnTo>
                    <a:pt x="855624" y="161219"/>
                  </a:lnTo>
                  <a:lnTo>
                    <a:pt x="841824" y="166578"/>
                  </a:lnTo>
                  <a:lnTo>
                    <a:pt x="828023" y="171995"/>
                  </a:lnTo>
                  <a:lnTo>
                    <a:pt x="814223" y="177467"/>
                  </a:lnTo>
                  <a:lnTo>
                    <a:pt x="800422" y="182992"/>
                  </a:lnTo>
                  <a:lnTo>
                    <a:pt x="786622" y="188565"/>
                  </a:lnTo>
                  <a:lnTo>
                    <a:pt x="772822" y="194184"/>
                  </a:lnTo>
                  <a:lnTo>
                    <a:pt x="759021" y="199846"/>
                  </a:lnTo>
                  <a:lnTo>
                    <a:pt x="745221" y="205547"/>
                  </a:lnTo>
                  <a:lnTo>
                    <a:pt x="731420" y="211285"/>
                  </a:lnTo>
                  <a:lnTo>
                    <a:pt x="717620" y="217057"/>
                  </a:lnTo>
                  <a:lnTo>
                    <a:pt x="703820" y="222861"/>
                  </a:lnTo>
                  <a:lnTo>
                    <a:pt x="690019" y="228693"/>
                  </a:lnTo>
                  <a:lnTo>
                    <a:pt x="676219" y="234552"/>
                  </a:lnTo>
                  <a:lnTo>
                    <a:pt x="662418" y="240435"/>
                  </a:lnTo>
                  <a:lnTo>
                    <a:pt x="648618" y="246341"/>
                  </a:lnTo>
                  <a:lnTo>
                    <a:pt x="634818" y="252268"/>
                  </a:lnTo>
                  <a:lnTo>
                    <a:pt x="621017" y="258214"/>
                  </a:lnTo>
                  <a:lnTo>
                    <a:pt x="607217" y="264178"/>
                  </a:lnTo>
                  <a:lnTo>
                    <a:pt x="593416" y="270158"/>
                  </a:lnTo>
                  <a:lnTo>
                    <a:pt x="579616" y="276154"/>
                  </a:lnTo>
                  <a:lnTo>
                    <a:pt x="565816" y="282164"/>
                  </a:lnTo>
                  <a:lnTo>
                    <a:pt x="552015" y="288188"/>
                  </a:lnTo>
                  <a:lnTo>
                    <a:pt x="538215" y="294226"/>
                  </a:lnTo>
                  <a:lnTo>
                    <a:pt x="524414" y="300276"/>
                  </a:lnTo>
                  <a:lnTo>
                    <a:pt x="510614" y="306340"/>
                  </a:lnTo>
                  <a:lnTo>
                    <a:pt x="496814" y="312416"/>
                  </a:lnTo>
                  <a:lnTo>
                    <a:pt x="483013" y="318505"/>
                  </a:lnTo>
                  <a:lnTo>
                    <a:pt x="469213" y="324607"/>
                  </a:lnTo>
                  <a:lnTo>
                    <a:pt x="455413" y="330724"/>
                  </a:lnTo>
                  <a:lnTo>
                    <a:pt x="441612" y="336854"/>
                  </a:lnTo>
                  <a:lnTo>
                    <a:pt x="427812" y="343000"/>
                  </a:lnTo>
                  <a:lnTo>
                    <a:pt x="414011" y="349161"/>
                  </a:lnTo>
                  <a:lnTo>
                    <a:pt x="400211" y="355340"/>
                  </a:lnTo>
                  <a:lnTo>
                    <a:pt x="386411" y="361537"/>
                  </a:lnTo>
                  <a:lnTo>
                    <a:pt x="372610" y="367753"/>
                  </a:lnTo>
                  <a:lnTo>
                    <a:pt x="358810" y="373990"/>
                  </a:lnTo>
                  <a:lnTo>
                    <a:pt x="345009" y="380250"/>
                  </a:lnTo>
                  <a:lnTo>
                    <a:pt x="331209" y="386533"/>
                  </a:lnTo>
                  <a:lnTo>
                    <a:pt x="317409" y="392842"/>
                  </a:lnTo>
                  <a:lnTo>
                    <a:pt x="303608" y="399178"/>
                  </a:lnTo>
                  <a:lnTo>
                    <a:pt x="289808" y="405543"/>
                  </a:lnTo>
                  <a:lnTo>
                    <a:pt x="276007" y="411939"/>
                  </a:lnTo>
                  <a:lnTo>
                    <a:pt x="262207" y="418368"/>
                  </a:lnTo>
                  <a:lnTo>
                    <a:pt x="248407" y="424831"/>
                  </a:lnTo>
                  <a:lnTo>
                    <a:pt x="234606" y="431332"/>
                  </a:lnTo>
                  <a:lnTo>
                    <a:pt x="220806" y="437871"/>
                  </a:lnTo>
                  <a:lnTo>
                    <a:pt x="207005" y="444452"/>
                  </a:lnTo>
                  <a:lnTo>
                    <a:pt x="193205" y="451075"/>
                  </a:lnTo>
                  <a:lnTo>
                    <a:pt x="179405" y="457744"/>
                  </a:lnTo>
                  <a:lnTo>
                    <a:pt x="165604" y="464460"/>
                  </a:lnTo>
                  <a:lnTo>
                    <a:pt x="151804" y="471225"/>
                  </a:lnTo>
                  <a:lnTo>
                    <a:pt x="138003" y="478041"/>
                  </a:lnTo>
                  <a:lnTo>
                    <a:pt x="124203" y="484910"/>
                  </a:lnTo>
                  <a:lnTo>
                    <a:pt x="110403" y="491835"/>
                  </a:lnTo>
                  <a:lnTo>
                    <a:pt x="96602" y="498817"/>
                  </a:lnTo>
                  <a:lnTo>
                    <a:pt x="82802" y="505858"/>
                  </a:lnTo>
                  <a:lnTo>
                    <a:pt x="69001" y="512960"/>
                  </a:lnTo>
                  <a:lnTo>
                    <a:pt x="55201" y="520125"/>
                  </a:lnTo>
                  <a:lnTo>
                    <a:pt x="41401" y="527353"/>
                  </a:lnTo>
                  <a:lnTo>
                    <a:pt x="27600" y="534647"/>
                  </a:lnTo>
                  <a:lnTo>
                    <a:pt x="13800" y="542009"/>
                  </a:lnTo>
                  <a:lnTo>
                    <a:pt x="0" y="549438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48686" y="2245859"/>
              <a:ext cx="2967084" cy="461090"/>
            </a:xfrm>
            <a:custGeom>
              <a:avLst/>
              <a:pathLst>
                <a:path w="2967084" h="461090">
                  <a:moveTo>
                    <a:pt x="0" y="461090"/>
                  </a:moveTo>
                  <a:lnTo>
                    <a:pt x="0" y="461090"/>
                  </a:lnTo>
                  <a:lnTo>
                    <a:pt x="13800" y="455368"/>
                  </a:lnTo>
                  <a:lnTo>
                    <a:pt x="27600" y="449699"/>
                  </a:lnTo>
                  <a:lnTo>
                    <a:pt x="41401" y="444081"/>
                  </a:lnTo>
                  <a:lnTo>
                    <a:pt x="55201" y="438511"/>
                  </a:lnTo>
                  <a:lnTo>
                    <a:pt x="69001" y="432988"/>
                  </a:lnTo>
                  <a:lnTo>
                    <a:pt x="82802" y="427511"/>
                  </a:lnTo>
                  <a:lnTo>
                    <a:pt x="96602" y="422078"/>
                  </a:lnTo>
                  <a:lnTo>
                    <a:pt x="110403" y="416685"/>
                  </a:lnTo>
                  <a:lnTo>
                    <a:pt x="124203" y="411333"/>
                  </a:lnTo>
                  <a:lnTo>
                    <a:pt x="138003" y="406017"/>
                  </a:lnTo>
                  <a:lnTo>
                    <a:pt x="151804" y="400736"/>
                  </a:lnTo>
                  <a:lnTo>
                    <a:pt x="165604" y="395489"/>
                  </a:lnTo>
                  <a:lnTo>
                    <a:pt x="179405" y="390271"/>
                  </a:lnTo>
                  <a:lnTo>
                    <a:pt x="193205" y="385082"/>
                  </a:lnTo>
                  <a:lnTo>
                    <a:pt x="207005" y="379919"/>
                  </a:lnTo>
                  <a:lnTo>
                    <a:pt x="220806" y="374780"/>
                  </a:lnTo>
                  <a:lnTo>
                    <a:pt x="234606" y="369662"/>
                  </a:lnTo>
                  <a:lnTo>
                    <a:pt x="248407" y="364564"/>
                  </a:lnTo>
                  <a:lnTo>
                    <a:pt x="262207" y="359482"/>
                  </a:lnTo>
                  <a:lnTo>
                    <a:pt x="276007" y="354415"/>
                  </a:lnTo>
                  <a:lnTo>
                    <a:pt x="289808" y="349360"/>
                  </a:lnTo>
                  <a:lnTo>
                    <a:pt x="303608" y="344316"/>
                  </a:lnTo>
                  <a:lnTo>
                    <a:pt x="317409" y="339280"/>
                  </a:lnTo>
                  <a:lnTo>
                    <a:pt x="331209" y="334250"/>
                  </a:lnTo>
                  <a:lnTo>
                    <a:pt x="345009" y="329225"/>
                  </a:lnTo>
                  <a:lnTo>
                    <a:pt x="358810" y="324203"/>
                  </a:lnTo>
                  <a:lnTo>
                    <a:pt x="372610" y="319182"/>
                  </a:lnTo>
                  <a:lnTo>
                    <a:pt x="386411" y="314160"/>
                  </a:lnTo>
                  <a:lnTo>
                    <a:pt x="400211" y="309136"/>
                  </a:lnTo>
                  <a:lnTo>
                    <a:pt x="414011" y="304109"/>
                  </a:lnTo>
                  <a:lnTo>
                    <a:pt x="427812" y="299077"/>
                  </a:lnTo>
                  <a:lnTo>
                    <a:pt x="441612" y="294039"/>
                  </a:lnTo>
                  <a:lnTo>
                    <a:pt x="455413" y="288994"/>
                  </a:lnTo>
                  <a:lnTo>
                    <a:pt x="469213" y="283942"/>
                  </a:lnTo>
                  <a:lnTo>
                    <a:pt x="483013" y="278882"/>
                  </a:lnTo>
                  <a:lnTo>
                    <a:pt x="496814" y="273812"/>
                  </a:lnTo>
                  <a:lnTo>
                    <a:pt x="510614" y="268733"/>
                  </a:lnTo>
                  <a:lnTo>
                    <a:pt x="524414" y="263645"/>
                  </a:lnTo>
                  <a:lnTo>
                    <a:pt x="538215" y="258547"/>
                  </a:lnTo>
                  <a:lnTo>
                    <a:pt x="552015" y="253439"/>
                  </a:lnTo>
                  <a:lnTo>
                    <a:pt x="565816" y="248322"/>
                  </a:lnTo>
                  <a:lnTo>
                    <a:pt x="579616" y="243196"/>
                  </a:lnTo>
                  <a:lnTo>
                    <a:pt x="593416" y="238062"/>
                  </a:lnTo>
                  <a:lnTo>
                    <a:pt x="607217" y="232920"/>
                  </a:lnTo>
                  <a:lnTo>
                    <a:pt x="621017" y="227771"/>
                  </a:lnTo>
                  <a:lnTo>
                    <a:pt x="634818" y="222616"/>
                  </a:lnTo>
                  <a:lnTo>
                    <a:pt x="648618" y="217457"/>
                  </a:lnTo>
                  <a:lnTo>
                    <a:pt x="662418" y="212294"/>
                  </a:lnTo>
                  <a:lnTo>
                    <a:pt x="676219" y="207130"/>
                  </a:lnTo>
                  <a:lnTo>
                    <a:pt x="690019" y="201966"/>
                  </a:lnTo>
                  <a:lnTo>
                    <a:pt x="703820" y="196803"/>
                  </a:lnTo>
                  <a:lnTo>
                    <a:pt x="717620" y="191645"/>
                  </a:lnTo>
                  <a:lnTo>
                    <a:pt x="731420" y="186493"/>
                  </a:lnTo>
                  <a:lnTo>
                    <a:pt x="745221" y="181350"/>
                  </a:lnTo>
                  <a:lnTo>
                    <a:pt x="759021" y="176218"/>
                  </a:lnTo>
                  <a:lnTo>
                    <a:pt x="772822" y="171100"/>
                  </a:lnTo>
                  <a:lnTo>
                    <a:pt x="786622" y="165999"/>
                  </a:lnTo>
                  <a:lnTo>
                    <a:pt x="800422" y="160918"/>
                  </a:lnTo>
                  <a:lnTo>
                    <a:pt x="814223" y="155860"/>
                  </a:lnTo>
                  <a:lnTo>
                    <a:pt x="828023" y="150829"/>
                  </a:lnTo>
                  <a:lnTo>
                    <a:pt x="841824" y="145828"/>
                  </a:lnTo>
                  <a:lnTo>
                    <a:pt x="855624" y="140861"/>
                  </a:lnTo>
                  <a:lnTo>
                    <a:pt x="869424" y="135931"/>
                  </a:lnTo>
                  <a:lnTo>
                    <a:pt x="883225" y="131042"/>
                  </a:lnTo>
                  <a:lnTo>
                    <a:pt x="897025" y="126199"/>
                  </a:lnTo>
                  <a:lnTo>
                    <a:pt x="910826" y="121406"/>
                  </a:lnTo>
                  <a:lnTo>
                    <a:pt x="924626" y="116666"/>
                  </a:lnTo>
                  <a:lnTo>
                    <a:pt x="938426" y="111984"/>
                  </a:lnTo>
                  <a:lnTo>
                    <a:pt x="952227" y="107364"/>
                  </a:lnTo>
                  <a:lnTo>
                    <a:pt x="966027" y="102811"/>
                  </a:lnTo>
                  <a:lnTo>
                    <a:pt x="979827" y="98328"/>
                  </a:lnTo>
                  <a:lnTo>
                    <a:pt x="993628" y="93919"/>
                  </a:lnTo>
                  <a:lnTo>
                    <a:pt x="1007428" y="89589"/>
                  </a:lnTo>
                  <a:lnTo>
                    <a:pt x="1021229" y="85342"/>
                  </a:lnTo>
                  <a:lnTo>
                    <a:pt x="1035029" y="81181"/>
                  </a:lnTo>
                  <a:lnTo>
                    <a:pt x="1048829" y="77110"/>
                  </a:lnTo>
                  <a:lnTo>
                    <a:pt x="1062630" y="73133"/>
                  </a:lnTo>
                  <a:lnTo>
                    <a:pt x="1076430" y="69252"/>
                  </a:lnTo>
                  <a:lnTo>
                    <a:pt x="1090231" y="65471"/>
                  </a:lnTo>
                  <a:lnTo>
                    <a:pt x="1104031" y="61793"/>
                  </a:lnTo>
                  <a:lnTo>
                    <a:pt x="1117831" y="58220"/>
                  </a:lnTo>
                  <a:lnTo>
                    <a:pt x="1131632" y="54754"/>
                  </a:lnTo>
                  <a:lnTo>
                    <a:pt x="1145432" y="51399"/>
                  </a:lnTo>
                  <a:lnTo>
                    <a:pt x="1159233" y="48154"/>
                  </a:lnTo>
                  <a:lnTo>
                    <a:pt x="1173033" y="45023"/>
                  </a:lnTo>
                  <a:lnTo>
                    <a:pt x="1186833" y="42006"/>
                  </a:lnTo>
                  <a:lnTo>
                    <a:pt x="1200634" y="39104"/>
                  </a:lnTo>
                  <a:lnTo>
                    <a:pt x="1214434" y="36319"/>
                  </a:lnTo>
                  <a:lnTo>
                    <a:pt x="1228235" y="33650"/>
                  </a:lnTo>
                  <a:lnTo>
                    <a:pt x="1242035" y="31098"/>
                  </a:lnTo>
                  <a:lnTo>
                    <a:pt x="1255835" y="28663"/>
                  </a:lnTo>
                  <a:lnTo>
                    <a:pt x="1269636" y="26345"/>
                  </a:lnTo>
                  <a:lnTo>
                    <a:pt x="1283436" y="24143"/>
                  </a:lnTo>
                  <a:lnTo>
                    <a:pt x="1297237" y="22057"/>
                  </a:lnTo>
                  <a:lnTo>
                    <a:pt x="1311037" y="20086"/>
                  </a:lnTo>
                  <a:lnTo>
                    <a:pt x="1324837" y="18226"/>
                  </a:lnTo>
                  <a:lnTo>
                    <a:pt x="1338638" y="16475"/>
                  </a:lnTo>
                  <a:lnTo>
                    <a:pt x="1352438" y="14832"/>
                  </a:lnTo>
                  <a:lnTo>
                    <a:pt x="1366239" y="13293"/>
                  </a:lnTo>
                  <a:lnTo>
                    <a:pt x="1380039" y="11855"/>
                  </a:lnTo>
                  <a:lnTo>
                    <a:pt x="1393839" y="10516"/>
                  </a:lnTo>
                  <a:lnTo>
                    <a:pt x="1407640" y="9272"/>
                  </a:lnTo>
                  <a:lnTo>
                    <a:pt x="1421440" y="8122"/>
                  </a:lnTo>
                  <a:lnTo>
                    <a:pt x="1435241" y="7060"/>
                  </a:lnTo>
                  <a:lnTo>
                    <a:pt x="1449041" y="6086"/>
                  </a:lnTo>
                  <a:lnTo>
                    <a:pt x="1462841" y="5195"/>
                  </a:lnTo>
                  <a:lnTo>
                    <a:pt x="1476642" y="4385"/>
                  </a:lnTo>
                  <a:lnTo>
                    <a:pt x="1490442" y="3653"/>
                  </a:lnTo>
                  <a:lnTo>
                    <a:pt x="1504242" y="2995"/>
                  </a:lnTo>
                  <a:lnTo>
                    <a:pt x="1518043" y="2410"/>
                  </a:lnTo>
                  <a:lnTo>
                    <a:pt x="1531843" y="1895"/>
                  </a:lnTo>
                  <a:lnTo>
                    <a:pt x="1545644" y="1446"/>
                  </a:lnTo>
                  <a:lnTo>
                    <a:pt x="1559444" y="1062"/>
                  </a:lnTo>
                  <a:lnTo>
                    <a:pt x="1573244" y="741"/>
                  </a:lnTo>
                  <a:lnTo>
                    <a:pt x="1587045" y="480"/>
                  </a:lnTo>
                  <a:lnTo>
                    <a:pt x="1600845" y="277"/>
                  </a:lnTo>
                  <a:lnTo>
                    <a:pt x="1614646" y="130"/>
                  </a:lnTo>
                  <a:lnTo>
                    <a:pt x="1628446" y="38"/>
                  </a:lnTo>
                  <a:lnTo>
                    <a:pt x="1642246" y="0"/>
                  </a:lnTo>
                  <a:lnTo>
                    <a:pt x="1656047" y="12"/>
                  </a:lnTo>
                  <a:lnTo>
                    <a:pt x="1669847" y="75"/>
                  </a:lnTo>
                  <a:lnTo>
                    <a:pt x="1683648" y="186"/>
                  </a:lnTo>
                  <a:lnTo>
                    <a:pt x="1697448" y="346"/>
                  </a:lnTo>
                  <a:lnTo>
                    <a:pt x="1711248" y="552"/>
                  </a:lnTo>
                  <a:lnTo>
                    <a:pt x="1725049" y="804"/>
                  </a:lnTo>
                  <a:lnTo>
                    <a:pt x="1738849" y="1101"/>
                  </a:lnTo>
                  <a:lnTo>
                    <a:pt x="1752650" y="1442"/>
                  </a:lnTo>
                  <a:lnTo>
                    <a:pt x="1766450" y="1827"/>
                  </a:lnTo>
                  <a:lnTo>
                    <a:pt x="1780250" y="2255"/>
                  </a:lnTo>
                  <a:lnTo>
                    <a:pt x="1794051" y="2724"/>
                  </a:lnTo>
                  <a:lnTo>
                    <a:pt x="1807851" y="3236"/>
                  </a:lnTo>
                  <a:lnTo>
                    <a:pt x="1821652" y="3788"/>
                  </a:lnTo>
                  <a:lnTo>
                    <a:pt x="1835452" y="4381"/>
                  </a:lnTo>
                  <a:lnTo>
                    <a:pt x="1849252" y="5014"/>
                  </a:lnTo>
                  <a:lnTo>
                    <a:pt x="1863053" y="5686"/>
                  </a:lnTo>
                  <a:lnTo>
                    <a:pt x="1876853" y="6398"/>
                  </a:lnTo>
                  <a:lnTo>
                    <a:pt x="1890654" y="7148"/>
                  </a:lnTo>
                  <a:lnTo>
                    <a:pt x="1904454" y="7936"/>
                  </a:lnTo>
                  <a:lnTo>
                    <a:pt x="1918254" y="8762"/>
                  </a:lnTo>
                  <a:lnTo>
                    <a:pt x="1932055" y="9625"/>
                  </a:lnTo>
                  <a:lnTo>
                    <a:pt x="1945855" y="10524"/>
                  </a:lnTo>
                  <a:lnTo>
                    <a:pt x="1959655" y="11459"/>
                  </a:lnTo>
                  <a:lnTo>
                    <a:pt x="1973456" y="12430"/>
                  </a:lnTo>
                  <a:lnTo>
                    <a:pt x="1987256" y="13435"/>
                  </a:lnTo>
                  <a:lnTo>
                    <a:pt x="2001057" y="14475"/>
                  </a:lnTo>
                  <a:lnTo>
                    <a:pt x="2014857" y="15547"/>
                  </a:lnTo>
                  <a:lnTo>
                    <a:pt x="2028657" y="16652"/>
                  </a:lnTo>
                  <a:lnTo>
                    <a:pt x="2042458" y="17788"/>
                  </a:lnTo>
                  <a:lnTo>
                    <a:pt x="2056258" y="18955"/>
                  </a:lnTo>
                  <a:lnTo>
                    <a:pt x="2070059" y="20150"/>
                  </a:lnTo>
                  <a:lnTo>
                    <a:pt x="2083859" y="21374"/>
                  </a:lnTo>
                  <a:lnTo>
                    <a:pt x="2097659" y="22623"/>
                  </a:lnTo>
                  <a:lnTo>
                    <a:pt x="2111460" y="23898"/>
                  </a:lnTo>
                  <a:lnTo>
                    <a:pt x="2125260" y="25196"/>
                  </a:lnTo>
                  <a:lnTo>
                    <a:pt x="2139061" y="26514"/>
                  </a:lnTo>
                  <a:lnTo>
                    <a:pt x="2152861" y="27852"/>
                  </a:lnTo>
                  <a:lnTo>
                    <a:pt x="2166661" y="29207"/>
                  </a:lnTo>
                  <a:lnTo>
                    <a:pt x="2180462" y="30575"/>
                  </a:lnTo>
                  <a:lnTo>
                    <a:pt x="2194262" y="31955"/>
                  </a:lnTo>
                  <a:lnTo>
                    <a:pt x="2208063" y="33343"/>
                  </a:lnTo>
                  <a:lnTo>
                    <a:pt x="2221863" y="34736"/>
                  </a:lnTo>
                  <a:lnTo>
                    <a:pt x="2235663" y="36130"/>
                  </a:lnTo>
                  <a:lnTo>
                    <a:pt x="2249464" y="37521"/>
                  </a:lnTo>
                  <a:lnTo>
                    <a:pt x="2263264" y="38904"/>
                  </a:lnTo>
                  <a:lnTo>
                    <a:pt x="2277065" y="40276"/>
                  </a:lnTo>
                  <a:lnTo>
                    <a:pt x="2290865" y="41631"/>
                  </a:lnTo>
                  <a:lnTo>
                    <a:pt x="2304665" y="42965"/>
                  </a:lnTo>
                  <a:lnTo>
                    <a:pt x="2318466" y="44271"/>
                  </a:lnTo>
                  <a:lnTo>
                    <a:pt x="2332266" y="45544"/>
                  </a:lnTo>
                  <a:lnTo>
                    <a:pt x="2346067" y="46778"/>
                  </a:lnTo>
                  <a:lnTo>
                    <a:pt x="2359867" y="47967"/>
                  </a:lnTo>
                  <a:lnTo>
                    <a:pt x="2373667" y="49105"/>
                  </a:lnTo>
                  <a:lnTo>
                    <a:pt x="2387468" y="50187"/>
                  </a:lnTo>
                  <a:lnTo>
                    <a:pt x="2401268" y="51207"/>
                  </a:lnTo>
                  <a:lnTo>
                    <a:pt x="2415068" y="52158"/>
                  </a:lnTo>
                  <a:lnTo>
                    <a:pt x="2428869" y="53035"/>
                  </a:lnTo>
                  <a:lnTo>
                    <a:pt x="2442669" y="53833"/>
                  </a:lnTo>
                  <a:lnTo>
                    <a:pt x="2456470" y="54545"/>
                  </a:lnTo>
                  <a:lnTo>
                    <a:pt x="2470270" y="55166"/>
                  </a:lnTo>
                  <a:lnTo>
                    <a:pt x="2484070" y="55692"/>
                  </a:lnTo>
                  <a:lnTo>
                    <a:pt x="2497871" y="56117"/>
                  </a:lnTo>
                  <a:lnTo>
                    <a:pt x="2511671" y="56438"/>
                  </a:lnTo>
                  <a:lnTo>
                    <a:pt x="2525472" y="56650"/>
                  </a:lnTo>
                  <a:lnTo>
                    <a:pt x="2539272" y="56750"/>
                  </a:lnTo>
                  <a:lnTo>
                    <a:pt x="2553072" y="56735"/>
                  </a:lnTo>
                  <a:lnTo>
                    <a:pt x="2566873" y="56601"/>
                  </a:lnTo>
                  <a:lnTo>
                    <a:pt x="2580673" y="56348"/>
                  </a:lnTo>
                  <a:lnTo>
                    <a:pt x="2594474" y="55973"/>
                  </a:lnTo>
                  <a:lnTo>
                    <a:pt x="2608274" y="55475"/>
                  </a:lnTo>
                  <a:lnTo>
                    <a:pt x="2622074" y="54854"/>
                  </a:lnTo>
                  <a:lnTo>
                    <a:pt x="2635875" y="54109"/>
                  </a:lnTo>
                  <a:lnTo>
                    <a:pt x="2649675" y="53242"/>
                  </a:lnTo>
                  <a:lnTo>
                    <a:pt x="2663476" y="52253"/>
                  </a:lnTo>
                  <a:lnTo>
                    <a:pt x="2677276" y="51145"/>
                  </a:lnTo>
                  <a:lnTo>
                    <a:pt x="2691076" y="49918"/>
                  </a:lnTo>
                  <a:lnTo>
                    <a:pt x="2704877" y="48578"/>
                  </a:lnTo>
                  <a:lnTo>
                    <a:pt x="2718677" y="47126"/>
                  </a:lnTo>
                  <a:lnTo>
                    <a:pt x="2732478" y="45567"/>
                  </a:lnTo>
                  <a:lnTo>
                    <a:pt x="2746278" y="43907"/>
                  </a:lnTo>
                  <a:lnTo>
                    <a:pt x="2760078" y="42149"/>
                  </a:lnTo>
                  <a:lnTo>
                    <a:pt x="2773879" y="40300"/>
                  </a:lnTo>
                  <a:lnTo>
                    <a:pt x="2787679" y="38367"/>
                  </a:lnTo>
                  <a:lnTo>
                    <a:pt x="2801480" y="36356"/>
                  </a:lnTo>
                  <a:lnTo>
                    <a:pt x="2815280" y="34275"/>
                  </a:lnTo>
                  <a:lnTo>
                    <a:pt x="2829080" y="32131"/>
                  </a:lnTo>
                  <a:lnTo>
                    <a:pt x="2842881" y="29932"/>
                  </a:lnTo>
                  <a:lnTo>
                    <a:pt x="2856681" y="27686"/>
                  </a:lnTo>
                  <a:lnTo>
                    <a:pt x="2870482" y="25403"/>
                  </a:lnTo>
                  <a:lnTo>
                    <a:pt x="2884282" y="23091"/>
                  </a:lnTo>
                  <a:lnTo>
                    <a:pt x="2898082" y="20759"/>
                  </a:lnTo>
                  <a:lnTo>
                    <a:pt x="2911883" y="18416"/>
                  </a:lnTo>
                  <a:lnTo>
                    <a:pt x="2925683" y="16072"/>
                  </a:lnTo>
                  <a:lnTo>
                    <a:pt x="2939483" y="13734"/>
                  </a:lnTo>
                  <a:lnTo>
                    <a:pt x="2953284" y="11412"/>
                  </a:lnTo>
                  <a:lnTo>
                    <a:pt x="2967084" y="9116"/>
                  </a:lnTo>
                  <a:lnTo>
                    <a:pt x="2967084" y="91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48686" y="2262960"/>
              <a:ext cx="2967084" cy="532338"/>
            </a:xfrm>
            <a:custGeom>
              <a:avLst/>
              <a:pathLst>
                <a:path w="2967084" h="532338">
                  <a:moveTo>
                    <a:pt x="2967084" y="520415"/>
                  </a:moveTo>
                  <a:lnTo>
                    <a:pt x="2967084" y="520415"/>
                  </a:lnTo>
                  <a:lnTo>
                    <a:pt x="2953284" y="505180"/>
                  </a:lnTo>
                  <a:lnTo>
                    <a:pt x="2939483" y="490125"/>
                  </a:lnTo>
                  <a:lnTo>
                    <a:pt x="2925683" y="475261"/>
                  </a:lnTo>
                  <a:lnTo>
                    <a:pt x="2911883" y="460600"/>
                  </a:lnTo>
                  <a:lnTo>
                    <a:pt x="2898082" y="446154"/>
                  </a:lnTo>
                  <a:lnTo>
                    <a:pt x="2884282" y="431933"/>
                  </a:lnTo>
                  <a:lnTo>
                    <a:pt x="2870482" y="417948"/>
                  </a:lnTo>
                  <a:lnTo>
                    <a:pt x="2856681" y="404209"/>
                  </a:lnTo>
                  <a:lnTo>
                    <a:pt x="2842881" y="390727"/>
                  </a:lnTo>
                  <a:lnTo>
                    <a:pt x="2829080" y="377510"/>
                  </a:lnTo>
                  <a:lnTo>
                    <a:pt x="2815280" y="364567"/>
                  </a:lnTo>
                  <a:lnTo>
                    <a:pt x="2801480" y="351907"/>
                  </a:lnTo>
                  <a:lnTo>
                    <a:pt x="2787679" y="339536"/>
                  </a:lnTo>
                  <a:lnTo>
                    <a:pt x="2773879" y="327461"/>
                  </a:lnTo>
                  <a:lnTo>
                    <a:pt x="2760078" y="315687"/>
                  </a:lnTo>
                  <a:lnTo>
                    <a:pt x="2746278" y="304220"/>
                  </a:lnTo>
                  <a:lnTo>
                    <a:pt x="2732478" y="293065"/>
                  </a:lnTo>
                  <a:lnTo>
                    <a:pt x="2718677" y="282223"/>
                  </a:lnTo>
                  <a:lnTo>
                    <a:pt x="2704877" y="271697"/>
                  </a:lnTo>
                  <a:lnTo>
                    <a:pt x="2691076" y="261490"/>
                  </a:lnTo>
                  <a:lnTo>
                    <a:pt x="2677276" y="251601"/>
                  </a:lnTo>
                  <a:lnTo>
                    <a:pt x="2663476" y="242031"/>
                  </a:lnTo>
                  <a:lnTo>
                    <a:pt x="2649675" y="232777"/>
                  </a:lnTo>
                  <a:lnTo>
                    <a:pt x="2635875" y="223839"/>
                  </a:lnTo>
                  <a:lnTo>
                    <a:pt x="2622074" y="215214"/>
                  </a:lnTo>
                  <a:lnTo>
                    <a:pt x="2608274" y="206899"/>
                  </a:lnTo>
                  <a:lnTo>
                    <a:pt x="2594474" y="198888"/>
                  </a:lnTo>
                  <a:lnTo>
                    <a:pt x="2580673" y="191177"/>
                  </a:lnTo>
                  <a:lnTo>
                    <a:pt x="2566873" y="183762"/>
                  </a:lnTo>
                  <a:lnTo>
                    <a:pt x="2553072" y="176634"/>
                  </a:lnTo>
                  <a:lnTo>
                    <a:pt x="2539272" y="169789"/>
                  </a:lnTo>
                  <a:lnTo>
                    <a:pt x="2525472" y="163218"/>
                  </a:lnTo>
                  <a:lnTo>
                    <a:pt x="2511671" y="156914"/>
                  </a:lnTo>
                  <a:lnTo>
                    <a:pt x="2497871" y="150868"/>
                  </a:lnTo>
                  <a:lnTo>
                    <a:pt x="2484070" y="145072"/>
                  </a:lnTo>
                  <a:lnTo>
                    <a:pt x="2470270" y="139517"/>
                  </a:lnTo>
                  <a:lnTo>
                    <a:pt x="2456470" y="134192"/>
                  </a:lnTo>
                  <a:lnTo>
                    <a:pt x="2442669" y="129089"/>
                  </a:lnTo>
                  <a:lnTo>
                    <a:pt x="2428869" y="124198"/>
                  </a:lnTo>
                  <a:lnTo>
                    <a:pt x="2415068" y="119509"/>
                  </a:lnTo>
                  <a:lnTo>
                    <a:pt x="2401268" y="115010"/>
                  </a:lnTo>
                  <a:lnTo>
                    <a:pt x="2387468" y="110692"/>
                  </a:lnTo>
                  <a:lnTo>
                    <a:pt x="2373667" y="106545"/>
                  </a:lnTo>
                  <a:lnTo>
                    <a:pt x="2359867" y="102559"/>
                  </a:lnTo>
                  <a:lnTo>
                    <a:pt x="2346067" y="98723"/>
                  </a:lnTo>
                  <a:lnTo>
                    <a:pt x="2332266" y="95027"/>
                  </a:lnTo>
                  <a:lnTo>
                    <a:pt x="2318466" y="91463"/>
                  </a:lnTo>
                  <a:lnTo>
                    <a:pt x="2304665" y="88020"/>
                  </a:lnTo>
                  <a:lnTo>
                    <a:pt x="2290865" y="84692"/>
                  </a:lnTo>
                  <a:lnTo>
                    <a:pt x="2277065" y="81469"/>
                  </a:lnTo>
                  <a:lnTo>
                    <a:pt x="2263264" y="78346"/>
                  </a:lnTo>
                  <a:lnTo>
                    <a:pt x="2249464" y="75315"/>
                  </a:lnTo>
                  <a:lnTo>
                    <a:pt x="2235663" y="72370"/>
                  </a:lnTo>
                  <a:lnTo>
                    <a:pt x="2221863" y="69507"/>
                  </a:lnTo>
                  <a:lnTo>
                    <a:pt x="2208063" y="66720"/>
                  </a:lnTo>
                  <a:lnTo>
                    <a:pt x="2194262" y="64004"/>
                  </a:lnTo>
                  <a:lnTo>
                    <a:pt x="2180462" y="61357"/>
                  </a:lnTo>
                  <a:lnTo>
                    <a:pt x="2166661" y="58773"/>
                  </a:lnTo>
                  <a:lnTo>
                    <a:pt x="2152861" y="56251"/>
                  </a:lnTo>
                  <a:lnTo>
                    <a:pt x="2139061" y="53788"/>
                  </a:lnTo>
                  <a:lnTo>
                    <a:pt x="2125260" y="51380"/>
                  </a:lnTo>
                  <a:lnTo>
                    <a:pt x="2111460" y="49028"/>
                  </a:lnTo>
                  <a:lnTo>
                    <a:pt x="2097659" y="46728"/>
                  </a:lnTo>
                  <a:lnTo>
                    <a:pt x="2083859" y="44479"/>
                  </a:lnTo>
                  <a:lnTo>
                    <a:pt x="2070059" y="42281"/>
                  </a:lnTo>
                  <a:lnTo>
                    <a:pt x="2056258" y="40133"/>
                  </a:lnTo>
                  <a:lnTo>
                    <a:pt x="2042458" y="38033"/>
                  </a:lnTo>
                  <a:lnTo>
                    <a:pt x="2028657" y="35983"/>
                  </a:lnTo>
                  <a:lnTo>
                    <a:pt x="2014857" y="33981"/>
                  </a:lnTo>
                  <a:lnTo>
                    <a:pt x="2001057" y="32027"/>
                  </a:lnTo>
                  <a:lnTo>
                    <a:pt x="1987256" y="30123"/>
                  </a:lnTo>
                  <a:lnTo>
                    <a:pt x="1973456" y="28267"/>
                  </a:lnTo>
                  <a:lnTo>
                    <a:pt x="1959655" y="26461"/>
                  </a:lnTo>
                  <a:lnTo>
                    <a:pt x="1945855" y="24705"/>
                  </a:lnTo>
                  <a:lnTo>
                    <a:pt x="1932055" y="22999"/>
                  </a:lnTo>
                  <a:lnTo>
                    <a:pt x="1918254" y="21345"/>
                  </a:lnTo>
                  <a:lnTo>
                    <a:pt x="1904454" y="19743"/>
                  </a:lnTo>
                  <a:lnTo>
                    <a:pt x="1890654" y="18194"/>
                  </a:lnTo>
                  <a:lnTo>
                    <a:pt x="1876853" y="16699"/>
                  </a:lnTo>
                  <a:lnTo>
                    <a:pt x="1863053" y="15259"/>
                  </a:lnTo>
                  <a:lnTo>
                    <a:pt x="1849252" y="13876"/>
                  </a:lnTo>
                  <a:lnTo>
                    <a:pt x="1835452" y="12549"/>
                  </a:lnTo>
                  <a:lnTo>
                    <a:pt x="1821652" y="11282"/>
                  </a:lnTo>
                  <a:lnTo>
                    <a:pt x="1807851" y="10074"/>
                  </a:lnTo>
                  <a:lnTo>
                    <a:pt x="1794051" y="8927"/>
                  </a:lnTo>
                  <a:lnTo>
                    <a:pt x="1780250" y="7842"/>
                  </a:lnTo>
                  <a:lnTo>
                    <a:pt x="1766450" y="6822"/>
                  </a:lnTo>
                  <a:lnTo>
                    <a:pt x="1752650" y="5866"/>
                  </a:lnTo>
                  <a:lnTo>
                    <a:pt x="1738849" y="4977"/>
                  </a:lnTo>
                  <a:lnTo>
                    <a:pt x="1725049" y="4155"/>
                  </a:lnTo>
                  <a:lnTo>
                    <a:pt x="1711248" y="3403"/>
                  </a:lnTo>
                  <a:lnTo>
                    <a:pt x="1697448" y="2722"/>
                  </a:lnTo>
                  <a:lnTo>
                    <a:pt x="1683648" y="2113"/>
                  </a:lnTo>
                  <a:lnTo>
                    <a:pt x="1669847" y="1578"/>
                  </a:lnTo>
                  <a:lnTo>
                    <a:pt x="1656047" y="1118"/>
                  </a:lnTo>
                  <a:lnTo>
                    <a:pt x="1642246" y="735"/>
                  </a:lnTo>
                  <a:lnTo>
                    <a:pt x="1628446" y="430"/>
                  </a:lnTo>
                  <a:lnTo>
                    <a:pt x="1614646" y="205"/>
                  </a:lnTo>
                  <a:lnTo>
                    <a:pt x="1600845" y="61"/>
                  </a:lnTo>
                  <a:lnTo>
                    <a:pt x="1587045" y="0"/>
                  </a:lnTo>
                  <a:lnTo>
                    <a:pt x="1573244" y="22"/>
                  </a:lnTo>
                  <a:lnTo>
                    <a:pt x="1559444" y="131"/>
                  </a:lnTo>
                  <a:lnTo>
                    <a:pt x="1545644" y="327"/>
                  </a:lnTo>
                  <a:lnTo>
                    <a:pt x="1531843" y="611"/>
                  </a:lnTo>
                  <a:lnTo>
                    <a:pt x="1518043" y="986"/>
                  </a:lnTo>
                  <a:lnTo>
                    <a:pt x="1504242" y="1452"/>
                  </a:lnTo>
                  <a:lnTo>
                    <a:pt x="1490442" y="2011"/>
                  </a:lnTo>
                  <a:lnTo>
                    <a:pt x="1476642" y="2665"/>
                  </a:lnTo>
                  <a:lnTo>
                    <a:pt x="1462841" y="3414"/>
                  </a:lnTo>
                  <a:lnTo>
                    <a:pt x="1449041" y="4262"/>
                  </a:lnTo>
                  <a:lnTo>
                    <a:pt x="1435241" y="5209"/>
                  </a:lnTo>
                  <a:lnTo>
                    <a:pt x="1421440" y="6257"/>
                  </a:lnTo>
                  <a:lnTo>
                    <a:pt x="1407640" y="7408"/>
                  </a:lnTo>
                  <a:lnTo>
                    <a:pt x="1393839" y="8663"/>
                  </a:lnTo>
                  <a:lnTo>
                    <a:pt x="1380039" y="10024"/>
                  </a:lnTo>
                  <a:lnTo>
                    <a:pt x="1366239" y="11493"/>
                  </a:lnTo>
                  <a:lnTo>
                    <a:pt x="1352438" y="13071"/>
                  </a:lnTo>
                  <a:lnTo>
                    <a:pt x="1338638" y="14760"/>
                  </a:lnTo>
                  <a:lnTo>
                    <a:pt x="1324837" y="16562"/>
                  </a:lnTo>
                  <a:lnTo>
                    <a:pt x="1311037" y="18479"/>
                  </a:lnTo>
                  <a:lnTo>
                    <a:pt x="1297237" y="20511"/>
                  </a:lnTo>
                  <a:lnTo>
                    <a:pt x="1283436" y="22660"/>
                  </a:lnTo>
                  <a:lnTo>
                    <a:pt x="1269636" y="24928"/>
                  </a:lnTo>
                  <a:lnTo>
                    <a:pt x="1255835" y="27314"/>
                  </a:lnTo>
                  <a:lnTo>
                    <a:pt x="1242035" y="29819"/>
                  </a:lnTo>
                  <a:lnTo>
                    <a:pt x="1228235" y="32442"/>
                  </a:lnTo>
                  <a:lnTo>
                    <a:pt x="1214434" y="35184"/>
                  </a:lnTo>
                  <a:lnTo>
                    <a:pt x="1200634" y="38044"/>
                  </a:lnTo>
                  <a:lnTo>
                    <a:pt x="1186833" y="41022"/>
                  </a:lnTo>
                  <a:lnTo>
                    <a:pt x="1173033" y="44117"/>
                  </a:lnTo>
                  <a:lnTo>
                    <a:pt x="1159233" y="47329"/>
                  </a:lnTo>
                  <a:lnTo>
                    <a:pt x="1145432" y="50656"/>
                  </a:lnTo>
                  <a:lnTo>
                    <a:pt x="1131632" y="54098"/>
                  </a:lnTo>
                  <a:lnTo>
                    <a:pt x="1117831" y="57653"/>
                  </a:lnTo>
                  <a:lnTo>
                    <a:pt x="1104031" y="61321"/>
                  </a:lnTo>
                  <a:lnTo>
                    <a:pt x="1090231" y="65099"/>
                  </a:lnTo>
                  <a:lnTo>
                    <a:pt x="1076430" y="68986"/>
                  </a:lnTo>
                  <a:lnTo>
                    <a:pt x="1062630" y="72981"/>
                  </a:lnTo>
                  <a:lnTo>
                    <a:pt x="1048829" y="77081"/>
                  </a:lnTo>
                  <a:lnTo>
                    <a:pt x="1035029" y="81283"/>
                  </a:lnTo>
                  <a:lnTo>
                    <a:pt x="1021229" y="85587"/>
                  </a:lnTo>
                  <a:lnTo>
                    <a:pt x="1007428" y="89989"/>
                  </a:lnTo>
                  <a:lnTo>
                    <a:pt x="993628" y="94488"/>
                  </a:lnTo>
                  <a:lnTo>
                    <a:pt x="979827" y="99080"/>
                  </a:lnTo>
                  <a:lnTo>
                    <a:pt x="966027" y="103762"/>
                  </a:lnTo>
                  <a:lnTo>
                    <a:pt x="952227" y="108532"/>
                  </a:lnTo>
                  <a:lnTo>
                    <a:pt x="938426" y="113387"/>
                  </a:lnTo>
                  <a:lnTo>
                    <a:pt x="924626" y="118323"/>
                  </a:lnTo>
                  <a:lnTo>
                    <a:pt x="910826" y="123338"/>
                  </a:lnTo>
                  <a:lnTo>
                    <a:pt x="897025" y="128428"/>
                  </a:lnTo>
                  <a:lnTo>
                    <a:pt x="883225" y="133591"/>
                  </a:lnTo>
                  <a:lnTo>
                    <a:pt x="869424" y="138822"/>
                  </a:lnTo>
                  <a:lnTo>
                    <a:pt x="855624" y="144118"/>
                  </a:lnTo>
                  <a:lnTo>
                    <a:pt x="841824" y="149477"/>
                  </a:lnTo>
                  <a:lnTo>
                    <a:pt x="828023" y="154894"/>
                  </a:lnTo>
                  <a:lnTo>
                    <a:pt x="814223" y="160367"/>
                  </a:lnTo>
                  <a:lnTo>
                    <a:pt x="800422" y="165891"/>
                  </a:lnTo>
                  <a:lnTo>
                    <a:pt x="786622" y="171465"/>
                  </a:lnTo>
                  <a:lnTo>
                    <a:pt x="772822" y="177084"/>
                  </a:lnTo>
                  <a:lnTo>
                    <a:pt x="759021" y="182745"/>
                  </a:lnTo>
                  <a:lnTo>
                    <a:pt x="745221" y="188447"/>
                  </a:lnTo>
                  <a:lnTo>
                    <a:pt x="731420" y="194185"/>
                  </a:lnTo>
                  <a:lnTo>
                    <a:pt x="717620" y="199956"/>
                  </a:lnTo>
                  <a:lnTo>
                    <a:pt x="703820" y="205760"/>
                  </a:lnTo>
                  <a:lnTo>
                    <a:pt x="690019" y="211592"/>
                  </a:lnTo>
                  <a:lnTo>
                    <a:pt x="676219" y="217451"/>
                  </a:lnTo>
                  <a:lnTo>
                    <a:pt x="662418" y="223335"/>
                  </a:lnTo>
                  <a:lnTo>
                    <a:pt x="648618" y="229241"/>
                  </a:lnTo>
                  <a:lnTo>
                    <a:pt x="634818" y="235167"/>
                  </a:lnTo>
                  <a:lnTo>
                    <a:pt x="621017" y="241113"/>
                  </a:lnTo>
                  <a:lnTo>
                    <a:pt x="607217" y="247077"/>
                  </a:lnTo>
                  <a:lnTo>
                    <a:pt x="593416" y="253057"/>
                  </a:lnTo>
                  <a:lnTo>
                    <a:pt x="579616" y="259053"/>
                  </a:lnTo>
                  <a:lnTo>
                    <a:pt x="565816" y="265063"/>
                  </a:lnTo>
                  <a:lnTo>
                    <a:pt x="552015" y="271088"/>
                  </a:lnTo>
                  <a:lnTo>
                    <a:pt x="538215" y="277125"/>
                  </a:lnTo>
                  <a:lnTo>
                    <a:pt x="524414" y="283176"/>
                  </a:lnTo>
                  <a:lnTo>
                    <a:pt x="510614" y="289239"/>
                  </a:lnTo>
                  <a:lnTo>
                    <a:pt x="496814" y="295315"/>
                  </a:lnTo>
                  <a:lnTo>
                    <a:pt x="483013" y="301404"/>
                  </a:lnTo>
                  <a:lnTo>
                    <a:pt x="469213" y="307507"/>
                  </a:lnTo>
                  <a:lnTo>
                    <a:pt x="455413" y="313623"/>
                  </a:lnTo>
                  <a:lnTo>
                    <a:pt x="441612" y="319753"/>
                  </a:lnTo>
                  <a:lnTo>
                    <a:pt x="427812" y="325899"/>
                  </a:lnTo>
                  <a:lnTo>
                    <a:pt x="414011" y="332061"/>
                  </a:lnTo>
                  <a:lnTo>
                    <a:pt x="400211" y="338239"/>
                  </a:lnTo>
                  <a:lnTo>
                    <a:pt x="386411" y="344436"/>
                  </a:lnTo>
                  <a:lnTo>
                    <a:pt x="372610" y="350653"/>
                  </a:lnTo>
                  <a:lnTo>
                    <a:pt x="358810" y="356890"/>
                  </a:lnTo>
                  <a:lnTo>
                    <a:pt x="345009" y="363149"/>
                  </a:lnTo>
                  <a:lnTo>
                    <a:pt x="331209" y="369432"/>
                  </a:lnTo>
                  <a:lnTo>
                    <a:pt x="317409" y="375741"/>
                  </a:lnTo>
                  <a:lnTo>
                    <a:pt x="303608" y="382077"/>
                  </a:lnTo>
                  <a:lnTo>
                    <a:pt x="289808" y="388442"/>
                  </a:lnTo>
                  <a:lnTo>
                    <a:pt x="276007" y="394838"/>
                  </a:lnTo>
                  <a:lnTo>
                    <a:pt x="262207" y="401267"/>
                  </a:lnTo>
                  <a:lnTo>
                    <a:pt x="248407" y="407731"/>
                  </a:lnTo>
                  <a:lnTo>
                    <a:pt x="234606" y="414231"/>
                  </a:lnTo>
                  <a:lnTo>
                    <a:pt x="220806" y="420771"/>
                  </a:lnTo>
                  <a:lnTo>
                    <a:pt x="207005" y="427351"/>
                  </a:lnTo>
                  <a:lnTo>
                    <a:pt x="193205" y="433974"/>
                  </a:lnTo>
                  <a:lnTo>
                    <a:pt x="179405" y="440643"/>
                  </a:lnTo>
                  <a:lnTo>
                    <a:pt x="165604" y="447359"/>
                  </a:lnTo>
                  <a:lnTo>
                    <a:pt x="151804" y="454124"/>
                  </a:lnTo>
                  <a:lnTo>
                    <a:pt x="138003" y="460940"/>
                  </a:lnTo>
                  <a:lnTo>
                    <a:pt x="124203" y="467810"/>
                  </a:lnTo>
                  <a:lnTo>
                    <a:pt x="110403" y="474735"/>
                  </a:lnTo>
                  <a:lnTo>
                    <a:pt x="96602" y="481717"/>
                  </a:lnTo>
                  <a:lnTo>
                    <a:pt x="82802" y="488758"/>
                  </a:lnTo>
                  <a:lnTo>
                    <a:pt x="69001" y="495860"/>
                  </a:lnTo>
                  <a:lnTo>
                    <a:pt x="55201" y="503024"/>
                  </a:lnTo>
                  <a:lnTo>
                    <a:pt x="41401" y="510252"/>
                  </a:lnTo>
                  <a:lnTo>
                    <a:pt x="27600" y="517547"/>
                  </a:lnTo>
                  <a:lnTo>
                    <a:pt x="13800" y="524908"/>
                  </a:lnTo>
                  <a:lnTo>
                    <a:pt x="0" y="532338"/>
                  </a:lnTo>
                  <a:lnTo>
                    <a:pt x="0" y="5323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48686" y="2180664"/>
              <a:ext cx="2967084" cy="1012598"/>
            </a:xfrm>
            <a:custGeom>
              <a:avLst/>
              <a:pathLst>
                <a:path w="2967084" h="1012598">
                  <a:moveTo>
                    <a:pt x="0" y="843042"/>
                  </a:moveTo>
                  <a:lnTo>
                    <a:pt x="13800" y="831532"/>
                  </a:lnTo>
                  <a:lnTo>
                    <a:pt x="27600" y="820082"/>
                  </a:lnTo>
                  <a:lnTo>
                    <a:pt x="41401" y="808692"/>
                  </a:lnTo>
                  <a:lnTo>
                    <a:pt x="55201" y="797363"/>
                  </a:lnTo>
                  <a:lnTo>
                    <a:pt x="69001" y="786095"/>
                  </a:lnTo>
                  <a:lnTo>
                    <a:pt x="82802" y="774889"/>
                  </a:lnTo>
                  <a:lnTo>
                    <a:pt x="96602" y="763746"/>
                  </a:lnTo>
                  <a:lnTo>
                    <a:pt x="110403" y="752666"/>
                  </a:lnTo>
                  <a:lnTo>
                    <a:pt x="124203" y="741649"/>
                  </a:lnTo>
                  <a:lnTo>
                    <a:pt x="138003" y="730697"/>
                  </a:lnTo>
                  <a:lnTo>
                    <a:pt x="151804" y="719809"/>
                  </a:lnTo>
                  <a:lnTo>
                    <a:pt x="165604" y="708987"/>
                  </a:lnTo>
                  <a:lnTo>
                    <a:pt x="179405" y="698231"/>
                  </a:lnTo>
                  <a:lnTo>
                    <a:pt x="193205" y="687542"/>
                  </a:lnTo>
                  <a:lnTo>
                    <a:pt x="207005" y="676920"/>
                  </a:lnTo>
                  <a:lnTo>
                    <a:pt x="220806" y="666365"/>
                  </a:lnTo>
                  <a:lnTo>
                    <a:pt x="234606" y="655878"/>
                  </a:lnTo>
                  <a:lnTo>
                    <a:pt x="248407" y="645461"/>
                  </a:lnTo>
                  <a:lnTo>
                    <a:pt x="262207" y="635112"/>
                  </a:lnTo>
                  <a:lnTo>
                    <a:pt x="276007" y="624834"/>
                  </a:lnTo>
                  <a:lnTo>
                    <a:pt x="289808" y="614626"/>
                  </a:lnTo>
                  <a:lnTo>
                    <a:pt x="303608" y="604488"/>
                  </a:lnTo>
                  <a:lnTo>
                    <a:pt x="317409" y="594423"/>
                  </a:lnTo>
                  <a:lnTo>
                    <a:pt x="331209" y="584429"/>
                  </a:lnTo>
                  <a:lnTo>
                    <a:pt x="345009" y="574508"/>
                  </a:lnTo>
                  <a:lnTo>
                    <a:pt x="358810" y="564661"/>
                  </a:lnTo>
                  <a:lnTo>
                    <a:pt x="372610" y="554886"/>
                  </a:lnTo>
                  <a:lnTo>
                    <a:pt x="386411" y="545186"/>
                  </a:lnTo>
                  <a:lnTo>
                    <a:pt x="400211" y="535561"/>
                  </a:lnTo>
                  <a:lnTo>
                    <a:pt x="414011" y="526011"/>
                  </a:lnTo>
                  <a:lnTo>
                    <a:pt x="427812" y="516537"/>
                  </a:lnTo>
                  <a:lnTo>
                    <a:pt x="441612" y="507140"/>
                  </a:lnTo>
                  <a:lnTo>
                    <a:pt x="455413" y="497819"/>
                  </a:lnTo>
                  <a:lnTo>
                    <a:pt x="469213" y="488575"/>
                  </a:lnTo>
                  <a:lnTo>
                    <a:pt x="483013" y="479410"/>
                  </a:lnTo>
                  <a:lnTo>
                    <a:pt x="496814" y="470322"/>
                  </a:lnTo>
                  <a:lnTo>
                    <a:pt x="510614" y="461314"/>
                  </a:lnTo>
                  <a:lnTo>
                    <a:pt x="524414" y="452385"/>
                  </a:lnTo>
                  <a:lnTo>
                    <a:pt x="538215" y="443536"/>
                  </a:lnTo>
                  <a:lnTo>
                    <a:pt x="552015" y="434767"/>
                  </a:lnTo>
                  <a:lnTo>
                    <a:pt x="565816" y="426079"/>
                  </a:lnTo>
                  <a:lnTo>
                    <a:pt x="579616" y="417472"/>
                  </a:lnTo>
                  <a:lnTo>
                    <a:pt x="593416" y="408948"/>
                  </a:lnTo>
                  <a:lnTo>
                    <a:pt x="607217" y="400505"/>
                  </a:lnTo>
                  <a:lnTo>
                    <a:pt x="621017" y="392145"/>
                  </a:lnTo>
                  <a:lnTo>
                    <a:pt x="634818" y="383868"/>
                  </a:lnTo>
                  <a:lnTo>
                    <a:pt x="648618" y="375674"/>
                  </a:lnTo>
                  <a:lnTo>
                    <a:pt x="662418" y="367565"/>
                  </a:lnTo>
                  <a:lnTo>
                    <a:pt x="676219" y="359539"/>
                  </a:lnTo>
                  <a:lnTo>
                    <a:pt x="690019" y="351599"/>
                  </a:lnTo>
                  <a:lnTo>
                    <a:pt x="703820" y="343743"/>
                  </a:lnTo>
                  <a:lnTo>
                    <a:pt x="717620" y="335973"/>
                  </a:lnTo>
                  <a:lnTo>
                    <a:pt x="731420" y="328288"/>
                  </a:lnTo>
                  <a:lnTo>
                    <a:pt x="745221" y="320689"/>
                  </a:lnTo>
                  <a:lnTo>
                    <a:pt x="759021" y="313177"/>
                  </a:lnTo>
                  <a:lnTo>
                    <a:pt x="772822" y="305751"/>
                  </a:lnTo>
                  <a:lnTo>
                    <a:pt x="786622" y="298412"/>
                  </a:lnTo>
                  <a:lnTo>
                    <a:pt x="800422" y="291160"/>
                  </a:lnTo>
                  <a:lnTo>
                    <a:pt x="814223" y="283996"/>
                  </a:lnTo>
                  <a:lnTo>
                    <a:pt x="828023" y="276918"/>
                  </a:lnTo>
                  <a:lnTo>
                    <a:pt x="841824" y="269929"/>
                  </a:lnTo>
                  <a:lnTo>
                    <a:pt x="855624" y="263027"/>
                  </a:lnTo>
                  <a:lnTo>
                    <a:pt x="869424" y="256213"/>
                  </a:lnTo>
                  <a:lnTo>
                    <a:pt x="883225" y="249488"/>
                  </a:lnTo>
                  <a:lnTo>
                    <a:pt x="897025" y="242850"/>
                  </a:lnTo>
                  <a:lnTo>
                    <a:pt x="910826" y="236301"/>
                  </a:lnTo>
                  <a:lnTo>
                    <a:pt x="924626" y="229840"/>
                  </a:lnTo>
                  <a:lnTo>
                    <a:pt x="938426" y="223469"/>
                  </a:lnTo>
                  <a:lnTo>
                    <a:pt x="952227" y="217186"/>
                  </a:lnTo>
                  <a:lnTo>
                    <a:pt x="966027" y="210992"/>
                  </a:lnTo>
                  <a:lnTo>
                    <a:pt x="979827" y="204887"/>
                  </a:lnTo>
                  <a:lnTo>
                    <a:pt x="993628" y="198872"/>
                  </a:lnTo>
                  <a:lnTo>
                    <a:pt x="1007428" y="192946"/>
                  </a:lnTo>
                  <a:lnTo>
                    <a:pt x="1021229" y="187111"/>
                  </a:lnTo>
                  <a:lnTo>
                    <a:pt x="1035029" y="181367"/>
                  </a:lnTo>
                  <a:lnTo>
                    <a:pt x="1048829" y="175714"/>
                  </a:lnTo>
                  <a:lnTo>
                    <a:pt x="1062630" y="170152"/>
                  </a:lnTo>
                  <a:lnTo>
                    <a:pt x="1076430" y="164683"/>
                  </a:lnTo>
                  <a:lnTo>
                    <a:pt x="1090231" y="159307"/>
                  </a:lnTo>
                  <a:lnTo>
                    <a:pt x="1104031" y="154025"/>
                  </a:lnTo>
                  <a:lnTo>
                    <a:pt x="1117831" y="148838"/>
                  </a:lnTo>
                  <a:lnTo>
                    <a:pt x="1131632" y="143747"/>
                  </a:lnTo>
                  <a:lnTo>
                    <a:pt x="1145432" y="138752"/>
                  </a:lnTo>
                  <a:lnTo>
                    <a:pt x="1159233" y="133856"/>
                  </a:lnTo>
                  <a:lnTo>
                    <a:pt x="1173033" y="129058"/>
                  </a:lnTo>
                  <a:lnTo>
                    <a:pt x="1186833" y="124361"/>
                  </a:lnTo>
                  <a:lnTo>
                    <a:pt x="1200634" y="119764"/>
                  </a:lnTo>
                  <a:lnTo>
                    <a:pt x="1214434" y="115270"/>
                  </a:lnTo>
                  <a:lnTo>
                    <a:pt x="1228235" y="110879"/>
                  </a:lnTo>
                  <a:lnTo>
                    <a:pt x="1242035" y="106593"/>
                  </a:lnTo>
                  <a:lnTo>
                    <a:pt x="1255835" y="102411"/>
                  </a:lnTo>
                  <a:lnTo>
                    <a:pt x="1269636" y="98336"/>
                  </a:lnTo>
                  <a:lnTo>
                    <a:pt x="1283436" y="94368"/>
                  </a:lnTo>
                  <a:lnTo>
                    <a:pt x="1297237" y="90508"/>
                  </a:lnTo>
                  <a:lnTo>
                    <a:pt x="1311037" y="86755"/>
                  </a:lnTo>
                  <a:lnTo>
                    <a:pt x="1324837" y="83107"/>
                  </a:lnTo>
                  <a:lnTo>
                    <a:pt x="1338638" y="79564"/>
                  </a:lnTo>
                  <a:lnTo>
                    <a:pt x="1352438" y="76124"/>
                  </a:lnTo>
                  <a:lnTo>
                    <a:pt x="1366239" y="72786"/>
                  </a:lnTo>
                  <a:lnTo>
                    <a:pt x="1380039" y="69548"/>
                  </a:lnTo>
                  <a:lnTo>
                    <a:pt x="1393839" y="66410"/>
                  </a:lnTo>
                  <a:lnTo>
                    <a:pt x="1407640" y="63368"/>
                  </a:lnTo>
                  <a:lnTo>
                    <a:pt x="1421440" y="60423"/>
                  </a:lnTo>
                  <a:lnTo>
                    <a:pt x="1435241" y="57572"/>
                  </a:lnTo>
                  <a:lnTo>
                    <a:pt x="1449041" y="54814"/>
                  </a:lnTo>
                  <a:lnTo>
                    <a:pt x="1462841" y="52146"/>
                  </a:lnTo>
                  <a:lnTo>
                    <a:pt x="1476642" y="49567"/>
                  </a:lnTo>
                  <a:lnTo>
                    <a:pt x="1490442" y="47076"/>
                  </a:lnTo>
                  <a:lnTo>
                    <a:pt x="1504242" y="44670"/>
                  </a:lnTo>
                  <a:lnTo>
                    <a:pt x="1518043" y="42347"/>
                  </a:lnTo>
                  <a:lnTo>
                    <a:pt x="1531843" y="40106"/>
                  </a:lnTo>
                  <a:lnTo>
                    <a:pt x="1545644" y="37944"/>
                  </a:lnTo>
                  <a:lnTo>
                    <a:pt x="1559444" y="35860"/>
                  </a:lnTo>
                  <a:lnTo>
                    <a:pt x="1573244" y="33850"/>
                  </a:lnTo>
                  <a:lnTo>
                    <a:pt x="1587045" y="31914"/>
                  </a:lnTo>
                  <a:lnTo>
                    <a:pt x="1600845" y="30049"/>
                  </a:lnTo>
                  <a:lnTo>
                    <a:pt x="1614646" y="28253"/>
                  </a:lnTo>
                  <a:lnTo>
                    <a:pt x="1628446" y="26524"/>
                  </a:lnTo>
                  <a:lnTo>
                    <a:pt x="1642246" y="24859"/>
                  </a:lnTo>
                  <a:lnTo>
                    <a:pt x="1656047" y="23257"/>
                  </a:lnTo>
                  <a:lnTo>
                    <a:pt x="1669847" y="21715"/>
                  </a:lnTo>
                  <a:lnTo>
                    <a:pt x="1683648" y="20232"/>
                  </a:lnTo>
                  <a:lnTo>
                    <a:pt x="1697448" y="18805"/>
                  </a:lnTo>
                  <a:lnTo>
                    <a:pt x="1711248" y="17432"/>
                  </a:lnTo>
                  <a:lnTo>
                    <a:pt x="1725049" y="16113"/>
                  </a:lnTo>
                  <a:lnTo>
                    <a:pt x="1738849" y="14845"/>
                  </a:lnTo>
                  <a:lnTo>
                    <a:pt x="1752650" y="13627"/>
                  </a:lnTo>
                  <a:lnTo>
                    <a:pt x="1766450" y="12458"/>
                  </a:lnTo>
                  <a:lnTo>
                    <a:pt x="1780250" y="11337"/>
                  </a:lnTo>
                  <a:lnTo>
                    <a:pt x="1794051" y="10263"/>
                  </a:lnTo>
                  <a:lnTo>
                    <a:pt x="1807851" y="9237"/>
                  </a:lnTo>
                  <a:lnTo>
                    <a:pt x="1821652" y="8256"/>
                  </a:lnTo>
                  <a:lnTo>
                    <a:pt x="1835452" y="7323"/>
                  </a:lnTo>
                  <a:lnTo>
                    <a:pt x="1849252" y="6436"/>
                  </a:lnTo>
                  <a:lnTo>
                    <a:pt x="1863053" y="5597"/>
                  </a:lnTo>
                  <a:lnTo>
                    <a:pt x="1876853" y="4807"/>
                  </a:lnTo>
                  <a:lnTo>
                    <a:pt x="1890654" y="4067"/>
                  </a:lnTo>
                  <a:lnTo>
                    <a:pt x="1904454" y="3379"/>
                  </a:lnTo>
                  <a:lnTo>
                    <a:pt x="1918254" y="2744"/>
                  </a:lnTo>
                  <a:lnTo>
                    <a:pt x="1932055" y="2165"/>
                  </a:lnTo>
                  <a:lnTo>
                    <a:pt x="1945855" y="1645"/>
                  </a:lnTo>
                  <a:lnTo>
                    <a:pt x="1959655" y="1187"/>
                  </a:lnTo>
                  <a:lnTo>
                    <a:pt x="1973456" y="796"/>
                  </a:lnTo>
                  <a:lnTo>
                    <a:pt x="1987256" y="476"/>
                  </a:lnTo>
                  <a:lnTo>
                    <a:pt x="2001057" y="233"/>
                  </a:lnTo>
                  <a:lnTo>
                    <a:pt x="2014857" y="71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56"/>
                  </a:lnTo>
                  <a:lnTo>
                    <a:pt x="2070059" y="402"/>
                  </a:lnTo>
                  <a:lnTo>
                    <a:pt x="2083859" y="775"/>
                  </a:lnTo>
                  <a:lnTo>
                    <a:pt x="2097659" y="1286"/>
                  </a:lnTo>
                  <a:lnTo>
                    <a:pt x="2111460" y="1946"/>
                  </a:lnTo>
                  <a:lnTo>
                    <a:pt x="2125260" y="2770"/>
                  </a:lnTo>
                  <a:lnTo>
                    <a:pt x="2139061" y="3770"/>
                  </a:lnTo>
                  <a:lnTo>
                    <a:pt x="2152861" y="4958"/>
                  </a:lnTo>
                  <a:lnTo>
                    <a:pt x="2166661" y="6349"/>
                  </a:lnTo>
                  <a:lnTo>
                    <a:pt x="2180462" y="7952"/>
                  </a:lnTo>
                  <a:lnTo>
                    <a:pt x="2194262" y="9776"/>
                  </a:lnTo>
                  <a:lnTo>
                    <a:pt x="2208063" y="11827"/>
                  </a:lnTo>
                  <a:lnTo>
                    <a:pt x="2221863" y="14108"/>
                  </a:lnTo>
                  <a:lnTo>
                    <a:pt x="2235663" y="16617"/>
                  </a:lnTo>
                  <a:lnTo>
                    <a:pt x="2249464" y="19350"/>
                  </a:lnTo>
                  <a:lnTo>
                    <a:pt x="2263264" y="22301"/>
                  </a:lnTo>
                  <a:lnTo>
                    <a:pt x="2277065" y="25462"/>
                  </a:lnTo>
                  <a:lnTo>
                    <a:pt x="2290865" y="28829"/>
                  </a:lnTo>
                  <a:lnTo>
                    <a:pt x="2304665" y="32399"/>
                  </a:lnTo>
                  <a:lnTo>
                    <a:pt x="2318466" y="36174"/>
                  </a:lnTo>
                  <a:lnTo>
                    <a:pt x="2332266" y="40164"/>
                  </a:lnTo>
                  <a:lnTo>
                    <a:pt x="2346067" y="44382"/>
                  </a:lnTo>
                  <a:lnTo>
                    <a:pt x="2359867" y="48846"/>
                  </a:lnTo>
                  <a:lnTo>
                    <a:pt x="2373667" y="53578"/>
                  </a:lnTo>
                  <a:lnTo>
                    <a:pt x="2387468" y="58603"/>
                  </a:lnTo>
                  <a:lnTo>
                    <a:pt x="2401268" y="63945"/>
                  </a:lnTo>
                  <a:lnTo>
                    <a:pt x="2415068" y="69629"/>
                  </a:lnTo>
                  <a:lnTo>
                    <a:pt x="2428869" y="75678"/>
                  </a:lnTo>
                  <a:lnTo>
                    <a:pt x="2442669" y="82112"/>
                  </a:lnTo>
                  <a:lnTo>
                    <a:pt x="2456470" y="88947"/>
                  </a:lnTo>
                  <a:lnTo>
                    <a:pt x="2470270" y="96198"/>
                  </a:lnTo>
                  <a:lnTo>
                    <a:pt x="2484070" y="103872"/>
                  </a:lnTo>
                  <a:lnTo>
                    <a:pt x="2497871" y="111974"/>
                  </a:lnTo>
                  <a:lnTo>
                    <a:pt x="2511671" y="120503"/>
                  </a:lnTo>
                  <a:lnTo>
                    <a:pt x="2525472" y="129454"/>
                  </a:lnTo>
                  <a:lnTo>
                    <a:pt x="2539272" y="138819"/>
                  </a:lnTo>
                  <a:lnTo>
                    <a:pt x="2553072" y="148585"/>
                  </a:lnTo>
                  <a:lnTo>
                    <a:pt x="2566873" y="158736"/>
                  </a:lnTo>
                  <a:lnTo>
                    <a:pt x="2580673" y="169256"/>
                  </a:lnTo>
                  <a:lnTo>
                    <a:pt x="2594474" y="180125"/>
                  </a:lnTo>
                  <a:lnTo>
                    <a:pt x="2608274" y="191322"/>
                  </a:lnTo>
                  <a:lnTo>
                    <a:pt x="2622074" y="202826"/>
                  </a:lnTo>
                  <a:lnTo>
                    <a:pt x="2635875" y="214615"/>
                  </a:lnTo>
                  <a:lnTo>
                    <a:pt x="2649675" y="226669"/>
                  </a:lnTo>
                  <a:lnTo>
                    <a:pt x="2663476" y="238966"/>
                  </a:lnTo>
                  <a:lnTo>
                    <a:pt x="2677276" y="251485"/>
                  </a:lnTo>
                  <a:lnTo>
                    <a:pt x="2691076" y="264209"/>
                  </a:lnTo>
                  <a:lnTo>
                    <a:pt x="2704877" y="277118"/>
                  </a:lnTo>
                  <a:lnTo>
                    <a:pt x="2718677" y="290195"/>
                  </a:lnTo>
                  <a:lnTo>
                    <a:pt x="2732478" y="303425"/>
                  </a:lnTo>
                  <a:lnTo>
                    <a:pt x="2746278" y="316792"/>
                  </a:lnTo>
                  <a:lnTo>
                    <a:pt x="2760078" y="330283"/>
                  </a:lnTo>
                  <a:lnTo>
                    <a:pt x="2773879" y="343885"/>
                  </a:lnTo>
                  <a:lnTo>
                    <a:pt x="2787679" y="357587"/>
                  </a:lnTo>
                  <a:lnTo>
                    <a:pt x="2801480" y="371379"/>
                  </a:lnTo>
                  <a:lnTo>
                    <a:pt x="2815280" y="385250"/>
                  </a:lnTo>
                  <a:lnTo>
                    <a:pt x="2829080" y="399193"/>
                  </a:lnTo>
                  <a:lnTo>
                    <a:pt x="2842881" y="413200"/>
                  </a:lnTo>
                  <a:lnTo>
                    <a:pt x="2856681" y="427263"/>
                  </a:lnTo>
                  <a:lnTo>
                    <a:pt x="2870482" y="441376"/>
                  </a:lnTo>
                  <a:lnTo>
                    <a:pt x="2884282" y="455535"/>
                  </a:lnTo>
                  <a:lnTo>
                    <a:pt x="2898082" y="469733"/>
                  </a:lnTo>
                  <a:lnTo>
                    <a:pt x="2911883" y="483966"/>
                  </a:lnTo>
                  <a:lnTo>
                    <a:pt x="2925683" y="498231"/>
                  </a:lnTo>
                  <a:lnTo>
                    <a:pt x="2939483" y="512523"/>
                  </a:lnTo>
                  <a:lnTo>
                    <a:pt x="2953284" y="526840"/>
                  </a:lnTo>
                  <a:lnTo>
                    <a:pt x="2967084" y="541178"/>
                  </a:lnTo>
                  <a:lnTo>
                    <a:pt x="2967084" y="1012598"/>
                  </a:lnTo>
                  <a:lnTo>
                    <a:pt x="2953284" y="990298"/>
                  </a:lnTo>
                  <a:lnTo>
                    <a:pt x="2939483" y="967997"/>
                  </a:lnTo>
                  <a:lnTo>
                    <a:pt x="2925683" y="945696"/>
                  </a:lnTo>
                  <a:lnTo>
                    <a:pt x="2911883" y="923394"/>
                  </a:lnTo>
                  <a:lnTo>
                    <a:pt x="2898082" y="901093"/>
                  </a:lnTo>
                  <a:lnTo>
                    <a:pt x="2884282" y="878792"/>
                  </a:lnTo>
                  <a:lnTo>
                    <a:pt x="2870482" y="856492"/>
                  </a:lnTo>
                  <a:lnTo>
                    <a:pt x="2856681" y="834193"/>
                  </a:lnTo>
                  <a:lnTo>
                    <a:pt x="2842881" y="811896"/>
                  </a:lnTo>
                  <a:lnTo>
                    <a:pt x="2829080" y="789603"/>
                  </a:lnTo>
                  <a:lnTo>
                    <a:pt x="2815280" y="767314"/>
                  </a:lnTo>
                  <a:lnTo>
                    <a:pt x="2801480" y="745031"/>
                  </a:lnTo>
                  <a:lnTo>
                    <a:pt x="2787679" y="722757"/>
                  </a:lnTo>
                  <a:lnTo>
                    <a:pt x="2773879" y="700493"/>
                  </a:lnTo>
                  <a:lnTo>
                    <a:pt x="2760078" y="678242"/>
                  </a:lnTo>
                  <a:lnTo>
                    <a:pt x="2746278" y="656009"/>
                  </a:lnTo>
                  <a:lnTo>
                    <a:pt x="2732478" y="633799"/>
                  </a:lnTo>
                  <a:lnTo>
                    <a:pt x="2718677" y="611616"/>
                  </a:lnTo>
                  <a:lnTo>
                    <a:pt x="2704877" y="589467"/>
                  </a:lnTo>
                  <a:lnTo>
                    <a:pt x="2691076" y="567361"/>
                  </a:lnTo>
                  <a:lnTo>
                    <a:pt x="2677276" y="545307"/>
                  </a:lnTo>
                  <a:lnTo>
                    <a:pt x="2663476" y="523317"/>
                  </a:lnTo>
                  <a:lnTo>
                    <a:pt x="2649675" y="501405"/>
                  </a:lnTo>
                  <a:lnTo>
                    <a:pt x="2635875" y="479586"/>
                  </a:lnTo>
                  <a:lnTo>
                    <a:pt x="2622074" y="457880"/>
                  </a:lnTo>
                  <a:lnTo>
                    <a:pt x="2608274" y="436308"/>
                  </a:lnTo>
                  <a:lnTo>
                    <a:pt x="2594474" y="414897"/>
                  </a:lnTo>
                  <a:lnTo>
                    <a:pt x="2580673" y="393675"/>
                  </a:lnTo>
                  <a:lnTo>
                    <a:pt x="2566873" y="372675"/>
                  </a:lnTo>
                  <a:lnTo>
                    <a:pt x="2553072" y="351935"/>
                  </a:lnTo>
                  <a:lnTo>
                    <a:pt x="2539272" y="331496"/>
                  </a:lnTo>
                  <a:lnTo>
                    <a:pt x="2525472" y="311404"/>
                  </a:lnTo>
                  <a:lnTo>
                    <a:pt x="2511671" y="291709"/>
                  </a:lnTo>
                  <a:lnTo>
                    <a:pt x="2497871" y="272464"/>
                  </a:lnTo>
                  <a:lnTo>
                    <a:pt x="2484070" y="253725"/>
                  </a:lnTo>
                  <a:lnTo>
                    <a:pt x="2470270" y="235550"/>
                  </a:lnTo>
                  <a:lnTo>
                    <a:pt x="2456470" y="217998"/>
                  </a:lnTo>
                  <a:lnTo>
                    <a:pt x="2442669" y="201127"/>
                  </a:lnTo>
                  <a:lnTo>
                    <a:pt x="2428869" y="184991"/>
                  </a:lnTo>
                  <a:lnTo>
                    <a:pt x="2415068" y="169643"/>
                  </a:lnTo>
                  <a:lnTo>
                    <a:pt x="2401268" y="155127"/>
                  </a:lnTo>
                  <a:lnTo>
                    <a:pt x="2387468" y="141482"/>
                  </a:lnTo>
                  <a:lnTo>
                    <a:pt x="2373667" y="128737"/>
                  </a:lnTo>
                  <a:lnTo>
                    <a:pt x="2359867" y="116911"/>
                  </a:lnTo>
                  <a:lnTo>
                    <a:pt x="2346067" y="106011"/>
                  </a:lnTo>
                  <a:lnTo>
                    <a:pt x="2332266" y="96033"/>
                  </a:lnTo>
                  <a:lnTo>
                    <a:pt x="2318466" y="86961"/>
                  </a:lnTo>
                  <a:lnTo>
                    <a:pt x="2304665" y="78768"/>
                  </a:lnTo>
                  <a:lnTo>
                    <a:pt x="2290865" y="71414"/>
                  </a:lnTo>
                  <a:lnTo>
                    <a:pt x="2277065" y="64851"/>
                  </a:lnTo>
                  <a:lnTo>
                    <a:pt x="2263264" y="59019"/>
                  </a:lnTo>
                  <a:lnTo>
                    <a:pt x="2249464" y="53857"/>
                  </a:lnTo>
                  <a:lnTo>
                    <a:pt x="2235663" y="49297"/>
                  </a:lnTo>
                  <a:lnTo>
                    <a:pt x="2221863" y="45273"/>
                  </a:lnTo>
                  <a:lnTo>
                    <a:pt x="2208063" y="41723"/>
                  </a:lnTo>
                  <a:lnTo>
                    <a:pt x="2194262" y="38590"/>
                  </a:lnTo>
                  <a:lnTo>
                    <a:pt x="2180462" y="35822"/>
                  </a:lnTo>
                  <a:lnTo>
                    <a:pt x="2166661" y="33375"/>
                  </a:lnTo>
                  <a:lnTo>
                    <a:pt x="2152861" y="31209"/>
                  </a:lnTo>
                  <a:lnTo>
                    <a:pt x="2139061" y="29293"/>
                  </a:lnTo>
                  <a:lnTo>
                    <a:pt x="2125260" y="27599"/>
                  </a:lnTo>
                  <a:lnTo>
                    <a:pt x="2111460" y="26102"/>
                  </a:lnTo>
                  <a:lnTo>
                    <a:pt x="2097659" y="24783"/>
                  </a:lnTo>
                  <a:lnTo>
                    <a:pt x="2083859" y="23624"/>
                  </a:lnTo>
                  <a:lnTo>
                    <a:pt x="2070059" y="22613"/>
                  </a:lnTo>
                  <a:lnTo>
                    <a:pt x="2056258" y="21736"/>
                  </a:lnTo>
                  <a:lnTo>
                    <a:pt x="2042458" y="20982"/>
                  </a:lnTo>
                  <a:lnTo>
                    <a:pt x="2028657" y="20344"/>
                  </a:lnTo>
                  <a:lnTo>
                    <a:pt x="2014857" y="19814"/>
                  </a:lnTo>
                  <a:lnTo>
                    <a:pt x="2001057" y="19385"/>
                  </a:lnTo>
                  <a:lnTo>
                    <a:pt x="1987256" y="19051"/>
                  </a:lnTo>
                  <a:lnTo>
                    <a:pt x="1973456" y="18809"/>
                  </a:lnTo>
                  <a:lnTo>
                    <a:pt x="1959655" y="18654"/>
                  </a:lnTo>
                  <a:lnTo>
                    <a:pt x="1945855" y="18584"/>
                  </a:lnTo>
                  <a:lnTo>
                    <a:pt x="1932055" y="18596"/>
                  </a:lnTo>
                  <a:lnTo>
                    <a:pt x="1918254" y="18688"/>
                  </a:lnTo>
                  <a:lnTo>
                    <a:pt x="1904454" y="18858"/>
                  </a:lnTo>
                  <a:lnTo>
                    <a:pt x="1890654" y="19105"/>
                  </a:lnTo>
                  <a:lnTo>
                    <a:pt x="1876853" y="19429"/>
                  </a:lnTo>
                  <a:lnTo>
                    <a:pt x="1863053" y="19828"/>
                  </a:lnTo>
                  <a:lnTo>
                    <a:pt x="1849252" y="20303"/>
                  </a:lnTo>
                  <a:lnTo>
                    <a:pt x="1835452" y="20852"/>
                  </a:lnTo>
                  <a:lnTo>
                    <a:pt x="1821652" y="21477"/>
                  </a:lnTo>
                  <a:lnTo>
                    <a:pt x="1807851" y="22178"/>
                  </a:lnTo>
                  <a:lnTo>
                    <a:pt x="1794051" y="22953"/>
                  </a:lnTo>
                  <a:lnTo>
                    <a:pt x="1780250" y="23804"/>
                  </a:lnTo>
                  <a:lnTo>
                    <a:pt x="1766450" y="24731"/>
                  </a:lnTo>
                  <a:lnTo>
                    <a:pt x="1752650" y="25734"/>
                  </a:lnTo>
                  <a:lnTo>
                    <a:pt x="1738849" y="26814"/>
                  </a:lnTo>
                  <a:lnTo>
                    <a:pt x="1725049" y="27970"/>
                  </a:lnTo>
                  <a:lnTo>
                    <a:pt x="1711248" y="29202"/>
                  </a:lnTo>
                  <a:lnTo>
                    <a:pt x="1697448" y="30512"/>
                  </a:lnTo>
                  <a:lnTo>
                    <a:pt x="1683648" y="31898"/>
                  </a:lnTo>
                  <a:lnTo>
                    <a:pt x="1669847" y="33361"/>
                  </a:lnTo>
                  <a:lnTo>
                    <a:pt x="1656047" y="34902"/>
                  </a:lnTo>
                  <a:lnTo>
                    <a:pt x="1642246" y="36520"/>
                  </a:lnTo>
                  <a:lnTo>
                    <a:pt x="1628446" y="38216"/>
                  </a:lnTo>
                  <a:lnTo>
                    <a:pt x="1614646" y="39989"/>
                  </a:lnTo>
                  <a:lnTo>
                    <a:pt x="1600845" y="41840"/>
                  </a:lnTo>
                  <a:lnTo>
                    <a:pt x="1587045" y="43770"/>
                  </a:lnTo>
                  <a:lnTo>
                    <a:pt x="1573244" y="45779"/>
                  </a:lnTo>
                  <a:lnTo>
                    <a:pt x="1559444" y="47867"/>
                  </a:lnTo>
                  <a:lnTo>
                    <a:pt x="1545644" y="50035"/>
                  </a:lnTo>
                  <a:lnTo>
                    <a:pt x="1531843" y="52284"/>
                  </a:lnTo>
                  <a:lnTo>
                    <a:pt x="1518043" y="54614"/>
                  </a:lnTo>
                  <a:lnTo>
                    <a:pt x="1504242" y="57026"/>
                  </a:lnTo>
                  <a:lnTo>
                    <a:pt x="1490442" y="59521"/>
                  </a:lnTo>
                  <a:lnTo>
                    <a:pt x="1476642" y="62101"/>
                  </a:lnTo>
                  <a:lnTo>
                    <a:pt x="1462841" y="64765"/>
                  </a:lnTo>
                  <a:lnTo>
                    <a:pt x="1449041" y="67517"/>
                  </a:lnTo>
                  <a:lnTo>
                    <a:pt x="1435241" y="70356"/>
                  </a:lnTo>
                  <a:lnTo>
                    <a:pt x="1421440" y="73284"/>
                  </a:lnTo>
                  <a:lnTo>
                    <a:pt x="1407640" y="76303"/>
                  </a:lnTo>
                  <a:lnTo>
                    <a:pt x="1393839" y="79415"/>
                  </a:lnTo>
                  <a:lnTo>
                    <a:pt x="1380039" y="82620"/>
                  </a:lnTo>
                  <a:lnTo>
                    <a:pt x="1366239" y="85920"/>
                  </a:lnTo>
                  <a:lnTo>
                    <a:pt x="1352438" y="89318"/>
                  </a:lnTo>
                  <a:lnTo>
                    <a:pt x="1338638" y="92816"/>
                  </a:lnTo>
                  <a:lnTo>
                    <a:pt x="1324837" y="96415"/>
                  </a:lnTo>
                  <a:lnTo>
                    <a:pt x="1311037" y="100117"/>
                  </a:lnTo>
                  <a:lnTo>
                    <a:pt x="1297237" y="103925"/>
                  </a:lnTo>
                  <a:lnTo>
                    <a:pt x="1283436" y="107841"/>
                  </a:lnTo>
                  <a:lnTo>
                    <a:pt x="1269636" y="111867"/>
                  </a:lnTo>
                  <a:lnTo>
                    <a:pt x="1255835" y="116005"/>
                  </a:lnTo>
                  <a:lnTo>
                    <a:pt x="1242035" y="120254"/>
                  </a:lnTo>
                  <a:lnTo>
                    <a:pt x="1228235" y="124617"/>
                  </a:lnTo>
                  <a:lnTo>
                    <a:pt x="1214434" y="129093"/>
                  </a:lnTo>
                  <a:lnTo>
                    <a:pt x="1200634" y="133685"/>
                  </a:lnTo>
                  <a:lnTo>
                    <a:pt x="1186833" y="138393"/>
                  </a:lnTo>
                  <a:lnTo>
                    <a:pt x="1173033" y="143218"/>
                  </a:lnTo>
                  <a:lnTo>
                    <a:pt x="1159233" y="148162"/>
                  </a:lnTo>
                  <a:lnTo>
                    <a:pt x="1145432" y="153225"/>
                  </a:lnTo>
                  <a:lnTo>
                    <a:pt x="1131632" y="158409"/>
                  </a:lnTo>
                  <a:lnTo>
                    <a:pt x="1117831" y="163714"/>
                  </a:lnTo>
                  <a:lnTo>
                    <a:pt x="1104031" y="169142"/>
                  </a:lnTo>
                  <a:lnTo>
                    <a:pt x="1090231" y="174693"/>
                  </a:lnTo>
                  <a:lnTo>
                    <a:pt x="1076430" y="180367"/>
                  </a:lnTo>
                  <a:lnTo>
                    <a:pt x="1062630" y="186166"/>
                  </a:lnTo>
                  <a:lnTo>
                    <a:pt x="1048829" y="192091"/>
                  </a:lnTo>
                  <a:lnTo>
                    <a:pt x="1035029" y="198140"/>
                  </a:lnTo>
                  <a:lnTo>
                    <a:pt x="1021229" y="204316"/>
                  </a:lnTo>
                  <a:lnTo>
                    <a:pt x="1007428" y="210617"/>
                  </a:lnTo>
                  <a:lnTo>
                    <a:pt x="993628" y="217045"/>
                  </a:lnTo>
                  <a:lnTo>
                    <a:pt x="979827" y="223599"/>
                  </a:lnTo>
                  <a:lnTo>
                    <a:pt x="966027" y="230278"/>
                  </a:lnTo>
                  <a:lnTo>
                    <a:pt x="952227" y="237083"/>
                  </a:lnTo>
                  <a:lnTo>
                    <a:pt x="938426" y="244014"/>
                  </a:lnTo>
                  <a:lnTo>
                    <a:pt x="924626" y="251070"/>
                  </a:lnTo>
                  <a:lnTo>
                    <a:pt x="910826" y="258250"/>
                  </a:lnTo>
                  <a:lnTo>
                    <a:pt x="897025" y="265555"/>
                  </a:lnTo>
                  <a:lnTo>
                    <a:pt x="883225" y="272983"/>
                  </a:lnTo>
                  <a:lnTo>
                    <a:pt x="869424" y="280535"/>
                  </a:lnTo>
                  <a:lnTo>
                    <a:pt x="855624" y="288209"/>
                  </a:lnTo>
                  <a:lnTo>
                    <a:pt x="841824" y="296005"/>
                  </a:lnTo>
                  <a:lnTo>
                    <a:pt x="828023" y="303922"/>
                  </a:lnTo>
                  <a:lnTo>
                    <a:pt x="814223" y="311960"/>
                  </a:lnTo>
                  <a:lnTo>
                    <a:pt x="800422" y="320117"/>
                  </a:lnTo>
                  <a:lnTo>
                    <a:pt x="786622" y="328394"/>
                  </a:lnTo>
                  <a:lnTo>
                    <a:pt x="772822" y="336790"/>
                  </a:lnTo>
                  <a:lnTo>
                    <a:pt x="759021" y="345303"/>
                  </a:lnTo>
                  <a:lnTo>
                    <a:pt x="745221" y="353934"/>
                  </a:lnTo>
                  <a:lnTo>
                    <a:pt x="731420" y="362680"/>
                  </a:lnTo>
                  <a:lnTo>
                    <a:pt x="717620" y="371543"/>
                  </a:lnTo>
                  <a:lnTo>
                    <a:pt x="703820" y="380520"/>
                  </a:lnTo>
                  <a:lnTo>
                    <a:pt x="690019" y="389612"/>
                  </a:lnTo>
                  <a:lnTo>
                    <a:pt x="676219" y="398817"/>
                  </a:lnTo>
                  <a:lnTo>
                    <a:pt x="662418" y="408134"/>
                  </a:lnTo>
                  <a:lnTo>
                    <a:pt x="648618" y="417564"/>
                  </a:lnTo>
                  <a:lnTo>
                    <a:pt x="634818" y="427105"/>
                  </a:lnTo>
                  <a:lnTo>
                    <a:pt x="621017" y="436756"/>
                  </a:lnTo>
                  <a:lnTo>
                    <a:pt x="607217" y="446517"/>
                  </a:lnTo>
                  <a:lnTo>
                    <a:pt x="593416" y="456386"/>
                  </a:lnTo>
                  <a:lnTo>
                    <a:pt x="579616" y="466364"/>
                  </a:lnTo>
                  <a:lnTo>
                    <a:pt x="565816" y="476449"/>
                  </a:lnTo>
                  <a:lnTo>
                    <a:pt x="552015" y="486641"/>
                  </a:lnTo>
                  <a:lnTo>
                    <a:pt x="538215" y="496939"/>
                  </a:lnTo>
                  <a:lnTo>
                    <a:pt x="524414" y="507342"/>
                  </a:lnTo>
                  <a:lnTo>
                    <a:pt x="510614" y="517850"/>
                  </a:lnTo>
                  <a:lnTo>
                    <a:pt x="496814" y="528461"/>
                  </a:lnTo>
                  <a:lnTo>
                    <a:pt x="483013" y="539174"/>
                  </a:lnTo>
                  <a:lnTo>
                    <a:pt x="469213" y="549991"/>
                  </a:lnTo>
                  <a:lnTo>
                    <a:pt x="455413" y="560908"/>
                  </a:lnTo>
                  <a:lnTo>
                    <a:pt x="441612" y="571926"/>
                  </a:lnTo>
                  <a:lnTo>
                    <a:pt x="427812" y="583044"/>
                  </a:lnTo>
                  <a:lnTo>
                    <a:pt x="414011" y="594262"/>
                  </a:lnTo>
                  <a:lnTo>
                    <a:pt x="400211" y="605577"/>
                  </a:lnTo>
                  <a:lnTo>
                    <a:pt x="386411" y="616991"/>
                  </a:lnTo>
                  <a:lnTo>
                    <a:pt x="372610" y="628501"/>
                  </a:lnTo>
                  <a:lnTo>
                    <a:pt x="358810" y="640108"/>
                  </a:lnTo>
                  <a:lnTo>
                    <a:pt x="345009" y="651810"/>
                  </a:lnTo>
                  <a:lnTo>
                    <a:pt x="331209" y="663607"/>
                  </a:lnTo>
                  <a:lnTo>
                    <a:pt x="317409" y="675498"/>
                  </a:lnTo>
                  <a:lnTo>
                    <a:pt x="303608" y="687483"/>
                  </a:lnTo>
                  <a:lnTo>
                    <a:pt x="289808" y="699560"/>
                  </a:lnTo>
                  <a:lnTo>
                    <a:pt x="276007" y="711729"/>
                  </a:lnTo>
                  <a:lnTo>
                    <a:pt x="262207" y="723989"/>
                  </a:lnTo>
                  <a:lnTo>
                    <a:pt x="248407" y="736340"/>
                  </a:lnTo>
                  <a:lnTo>
                    <a:pt x="234606" y="748780"/>
                  </a:lnTo>
                  <a:lnTo>
                    <a:pt x="220806" y="761309"/>
                  </a:lnTo>
                  <a:lnTo>
                    <a:pt x="207005" y="773927"/>
                  </a:lnTo>
                  <a:lnTo>
                    <a:pt x="193205" y="786633"/>
                  </a:lnTo>
                  <a:lnTo>
                    <a:pt x="179405" y="799425"/>
                  </a:lnTo>
                  <a:lnTo>
                    <a:pt x="165604" y="812304"/>
                  </a:lnTo>
                  <a:lnTo>
                    <a:pt x="151804" y="825268"/>
                  </a:lnTo>
                  <a:lnTo>
                    <a:pt x="138003" y="838316"/>
                  </a:lnTo>
                  <a:lnTo>
                    <a:pt x="124203" y="851449"/>
                  </a:lnTo>
                  <a:lnTo>
                    <a:pt x="110403" y="864666"/>
                  </a:lnTo>
                  <a:lnTo>
                    <a:pt x="96602" y="877964"/>
                  </a:lnTo>
                  <a:lnTo>
                    <a:pt x="82802" y="891345"/>
                  </a:lnTo>
                  <a:lnTo>
                    <a:pt x="69001" y="904807"/>
                  </a:lnTo>
                  <a:lnTo>
                    <a:pt x="55201" y="918350"/>
                  </a:lnTo>
                  <a:lnTo>
                    <a:pt x="41401" y="931972"/>
                  </a:lnTo>
                  <a:lnTo>
                    <a:pt x="27600" y="945674"/>
                  </a:lnTo>
                  <a:lnTo>
                    <a:pt x="13800" y="959453"/>
                  </a:lnTo>
                  <a:lnTo>
                    <a:pt x="0" y="973311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48686" y="2180664"/>
              <a:ext cx="2967084" cy="843042"/>
            </a:xfrm>
            <a:custGeom>
              <a:avLst/>
              <a:pathLst>
                <a:path w="2967084" h="843042">
                  <a:moveTo>
                    <a:pt x="0" y="843042"/>
                  </a:moveTo>
                  <a:lnTo>
                    <a:pt x="0" y="843042"/>
                  </a:lnTo>
                  <a:lnTo>
                    <a:pt x="13800" y="831532"/>
                  </a:lnTo>
                  <a:lnTo>
                    <a:pt x="27600" y="820082"/>
                  </a:lnTo>
                  <a:lnTo>
                    <a:pt x="41401" y="808692"/>
                  </a:lnTo>
                  <a:lnTo>
                    <a:pt x="55201" y="797363"/>
                  </a:lnTo>
                  <a:lnTo>
                    <a:pt x="69001" y="786095"/>
                  </a:lnTo>
                  <a:lnTo>
                    <a:pt x="82802" y="774889"/>
                  </a:lnTo>
                  <a:lnTo>
                    <a:pt x="96602" y="763746"/>
                  </a:lnTo>
                  <a:lnTo>
                    <a:pt x="110403" y="752666"/>
                  </a:lnTo>
                  <a:lnTo>
                    <a:pt x="124203" y="741649"/>
                  </a:lnTo>
                  <a:lnTo>
                    <a:pt x="138003" y="730697"/>
                  </a:lnTo>
                  <a:lnTo>
                    <a:pt x="151804" y="719809"/>
                  </a:lnTo>
                  <a:lnTo>
                    <a:pt x="165604" y="708987"/>
                  </a:lnTo>
                  <a:lnTo>
                    <a:pt x="179405" y="698231"/>
                  </a:lnTo>
                  <a:lnTo>
                    <a:pt x="193205" y="687542"/>
                  </a:lnTo>
                  <a:lnTo>
                    <a:pt x="207005" y="676920"/>
                  </a:lnTo>
                  <a:lnTo>
                    <a:pt x="220806" y="666365"/>
                  </a:lnTo>
                  <a:lnTo>
                    <a:pt x="234606" y="655878"/>
                  </a:lnTo>
                  <a:lnTo>
                    <a:pt x="248407" y="645461"/>
                  </a:lnTo>
                  <a:lnTo>
                    <a:pt x="262207" y="635112"/>
                  </a:lnTo>
                  <a:lnTo>
                    <a:pt x="276007" y="624834"/>
                  </a:lnTo>
                  <a:lnTo>
                    <a:pt x="289808" y="614626"/>
                  </a:lnTo>
                  <a:lnTo>
                    <a:pt x="303608" y="604488"/>
                  </a:lnTo>
                  <a:lnTo>
                    <a:pt x="317409" y="594423"/>
                  </a:lnTo>
                  <a:lnTo>
                    <a:pt x="331209" y="584429"/>
                  </a:lnTo>
                  <a:lnTo>
                    <a:pt x="345009" y="574508"/>
                  </a:lnTo>
                  <a:lnTo>
                    <a:pt x="358810" y="564661"/>
                  </a:lnTo>
                  <a:lnTo>
                    <a:pt x="372610" y="554886"/>
                  </a:lnTo>
                  <a:lnTo>
                    <a:pt x="386411" y="545186"/>
                  </a:lnTo>
                  <a:lnTo>
                    <a:pt x="400211" y="535561"/>
                  </a:lnTo>
                  <a:lnTo>
                    <a:pt x="414011" y="526011"/>
                  </a:lnTo>
                  <a:lnTo>
                    <a:pt x="427812" y="516537"/>
                  </a:lnTo>
                  <a:lnTo>
                    <a:pt x="441612" y="507140"/>
                  </a:lnTo>
                  <a:lnTo>
                    <a:pt x="455413" y="497819"/>
                  </a:lnTo>
                  <a:lnTo>
                    <a:pt x="469213" y="488575"/>
                  </a:lnTo>
                  <a:lnTo>
                    <a:pt x="483013" y="479410"/>
                  </a:lnTo>
                  <a:lnTo>
                    <a:pt x="496814" y="470322"/>
                  </a:lnTo>
                  <a:lnTo>
                    <a:pt x="510614" y="461314"/>
                  </a:lnTo>
                  <a:lnTo>
                    <a:pt x="524414" y="452385"/>
                  </a:lnTo>
                  <a:lnTo>
                    <a:pt x="538215" y="443536"/>
                  </a:lnTo>
                  <a:lnTo>
                    <a:pt x="552015" y="434767"/>
                  </a:lnTo>
                  <a:lnTo>
                    <a:pt x="565816" y="426079"/>
                  </a:lnTo>
                  <a:lnTo>
                    <a:pt x="579616" y="417472"/>
                  </a:lnTo>
                  <a:lnTo>
                    <a:pt x="593416" y="408948"/>
                  </a:lnTo>
                  <a:lnTo>
                    <a:pt x="607217" y="400505"/>
                  </a:lnTo>
                  <a:lnTo>
                    <a:pt x="621017" y="392145"/>
                  </a:lnTo>
                  <a:lnTo>
                    <a:pt x="634818" y="383868"/>
                  </a:lnTo>
                  <a:lnTo>
                    <a:pt x="648618" y="375674"/>
                  </a:lnTo>
                  <a:lnTo>
                    <a:pt x="662418" y="367565"/>
                  </a:lnTo>
                  <a:lnTo>
                    <a:pt x="676219" y="359539"/>
                  </a:lnTo>
                  <a:lnTo>
                    <a:pt x="690019" y="351599"/>
                  </a:lnTo>
                  <a:lnTo>
                    <a:pt x="703820" y="343743"/>
                  </a:lnTo>
                  <a:lnTo>
                    <a:pt x="717620" y="335973"/>
                  </a:lnTo>
                  <a:lnTo>
                    <a:pt x="731420" y="328288"/>
                  </a:lnTo>
                  <a:lnTo>
                    <a:pt x="745221" y="320689"/>
                  </a:lnTo>
                  <a:lnTo>
                    <a:pt x="759021" y="313177"/>
                  </a:lnTo>
                  <a:lnTo>
                    <a:pt x="772822" y="305751"/>
                  </a:lnTo>
                  <a:lnTo>
                    <a:pt x="786622" y="298412"/>
                  </a:lnTo>
                  <a:lnTo>
                    <a:pt x="800422" y="291160"/>
                  </a:lnTo>
                  <a:lnTo>
                    <a:pt x="814223" y="283996"/>
                  </a:lnTo>
                  <a:lnTo>
                    <a:pt x="828023" y="276918"/>
                  </a:lnTo>
                  <a:lnTo>
                    <a:pt x="841824" y="269929"/>
                  </a:lnTo>
                  <a:lnTo>
                    <a:pt x="855624" y="263027"/>
                  </a:lnTo>
                  <a:lnTo>
                    <a:pt x="869424" y="256213"/>
                  </a:lnTo>
                  <a:lnTo>
                    <a:pt x="883225" y="249488"/>
                  </a:lnTo>
                  <a:lnTo>
                    <a:pt x="897025" y="242850"/>
                  </a:lnTo>
                  <a:lnTo>
                    <a:pt x="910826" y="236301"/>
                  </a:lnTo>
                  <a:lnTo>
                    <a:pt x="924626" y="229840"/>
                  </a:lnTo>
                  <a:lnTo>
                    <a:pt x="938426" y="223469"/>
                  </a:lnTo>
                  <a:lnTo>
                    <a:pt x="952227" y="217186"/>
                  </a:lnTo>
                  <a:lnTo>
                    <a:pt x="966027" y="210992"/>
                  </a:lnTo>
                  <a:lnTo>
                    <a:pt x="979827" y="204887"/>
                  </a:lnTo>
                  <a:lnTo>
                    <a:pt x="993628" y="198872"/>
                  </a:lnTo>
                  <a:lnTo>
                    <a:pt x="1007428" y="192946"/>
                  </a:lnTo>
                  <a:lnTo>
                    <a:pt x="1021229" y="187111"/>
                  </a:lnTo>
                  <a:lnTo>
                    <a:pt x="1035029" y="181367"/>
                  </a:lnTo>
                  <a:lnTo>
                    <a:pt x="1048829" y="175714"/>
                  </a:lnTo>
                  <a:lnTo>
                    <a:pt x="1062630" y="170152"/>
                  </a:lnTo>
                  <a:lnTo>
                    <a:pt x="1076430" y="164683"/>
                  </a:lnTo>
                  <a:lnTo>
                    <a:pt x="1090231" y="159307"/>
                  </a:lnTo>
                  <a:lnTo>
                    <a:pt x="1104031" y="154025"/>
                  </a:lnTo>
                  <a:lnTo>
                    <a:pt x="1117831" y="148838"/>
                  </a:lnTo>
                  <a:lnTo>
                    <a:pt x="1131632" y="143747"/>
                  </a:lnTo>
                  <a:lnTo>
                    <a:pt x="1145432" y="138752"/>
                  </a:lnTo>
                  <a:lnTo>
                    <a:pt x="1159233" y="133856"/>
                  </a:lnTo>
                  <a:lnTo>
                    <a:pt x="1173033" y="129058"/>
                  </a:lnTo>
                  <a:lnTo>
                    <a:pt x="1186833" y="124361"/>
                  </a:lnTo>
                  <a:lnTo>
                    <a:pt x="1200634" y="119764"/>
                  </a:lnTo>
                  <a:lnTo>
                    <a:pt x="1214434" y="115270"/>
                  </a:lnTo>
                  <a:lnTo>
                    <a:pt x="1228235" y="110879"/>
                  </a:lnTo>
                  <a:lnTo>
                    <a:pt x="1242035" y="106593"/>
                  </a:lnTo>
                  <a:lnTo>
                    <a:pt x="1255835" y="102411"/>
                  </a:lnTo>
                  <a:lnTo>
                    <a:pt x="1269636" y="98336"/>
                  </a:lnTo>
                  <a:lnTo>
                    <a:pt x="1283436" y="94368"/>
                  </a:lnTo>
                  <a:lnTo>
                    <a:pt x="1297237" y="90508"/>
                  </a:lnTo>
                  <a:lnTo>
                    <a:pt x="1311037" y="86755"/>
                  </a:lnTo>
                  <a:lnTo>
                    <a:pt x="1324837" y="83107"/>
                  </a:lnTo>
                  <a:lnTo>
                    <a:pt x="1338638" y="79564"/>
                  </a:lnTo>
                  <a:lnTo>
                    <a:pt x="1352438" y="76124"/>
                  </a:lnTo>
                  <a:lnTo>
                    <a:pt x="1366239" y="72786"/>
                  </a:lnTo>
                  <a:lnTo>
                    <a:pt x="1380039" y="69548"/>
                  </a:lnTo>
                  <a:lnTo>
                    <a:pt x="1393839" y="66410"/>
                  </a:lnTo>
                  <a:lnTo>
                    <a:pt x="1407640" y="63368"/>
                  </a:lnTo>
                  <a:lnTo>
                    <a:pt x="1421440" y="60423"/>
                  </a:lnTo>
                  <a:lnTo>
                    <a:pt x="1435241" y="57572"/>
                  </a:lnTo>
                  <a:lnTo>
                    <a:pt x="1449041" y="54814"/>
                  </a:lnTo>
                  <a:lnTo>
                    <a:pt x="1462841" y="52146"/>
                  </a:lnTo>
                  <a:lnTo>
                    <a:pt x="1476642" y="49567"/>
                  </a:lnTo>
                  <a:lnTo>
                    <a:pt x="1490442" y="47076"/>
                  </a:lnTo>
                  <a:lnTo>
                    <a:pt x="1504242" y="44670"/>
                  </a:lnTo>
                  <a:lnTo>
                    <a:pt x="1518043" y="42347"/>
                  </a:lnTo>
                  <a:lnTo>
                    <a:pt x="1531843" y="40106"/>
                  </a:lnTo>
                  <a:lnTo>
                    <a:pt x="1545644" y="37944"/>
                  </a:lnTo>
                  <a:lnTo>
                    <a:pt x="1559444" y="35860"/>
                  </a:lnTo>
                  <a:lnTo>
                    <a:pt x="1573244" y="33850"/>
                  </a:lnTo>
                  <a:lnTo>
                    <a:pt x="1587045" y="31914"/>
                  </a:lnTo>
                  <a:lnTo>
                    <a:pt x="1600845" y="30049"/>
                  </a:lnTo>
                  <a:lnTo>
                    <a:pt x="1614646" y="28253"/>
                  </a:lnTo>
                  <a:lnTo>
                    <a:pt x="1628446" y="26524"/>
                  </a:lnTo>
                  <a:lnTo>
                    <a:pt x="1642246" y="24859"/>
                  </a:lnTo>
                  <a:lnTo>
                    <a:pt x="1656047" y="23257"/>
                  </a:lnTo>
                  <a:lnTo>
                    <a:pt x="1669847" y="21715"/>
                  </a:lnTo>
                  <a:lnTo>
                    <a:pt x="1683648" y="20232"/>
                  </a:lnTo>
                  <a:lnTo>
                    <a:pt x="1697448" y="18805"/>
                  </a:lnTo>
                  <a:lnTo>
                    <a:pt x="1711248" y="17432"/>
                  </a:lnTo>
                  <a:lnTo>
                    <a:pt x="1725049" y="16113"/>
                  </a:lnTo>
                  <a:lnTo>
                    <a:pt x="1738849" y="14845"/>
                  </a:lnTo>
                  <a:lnTo>
                    <a:pt x="1752650" y="13627"/>
                  </a:lnTo>
                  <a:lnTo>
                    <a:pt x="1766450" y="12458"/>
                  </a:lnTo>
                  <a:lnTo>
                    <a:pt x="1780250" y="11337"/>
                  </a:lnTo>
                  <a:lnTo>
                    <a:pt x="1794051" y="10263"/>
                  </a:lnTo>
                  <a:lnTo>
                    <a:pt x="1807851" y="9237"/>
                  </a:lnTo>
                  <a:lnTo>
                    <a:pt x="1821652" y="8256"/>
                  </a:lnTo>
                  <a:lnTo>
                    <a:pt x="1835452" y="7323"/>
                  </a:lnTo>
                  <a:lnTo>
                    <a:pt x="1849252" y="6436"/>
                  </a:lnTo>
                  <a:lnTo>
                    <a:pt x="1863053" y="5597"/>
                  </a:lnTo>
                  <a:lnTo>
                    <a:pt x="1876853" y="4807"/>
                  </a:lnTo>
                  <a:lnTo>
                    <a:pt x="1890654" y="4067"/>
                  </a:lnTo>
                  <a:lnTo>
                    <a:pt x="1904454" y="3379"/>
                  </a:lnTo>
                  <a:lnTo>
                    <a:pt x="1918254" y="2744"/>
                  </a:lnTo>
                  <a:lnTo>
                    <a:pt x="1932055" y="2165"/>
                  </a:lnTo>
                  <a:lnTo>
                    <a:pt x="1945855" y="1645"/>
                  </a:lnTo>
                  <a:lnTo>
                    <a:pt x="1959655" y="1187"/>
                  </a:lnTo>
                  <a:lnTo>
                    <a:pt x="1973456" y="796"/>
                  </a:lnTo>
                  <a:lnTo>
                    <a:pt x="1987256" y="476"/>
                  </a:lnTo>
                  <a:lnTo>
                    <a:pt x="2001057" y="233"/>
                  </a:lnTo>
                  <a:lnTo>
                    <a:pt x="2014857" y="71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56"/>
                  </a:lnTo>
                  <a:lnTo>
                    <a:pt x="2070059" y="402"/>
                  </a:lnTo>
                  <a:lnTo>
                    <a:pt x="2083859" y="775"/>
                  </a:lnTo>
                  <a:lnTo>
                    <a:pt x="2097659" y="1286"/>
                  </a:lnTo>
                  <a:lnTo>
                    <a:pt x="2111460" y="1946"/>
                  </a:lnTo>
                  <a:lnTo>
                    <a:pt x="2125260" y="2770"/>
                  </a:lnTo>
                  <a:lnTo>
                    <a:pt x="2139061" y="3770"/>
                  </a:lnTo>
                  <a:lnTo>
                    <a:pt x="2152861" y="4958"/>
                  </a:lnTo>
                  <a:lnTo>
                    <a:pt x="2166661" y="6349"/>
                  </a:lnTo>
                  <a:lnTo>
                    <a:pt x="2180462" y="7952"/>
                  </a:lnTo>
                  <a:lnTo>
                    <a:pt x="2194262" y="9776"/>
                  </a:lnTo>
                  <a:lnTo>
                    <a:pt x="2208063" y="11827"/>
                  </a:lnTo>
                  <a:lnTo>
                    <a:pt x="2221863" y="14108"/>
                  </a:lnTo>
                  <a:lnTo>
                    <a:pt x="2235663" y="16617"/>
                  </a:lnTo>
                  <a:lnTo>
                    <a:pt x="2249464" y="19350"/>
                  </a:lnTo>
                  <a:lnTo>
                    <a:pt x="2263264" y="22301"/>
                  </a:lnTo>
                  <a:lnTo>
                    <a:pt x="2277065" y="25462"/>
                  </a:lnTo>
                  <a:lnTo>
                    <a:pt x="2290865" y="28829"/>
                  </a:lnTo>
                  <a:lnTo>
                    <a:pt x="2304665" y="32399"/>
                  </a:lnTo>
                  <a:lnTo>
                    <a:pt x="2318466" y="36174"/>
                  </a:lnTo>
                  <a:lnTo>
                    <a:pt x="2332266" y="40164"/>
                  </a:lnTo>
                  <a:lnTo>
                    <a:pt x="2346067" y="44382"/>
                  </a:lnTo>
                  <a:lnTo>
                    <a:pt x="2359867" y="48846"/>
                  </a:lnTo>
                  <a:lnTo>
                    <a:pt x="2373667" y="53578"/>
                  </a:lnTo>
                  <a:lnTo>
                    <a:pt x="2387468" y="58603"/>
                  </a:lnTo>
                  <a:lnTo>
                    <a:pt x="2401268" y="63945"/>
                  </a:lnTo>
                  <a:lnTo>
                    <a:pt x="2415068" y="69629"/>
                  </a:lnTo>
                  <a:lnTo>
                    <a:pt x="2428869" y="75678"/>
                  </a:lnTo>
                  <a:lnTo>
                    <a:pt x="2442669" y="82112"/>
                  </a:lnTo>
                  <a:lnTo>
                    <a:pt x="2456470" y="88947"/>
                  </a:lnTo>
                  <a:lnTo>
                    <a:pt x="2470270" y="96198"/>
                  </a:lnTo>
                  <a:lnTo>
                    <a:pt x="2484070" y="103872"/>
                  </a:lnTo>
                  <a:lnTo>
                    <a:pt x="2497871" y="111974"/>
                  </a:lnTo>
                  <a:lnTo>
                    <a:pt x="2511671" y="120503"/>
                  </a:lnTo>
                  <a:lnTo>
                    <a:pt x="2525472" y="129454"/>
                  </a:lnTo>
                  <a:lnTo>
                    <a:pt x="2539272" y="138819"/>
                  </a:lnTo>
                  <a:lnTo>
                    <a:pt x="2553072" y="148585"/>
                  </a:lnTo>
                  <a:lnTo>
                    <a:pt x="2566873" y="158736"/>
                  </a:lnTo>
                  <a:lnTo>
                    <a:pt x="2580673" y="169256"/>
                  </a:lnTo>
                  <a:lnTo>
                    <a:pt x="2594474" y="180125"/>
                  </a:lnTo>
                  <a:lnTo>
                    <a:pt x="2608274" y="191322"/>
                  </a:lnTo>
                  <a:lnTo>
                    <a:pt x="2622074" y="202826"/>
                  </a:lnTo>
                  <a:lnTo>
                    <a:pt x="2635875" y="214615"/>
                  </a:lnTo>
                  <a:lnTo>
                    <a:pt x="2649675" y="226669"/>
                  </a:lnTo>
                  <a:lnTo>
                    <a:pt x="2663476" y="238966"/>
                  </a:lnTo>
                  <a:lnTo>
                    <a:pt x="2677276" y="251485"/>
                  </a:lnTo>
                  <a:lnTo>
                    <a:pt x="2691076" y="264209"/>
                  </a:lnTo>
                  <a:lnTo>
                    <a:pt x="2704877" y="277118"/>
                  </a:lnTo>
                  <a:lnTo>
                    <a:pt x="2718677" y="290195"/>
                  </a:lnTo>
                  <a:lnTo>
                    <a:pt x="2732478" y="303425"/>
                  </a:lnTo>
                  <a:lnTo>
                    <a:pt x="2746278" y="316792"/>
                  </a:lnTo>
                  <a:lnTo>
                    <a:pt x="2760078" y="330283"/>
                  </a:lnTo>
                  <a:lnTo>
                    <a:pt x="2773879" y="343885"/>
                  </a:lnTo>
                  <a:lnTo>
                    <a:pt x="2787679" y="357587"/>
                  </a:lnTo>
                  <a:lnTo>
                    <a:pt x="2801480" y="371379"/>
                  </a:lnTo>
                  <a:lnTo>
                    <a:pt x="2815280" y="385250"/>
                  </a:lnTo>
                  <a:lnTo>
                    <a:pt x="2829080" y="399193"/>
                  </a:lnTo>
                  <a:lnTo>
                    <a:pt x="2842881" y="413200"/>
                  </a:lnTo>
                  <a:lnTo>
                    <a:pt x="2856681" y="427263"/>
                  </a:lnTo>
                  <a:lnTo>
                    <a:pt x="2870482" y="441376"/>
                  </a:lnTo>
                  <a:lnTo>
                    <a:pt x="2884282" y="455535"/>
                  </a:lnTo>
                  <a:lnTo>
                    <a:pt x="2898082" y="469733"/>
                  </a:lnTo>
                  <a:lnTo>
                    <a:pt x="2911883" y="483966"/>
                  </a:lnTo>
                  <a:lnTo>
                    <a:pt x="2925683" y="498231"/>
                  </a:lnTo>
                  <a:lnTo>
                    <a:pt x="2939483" y="512523"/>
                  </a:lnTo>
                  <a:lnTo>
                    <a:pt x="2953284" y="526840"/>
                  </a:lnTo>
                  <a:lnTo>
                    <a:pt x="2967084" y="5411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48686" y="2199248"/>
              <a:ext cx="2967084" cy="994013"/>
            </a:xfrm>
            <a:custGeom>
              <a:avLst/>
              <a:pathLst>
                <a:path w="2967084" h="994013">
                  <a:moveTo>
                    <a:pt x="2967084" y="994013"/>
                  </a:moveTo>
                  <a:lnTo>
                    <a:pt x="2967084" y="994013"/>
                  </a:lnTo>
                  <a:lnTo>
                    <a:pt x="2953284" y="971713"/>
                  </a:lnTo>
                  <a:lnTo>
                    <a:pt x="2939483" y="949412"/>
                  </a:lnTo>
                  <a:lnTo>
                    <a:pt x="2925683" y="927111"/>
                  </a:lnTo>
                  <a:lnTo>
                    <a:pt x="2911883" y="904810"/>
                  </a:lnTo>
                  <a:lnTo>
                    <a:pt x="2898082" y="882508"/>
                  </a:lnTo>
                  <a:lnTo>
                    <a:pt x="2884282" y="860207"/>
                  </a:lnTo>
                  <a:lnTo>
                    <a:pt x="2870482" y="837907"/>
                  </a:lnTo>
                  <a:lnTo>
                    <a:pt x="2856681" y="815608"/>
                  </a:lnTo>
                  <a:lnTo>
                    <a:pt x="2842881" y="793312"/>
                  </a:lnTo>
                  <a:lnTo>
                    <a:pt x="2829080" y="771018"/>
                  </a:lnTo>
                  <a:lnTo>
                    <a:pt x="2815280" y="748729"/>
                  </a:lnTo>
                  <a:lnTo>
                    <a:pt x="2801480" y="726446"/>
                  </a:lnTo>
                  <a:lnTo>
                    <a:pt x="2787679" y="704172"/>
                  </a:lnTo>
                  <a:lnTo>
                    <a:pt x="2773879" y="681908"/>
                  </a:lnTo>
                  <a:lnTo>
                    <a:pt x="2760078" y="659657"/>
                  </a:lnTo>
                  <a:lnTo>
                    <a:pt x="2746278" y="637425"/>
                  </a:lnTo>
                  <a:lnTo>
                    <a:pt x="2732478" y="615214"/>
                  </a:lnTo>
                  <a:lnTo>
                    <a:pt x="2718677" y="593031"/>
                  </a:lnTo>
                  <a:lnTo>
                    <a:pt x="2704877" y="570882"/>
                  </a:lnTo>
                  <a:lnTo>
                    <a:pt x="2691076" y="548776"/>
                  </a:lnTo>
                  <a:lnTo>
                    <a:pt x="2677276" y="526722"/>
                  </a:lnTo>
                  <a:lnTo>
                    <a:pt x="2663476" y="504732"/>
                  </a:lnTo>
                  <a:lnTo>
                    <a:pt x="2649675" y="482820"/>
                  </a:lnTo>
                  <a:lnTo>
                    <a:pt x="2635875" y="461001"/>
                  </a:lnTo>
                  <a:lnTo>
                    <a:pt x="2622074" y="439295"/>
                  </a:lnTo>
                  <a:lnTo>
                    <a:pt x="2608274" y="417724"/>
                  </a:lnTo>
                  <a:lnTo>
                    <a:pt x="2594474" y="396312"/>
                  </a:lnTo>
                  <a:lnTo>
                    <a:pt x="2580673" y="375090"/>
                  </a:lnTo>
                  <a:lnTo>
                    <a:pt x="2566873" y="354090"/>
                  </a:lnTo>
                  <a:lnTo>
                    <a:pt x="2553072" y="333350"/>
                  </a:lnTo>
                  <a:lnTo>
                    <a:pt x="2539272" y="312911"/>
                  </a:lnTo>
                  <a:lnTo>
                    <a:pt x="2525472" y="292819"/>
                  </a:lnTo>
                  <a:lnTo>
                    <a:pt x="2511671" y="273124"/>
                  </a:lnTo>
                  <a:lnTo>
                    <a:pt x="2497871" y="253879"/>
                  </a:lnTo>
                  <a:lnTo>
                    <a:pt x="2484070" y="235140"/>
                  </a:lnTo>
                  <a:lnTo>
                    <a:pt x="2470270" y="216965"/>
                  </a:lnTo>
                  <a:lnTo>
                    <a:pt x="2456470" y="199413"/>
                  </a:lnTo>
                  <a:lnTo>
                    <a:pt x="2442669" y="182542"/>
                  </a:lnTo>
                  <a:lnTo>
                    <a:pt x="2428869" y="166406"/>
                  </a:lnTo>
                  <a:lnTo>
                    <a:pt x="2415068" y="151058"/>
                  </a:lnTo>
                  <a:lnTo>
                    <a:pt x="2401268" y="136542"/>
                  </a:lnTo>
                  <a:lnTo>
                    <a:pt x="2387468" y="122897"/>
                  </a:lnTo>
                  <a:lnTo>
                    <a:pt x="2373667" y="110152"/>
                  </a:lnTo>
                  <a:lnTo>
                    <a:pt x="2359867" y="98326"/>
                  </a:lnTo>
                  <a:lnTo>
                    <a:pt x="2346067" y="87426"/>
                  </a:lnTo>
                  <a:lnTo>
                    <a:pt x="2332266" y="77449"/>
                  </a:lnTo>
                  <a:lnTo>
                    <a:pt x="2318466" y="68377"/>
                  </a:lnTo>
                  <a:lnTo>
                    <a:pt x="2304665" y="60183"/>
                  </a:lnTo>
                  <a:lnTo>
                    <a:pt x="2290865" y="52829"/>
                  </a:lnTo>
                  <a:lnTo>
                    <a:pt x="2277065" y="46266"/>
                  </a:lnTo>
                  <a:lnTo>
                    <a:pt x="2263264" y="40435"/>
                  </a:lnTo>
                  <a:lnTo>
                    <a:pt x="2249464" y="35272"/>
                  </a:lnTo>
                  <a:lnTo>
                    <a:pt x="2235663" y="30712"/>
                  </a:lnTo>
                  <a:lnTo>
                    <a:pt x="2221863" y="26688"/>
                  </a:lnTo>
                  <a:lnTo>
                    <a:pt x="2208063" y="23138"/>
                  </a:lnTo>
                  <a:lnTo>
                    <a:pt x="2194262" y="20005"/>
                  </a:lnTo>
                  <a:lnTo>
                    <a:pt x="2180462" y="17237"/>
                  </a:lnTo>
                  <a:lnTo>
                    <a:pt x="2166661" y="14790"/>
                  </a:lnTo>
                  <a:lnTo>
                    <a:pt x="2152861" y="12625"/>
                  </a:lnTo>
                  <a:lnTo>
                    <a:pt x="2139061" y="10709"/>
                  </a:lnTo>
                  <a:lnTo>
                    <a:pt x="2125260" y="9014"/>
                  </a:lnTo>
                  <a:lnTo>
                    <a:pt x="2111460" y="7517"/>
                  </a:lnTo>
                  <a:lnTo>
                    <a:pt x="2097659" y="6198"/>
                  </a:lnTo>
                  <a:lnTo>
                    <a:pt x="2083859" y="5040"/>
                  </a:lnTo>
                  <a:lnTo>
                    <a:pt x="2070059" y="4028"/>
                  </a:lnTo>
                  <a:lnTo>
                    <a:pt x="2056258" y="3151"/>
                  </a:lnTo>
                  <a:lnTo>
                    <a:pt x="2042458" y="2398"/>
                  </a:lnTo>
                  <a:lnTo>
                    <a:pt x="2028657" y="1759"/>
                  </a:lnTo>
                  <a:lnTo>
                    <a:pt x="2014857" y="1229"/>
                  </a:lnTo>
                  <a:lnTo>
                    <a:pt x="2001057" y="800"/>
                  </a:lnTo>
                  <a:lnTo>
                    <a:pt x="1987256" y="466"/>
                  </a:lnTo>
                  <a:lnTo>
                    <a:pt x="1973456" y="224"/>
                  </a:lnTo>
                  <a:lnTo>
                    <a:pt x="1959655" y="70"/>
                  </a:lnTo>
                  <a:lnTo>
                    <a:pt x="1945855" y="0"/>
                  </a:lnTo>
                  <a:lnTo>
                    <a:pt x="1932055" y="11"/>
                  </a:lnTo>
                  <a:lnTo>
                    <a:pt x="1918254" y="103"/>
                  </a:lnTo>
                  <a:lnTo>
                    <a:pt x="1904454" y="273"/>
                  </a:lnTo>
                  <a:lnTo>
                    <a:pt x="1890654" y="520"/>
                  </a:lnTo>
                  <a:lnTo>
                    <a:pt x="1876853" y="844"/>
                  </a:lnTo>
                  <a:lnTo>
                    <a:pt x="1863053" y="1243"/>
                  </a:lnTo>
                  <a:lnTo>
                    <a:pt x="1849252" y="1718"/>
                  </a:lnTo>
                  <a:lnTo>
                    <a:pt x="1835452" y="2268"/>
                  </a:lnTo>
                  <a:lnTo>
                    <a:pt x="1821652" y="2893"/>
                  </a:lnTo>
                  <a:lnTo>
                    <a:pt x="1807851" y="3593"/>
                  </a:lnTo>
                  <a:lnTo>
                    <a:pt x="1794051" y="4368"/>
                  </a:lnTo>
                  <a:lnTo>
                    <a:pt x="1780250" y="5220"/>
                  </a:lnTo>
                  <a:lnTo>
                    <a:pt x="1766450" y="6147"/>
                  </a:lnTo>
                  <a:lnTo>
                    <a:pt x="1752650" y="7150"/>
                  </a:lnTo>
                  <a:lnTo>
                    <a:pt x="1738849" y="8229"/>
                  </a:lnTo>
                  <a:lnTo>
                    <a:pt x="1725049" y="9385"/>
                  </a:lnTo>
                  <a:lnTo>
                    <a:pt x="1711248" y="10617"/>
                  </a:lnTo>
                  <a:lnTo>
                    <a:pt x="1697448" y="11927"/>
                  </a:lnTo>
                  <a:lnTo>
                    <a:pt x="1683648" y="13313"/>
                  </a:lnTo>
                  <a:lnTo>
                    <a:pt x="1669847" y="14776"/>
                  </a:lnTo>
                  <a:lnTo>
                    <a:pt x="1656047" y="16317"/>
                  </a:lnTo>
                  <a:lnTo>
                    <a:pt x="1642246" y="17935"/>
                  </a:lnTo>
                  <a:lnTo>
                    <a:pt x="1628446" y="19631"/>
                  </a:lnTo>
                  <a:lnTo>
                    <a:pt x="1614646" y="21404"/>
                  </a:lnTo>
                  <a:lnTo>
                    <a:pt x="1600845" y="23255"/>
                  </a:lnTo>
                  <a:lnTo>
                    <a:pt x="1587045" y="25185"/>
                  </a:lnTo>
                  <a:lnTo>
                    <a:pt x="1573244" y="27194"/>
                  </a:lnTo>
                  <a:lnTo>
                    <a:pt x="1559444" y="29282"/>
                  </a:lnTo>
                  <a:lnTo>
                    <a:pt x="1545644" y="31450"/>
                  </a:lnTo>
                  <a:lnTo>
                    <a:pt x="1531843" y="33699"/>
                  </a:lnTo>
                  <a:lnTo>
                    <a:pt x="1518043" y="36029"/>
                  </a:lnTo>
                  <a:lnTo>
                    <a:pt x="1504242" y="38441"/>
                  </a:lnTo>
                  <a:lnTo>
                    <a:pt x="1490442" y="40936"/>
                  </a:lnTo>
                  <a:lnTo>
                    <a:pt x="1476642" y="43516"/>
                  </a:lnTo>
                  <a:lnTo>
                    <a:pt x="1462841" y="46181"/>
                  </a:lnTo>
                  <a:lnTo>
                    <a:pt x="1449041" y="48932"/>
                  </a:lnTo>
                  <a:lnTo>
                    <a:pt x="1435241" y="51771"/>
                  </a:lnTo>
                  <a:lnTo>
                    <a:pt x="1421440" y="54699"/>
                  </a:lnTo>
                  <a:lnTo>
                    <a:pt x="1407640" y="57718"/>
                  </a:lnTo>
                  <a:lnTo>
                    <a:pt x="1393839" y="60830"/>
                  </a:lnTo>
                  <a:lnTo>
                    <a:pt x="1380039" y="64035"/>
                  </a:lnTo>
                  <a:lnTo>
                    <a:pt x="1366239" y="67336"/>
                  </a:lnTo>
                  <a:lnTo>
                    <a:pt x="1352438" y="70734"/>
                  </a:lnTo>
                  <a:lnTo>
                    <a:pt x="1338638" y="74231"/>
                  </a:lnTo>
                  <a:lnTo>
                    <a:pt x="1324837" y="77830"/>
                  </a:lnTo>
                  <a:lnTo>
                    <a:pt x="1311037" y="81532"/>
                  </a:lnTo>
                  <a:lnTo>
                    <a:pt x="1297237" y="85340"/>
                  </a:lnTo>
                  <a:lnTo>
                    <a:pt x="1283436" y="89256"/>
                  </a:lnTo>
                  <a:lnTo>
                    <a:pt x="1269636" y="93283"/>
                  </a:lnTo>
                  <a:lnTo>
                    <a:pt x="1255835" y="97420"/>
                  </a:lnTo>
                  <a:lnTo>
                    <a:pt x="1242035" y="101669"/>
                  </a:lnTo>
                  <a:lnTo>
                    <a:pt x="1228235" y="106032"/>
                  </a:lnTo>
                  <a:lnTo>
                    <a:pt x="1214434" y="110508"/>
                  </a:lnTo>
                  <a:lnTo>
                    <a:pt x="1200634" y="115100"/>
                  </a:lnTo>
                  <a:lnTo>
                    <a:pt x="1186833" y="119808"/>
                  </a:lnTo>
                  <a:lnTo>
                    <a:pt x="1173033" y="124633"/>
                  </a:lnTo>
                  <a:lnTo>
                    <a:pt x="1159233" y="129577"/>
                  </a:lnTo>
                  <a:lnTo>
                    <a:pt x="1145432" y="134641"/>
                  </a:lnTo>
                  <a:lnTo>
                    <a:pt x="1131632" y="139824"/>
                  </a:lnTo>
                  <a:lnTo>
                    <a:pt x="1117831" y="145129"/>
                  </a:lnTo>
                  <a:lnTo>
                    <a:pt x="1104031" y="150557"/>
                  </a:lnTo>
                  <a:lnTo>
                    <a:pt x="1090231" y="156108"/>
                  </a:lnTo>
                  <a:lnTo>
                    <a:pt x="1076430" y="161782"/>
                  </a:lnTo>
                  <a:lnTo>
                    <a:pt x="1062630" y="167582"/>
                  </a:lnTo>
                  <a:lnTo>
                    <a:pt x="1048829" y="173506"/>
                  </a:lnTo>
                  <a:lnTo>
                    <a:pt x="1035029" y="179556"/>
                  </a:lnTo>
                  <a:lnTo>
                    <a:pt x="1021229" y="185731"/>
                  </a:lnTo>
                  <a:lnTo>
                    <a:pt x="1007428" y="192033"/>
                  </a:lnTo>
                  <a:lnTo>
                    <a:pt x="993628" y="198460"/>
                  </a:lnTo>
                  <a:lnTo>
                    <a:pt x="979827" y="205014"/>
                  </a:lnTo>
                  <a:lnTo>
                    <a:pt x="966027" y="211693"/>
                  </a:lnTo>
                  <a:lnTo>
                    <a:pt x="952227" y="218499"/>
                  </a:lnTo>
                  <a:lnTo>
                    <a:pt x="938426" y="225429"/>
                  </a:lnTo>
                  <a:lnTo>
                    <a:pt x="924626" y="232485"/>
                  </a:lnTo>
                  <a:lnTo>
                    <a:pt x="910826" y="239666"/>
                  </a:lnTo>
                  <a:lnTo>
                    <a:pt x="897025" y="246970"/>
                  </a:lnTo>
                  <a:lnTo>
                    <a:pt x="883225" y="254399"/>
                  </a:lnTo>
                  <a:lnTo>
                    <a:pt x="869424" y="261950"/>
                  </a:lnTo>
                  <a:lnTo>
                    <a:pt x="855624" y="269624"/>
                  </a:lnTo>
                  <a:lnTo>
                    <a:pt x="841824" y="277420"/>
                  </a:lnTo>
                  <a:lnTo>
                    <a:pt x="828023" y="285337"/>
                  </a:lnTo>
                  <a:lnTo>
                    <a:pt x="814223" y="293375"/>
                  </a:lnTo>
                  <a:lnTo>
                    <a:pt x="800422" y="301533"/>
                  </a:lnTo>
                  <a:lnTo>
                    <a:pt x="786622" y="309809"/>
                  </a:lnTo>
                  <a:lnTo>
                    <a:pt x="772822" y="318205"/>
                  </a:lnTo>
                  <a:lnTo>
                    <a:pt x="759021" y="326718"/>
                  </a:lnTo>
                  <a:lnTo>
                    <a:pt x="745221" y="335349"/>
                  </a:lnTo>
                  <a:lnTo>
                    <a:pt x="731420" y="344096"/>
                  </a:lnTo>
                  <a:lnTo>
                    <a:pt x="717620" y="352958"/>
                  </a:lnTo>
                  <a:lnTo>
                    <a:pt x="703820" y="361935"/>
                  </a:lnTo>
                  <a:lnTo>
                    <a:pt x="690019" y="371027"/>
                  </a:lnTo>
                  <a:lnTo>
                    <a:pt x="676219" y="380232"/>
                  </a:lnTo>
                  <a:lnTo>
                    <a:pt x="662418" y="389549"/>
                  </a:lnTo>
                  <a:lnTo>
                    <a:pt x="648618" y="398979"/>
                  </a:lnTo>
                  <a:lnTo>
                    <a:pt x="634818" y="408520"/>
                  </a:lnTo>
                  <a:lnTo>
                    <a:pt x="621017" y="418171"/>
                  </a:lnTo>
                  <a:lnTo>
                    <a:pt x="607217" y="427932"/>
                  </a:lnTo>
                  <a:lnTo>
                    <a:pt x="593416" y="437801"/>
                  </a:lnTo>
                  <a:lnTo>
                    <a:pt x="579616" y="447779"/>
                  </a:lnTo>
                  <a:lnTo>
                    <a:pt x="565816" y="457865"/>
                  </a:lnTo>
                  <a:lnTo>
                    <a:pt x="552015" y="468057"/>
                  </a:lnTo>
                  <a:lnTo>
                    <a:pt x="538215" y="478354"/>
                  </a:lnTo>
                  <a:lnTo>
                    <a:pt x="524414" y="488757"/>
                  </a:lnTo>
                  <a:lnTo>
                    <a:pt x="510614" y="499265"/>
                  </a:lnTo>
                  <a:lnTo>
                    <a:pt x="496814" y="509876"/>
                  </a:lnTo>
                  <a:lnTo>
                    <a:pt x="483013" y="520590"/>
                  </a:lnTo>
                  <a:lnTo>
                    <a:pt x="469213" y="531406"/>
                  </a:lnTo>
                  <a:lnTo>
                    <a:pt x="455413" y="542323"/>
                  </a:lnTo>
                  <a:lnTo>
                    <a:pt x="441612" y="553341"/>
                  </a:lnTo>
                  <a:lnTo>
                    <a:pt x="427812" y="564459"/>
                  </a:lnTo>
                  <a:lnTo>
                    <a:pt x="414011" y="575677"/>
                  </a:lnTo>
                  <a:lnTo>
                    <a:pt x="400211" y="586992"/>
                  </a:lnTo>
                  <a:lnTo>
                    <a:pt x="386411" y="598406"/>
                  </a:lnTo>
                  <a:lnTo>
                    <a:pt x="372610" y="609916"/>
                  </a:lnTo>
                  <a:lnTo>
                    <a:pt x="358810" y="621523"/>
                  </a:lnTo>
                  <a:lnTo>
                    <a:pt x="345009" y="633225"/>
                  </a:lnTo>
                  <a:lnTo>
                    <a:pt x="331209" y="645022"/>
                  </a:lnTo>
                  <a:lnTo>
                    <a:pt x="317409" y="656913"/>
                  </a:lnTo>
                  <a:lnTo>
                    <a:pt x="303608" y="668898"/>
                  </a:lnTo>
                  <a:lnTo>
                    <a:pt x="289808" y="680975"/>
                  </a:lnTo>
                  <a:lnTo>
                    <a:pt x="276007" y="693144"/>
                  </a:lnTo>
                  <a:lnTo>
                    <a:pt x="262207" y="705404"/>
                  </a:lnTo>
                  <a:lnTo>
                    <a:pt x="248407" y="717755"/>
                  </a:lnTo>
                  <a:lnTo>
                    <a:pt x="234606" y="730195"/>
                  </a:lnTo>
                  <a:lnTo>
                    <a:pt x="220806" y="742725"/>
                  </a:lnTo>
                  <a:lnTo>
                    <a:pt x="207005" y="755342"/>
                  </a:lnTo>
                  <a:lnTo>
                    <a:pt x="193205" y="768048"/>
                  </a:lnTo>
                  <a:lnTo>
                    <a:pt x="179405" y="780840"/>
                  </a:lnTo>
                  <a:lnTo>
                    <a:pt x="165604" y="793719"/>
                  </a:lnTo>
                  <a:lnTo>
                    <a:pt x="151804" y="806683"/>
                  </a:lnTo>
                  <a:lnTo>
                    <a:pt x="138003" y="819732"/>
                  </a:lnTo>
                  <a:lnTo>
                    <a:pt x="124203" y="832864"/>
                  </a:lnTo>
                  <a:lnTo>
                    <a:pt x="110403" y="846081"/>
                  </a:lnTo>
                  <a:lnTo>
                    <a:pt x="96602" y="859380"/>
                  </a:lnTo>
                  <a:lnTo>
                    <a:pt x="82802" y="872760"/>
                  </a:lnTo>
                  <a:lnTo>
                    <a:pt x="69001" y="886222"/>
                  </a:lnTo>
                  <a:lnTo>
                    <a:pt x="55201" y="899765"/>
                  </a:lnTo>
                  <a:lnTo>
                    <a:pt x="41401" y="913387"/>
                  </a:lnTo>
                  <a:lnTo>
                    <a:pt x="27600" y="927089"/>
                  </a:lnTo>
                  <a:lnTo>
                    <a:pt x="13800" y="940869"/>
                  </a:lnTo>
                  <a:lnTo>
                    <a:pt x="0" y="954726"/>
                  </a:lnTo>
                  <a:lnTo>
                    <a:pt x="0" y="9547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48686" y="2274415"/>
              <a:ext cx="2967084" cy="647424"/>
            </a:xfrm>
            <a:custGeom>
              <a:avLst/>
              <a:pathLst>
                <a:path w="2967084" h="647424">
                  <a:moveTo>
                    <a:pt x="0" y="390539"/>
                  </a:moveTo>
                  <a:lnTo>
                    <a:pt x="13800" y="384399"/>
                  </a:lnTo>
                  <a:lnTo>
                    <a:pt x="27600" y="378303"/>
                  </a:lnTo>
                  <a:lnTo>
                    <a:pt x="41401" y="372251"/>
                  </a:lnTo>
                  <a:lnTo>
                    <a:pt x="55201" y="366244"/>
                  </a:lnTo>
                  <a:lnTo>
                    <a:pt x="69001" y="360282"/>
                  </a:lnTo>
                  <a:lnTo>
                    <a:pt x="82802" y="354365"/>
                  </a:lnTo>
                  <a:lnTo>
                    <a:pt x="96602" y="348494"/>
                  </a:lnTo>
                  <a:lnTo>
                    <a:pt x="110403" y="342667"/>
                  </a:lnTo>
                  <a:lnTo>
                    <a:pt x="124203" y="336887"/>
                  </a:lnTo>
                  <a:lnTo>
                    <a:pt x="138003" y="331153"/>
                  </a:lnTo>
                  <a:lnTo>
                    <a:pt x="151804" y="325465"/>
                  </a:lnTo>
                  <a:lnTo>
                    <a:pt x="165604" y="319824"/>
                  </a:lnTo>
                  <a:lnTo>
                    <a:pt x="179405" y="314229"/>
                  </a:lnTo>
                  <a:lnTo>
                    <a:pt x="193205" y="308681"/>
                  </a:lnTo>
                  <a:lnTo>
                    <a:pt x="207005" y="303181"/>
                  </a:lnTo>
                  <a:lnTo>
                    <a:pt x="220806" y="297727"/>
                  </a:lnTo>
                  <a:lnTo>
                    <a:pt x="234606" y="292321"/>
                  </a:lnTo>
                  <a:lnTo>
                    <a:pt x="248407" y="286963"/>
                  </a:lnTo>
                  <a:lnTo>
                    <a:pt x="262207" y="281652"/>
                  </a:lnTo>
                  <a:lnTo>
                    <a:pt x="276007" y="276389"/>
                  </a:lnTo>
                  <a:lnTo>
                    <a:pt x="289808" y="271174"/>
                  </a:lnTo>
                  <a:lnTo>
                    <a:pt x="303608" y="266007"/>
                  </a:lnTo>
                  <a:lnTo>
                    <a:pt x="317409" y="260888"/>
                  </a:lnTo>
                  <a:lnTo>
                    <a:pt x="331209" y="255817"/>
                  </a:lnTo>
                  <a:lnTo>
                    <a:pt x="345009" y="250794"/>
                  </a:lnTo>
                  <a:lnTo>
                    <a:pt x="358810" y="245820"/>
                  </a:lnTo>
                  <a:lnTo>
                    <a:pt x="372610" y="240893"/>
                  </a:lnTo>
                  <a:lnTo>
                    <a:pt x="386411" y="236015"/>
                  </a:lnTo>
                  <a:lnTo>
                    <a:pt x="400211" y="231185"/>
                  </a:lnTo>
                  <a:lnTo>
                    <a:pt x="414011" y="226403"/>
                  </a:lnTo>
                  <a:lnTo>
                    <a:pt x="427812" y="221670"/>
                  </a:lnTo>
                  <a:lnTo>
                    <a:pt x="441612" y="216984"/>
                  </a:lnTo>
                  <a:lnTo>
                    <a:pt x="455413" y="212347"/>
                  </a:lnTo>
                  <a:lnTo>
                    <a:pt x="469213" y="207758"/>
                  </a:lnTo>
                  <a:lnTo>
                    <a:pt x="483013" y="203216"/>
                  </a:lnTo>
                  <a:lnTo>
                    <a:pt x="496814" y="198723"/>
                  </a:lnTo>
                  <a:lnTo>
                    <a:pt x="510614" y="194277"/>
                  </a:lnTo>
                  <a:lnTo>
                    <a:pt x="524414" y="189879"/>
                  </a:lnTo>
                  <a:lnTo>
                    <a:pt x="538215" y="185528"/>
                  </a:lnTo>
                  <a:lnTo>
                    <a:pt x="552015" y="181225"/>
                  </a:lnTo>
                  <a:lnTo>
                    <a:pt x="565816" y="176969"/>
                  </a:lnTo>
                  <a:lnTo>
                    <a:pt x="579616" y="172760"/>
                  </a:lnTo>
                  <a:lnTo>
                    <a:pt x="593416" y="168599"/>
                  </a:lnTo>
                  <a:lnTo>
                    <a:pt x="607217" y="164484"/>
                  </a:lnTo>
                  <a:lnTo>
                    <a:pt x="621017" y="160417"/>
                  </a:lnTo>
                  <a:lnTo>
                    <a:pt x="634818" y="156396"/>
                  </a:lnTo>
                  <a:lnTo>
                    <a:pt x="648618" y="152421"/>
                  </a:lnTo>
                  <a:lnTo>
                    <a:pt x="662418" y="148494"/>
                  </a:lnTo>
                  <a:lnTo>
                    <a:pt x="676219" y="144612"/>
                  </a:lnTo>
                  <a:lnTo>
                    <a:pt x="690019" y="140777"/>
                  </a:lnTo>
                  <a:lnTo>
                    <a:pt x="703820" y="136988"/>
                  </a:lnTo>
                  <a:lnTo>
                    <a:pt x="717620" y="133246"/>
                  </a:lnTo>
                  <a:lnTo>
                    <a:pt x="731420" y="129550"/>
                  </a:lnTo>
                  <a:lnTo>
                    <a:pt x="745221" y="125899"/>
                  </a:lnTo>
                  <a:lnTo>
                    <a:pt x="759021" y="122295"/>
                  </a:lnTo>
                  <a:lnTo>
                    <a:pt x="772822" y="118737"/>
                  </a:lnTo>
                  <a:lnTo>
                    <a:pt x="786622" y="115225"/>
                  </a:lnTo>
                  <a:lnTo>
                    <a:pt x="800422" y="111759"/>
                  </a:lnTo>
                  <a:lnTo>
                    <a:pt x="814223" y="108340"/>
                  </a:lnTo>
                  <a:lnTo>
                    <a:pt x="828023" y="104966"/>
                  </a:lnTo>
                  <a:lnTo>
                    <a:pt x="841824" y="101639"/>
                  </a:lnTo>
                  <a:lnTo>
                    <a:pt x="855624" y="98359"/>
                  </a:lnTo>
                  <a:lnTo>
                    <a:pt x="869424" y="95125"/>
                  </a:lnTo>
                  <a:lnTo>
                    <a:pt x="883225" y="91938"/>
                  </a:lnTo>
                  <a:lnTo>
                    <a:pt x="897025" y="88798"/>
                  </a:lnTo>
                  <a:lnTo>
                    <a:pt x="910826" y="85706"/>
                  </a:lnTo>
                  <a:lnTo>
                    <a:pt x="924626" y="82661"/>
                  </a:lnTo>
                  <a:lnTo>
                    <a:pt x="938426" y="79664"/>
                  </a:lnTo>
                  <a:lnTo>
                    <a:pt x="952227" y="76716"/>
                  </a:lnTo>
                  <a:lnTo>
                    <a:pt x="966027" y="73815"/>
                  </a:lnTo>
                  <a:lnTo>
                    <a:pt x="979827" y="70964"/>
                  </a:lnTo>
                  <a:lnTo>
                    <a:pt x="993628" y="68162"/>
                  </a:lnTo>
                  <a:lnTo>
                    <a:pt x="1007428" y="65410"/>
                  </a:lnTo>
                  <a:lnTo>
                    <a:pt x="1021229" y="62708"/>
                  </a:lnTo>
                  <a:lnTo>
                    <a:pt x="1035029" y="60057"/>
                  </a:lnTo>
                  <a:lnTo>
                    <a:pt x="1048829" y="57457"/>
                  </a:lnTo>
                  <a:lnTo>
                    <a:pt x="1062630" y="54909"/>
                  </a:lnTo>
                  <a:lnTo>
                    <a:pt x="1076430" y="52414"/>
                  </a:lnTo>
                  <a:lnTo>
                    <a:pt x="1090231" y="49971"/>
                  </a:lnTo>
                  <a:lnTo>
                    <a:pt x="1104031" y="47581"/>
                  </a:lnTo>
                  <a:lnTo>
                    <a:pt x="1117831" y="45246"/>
                  </a:lnTo>
                  <a:lnTo>
                    <a:pt x="1131632" y="42966"/>
                  </a:lnTo>
                  <a:lnTo>
                    <a:pt x="1145432" y="40740"/>
                  </a:lnTo>
                  <a:lnTo>
                    <a:pt x="1159233" y="38571"/>
                  </a:lnTo>
                  <a:lnTo>
                    <a:pt x="1173033" y="36459"/>
                  </a:lnTo>
                  <a:lnTo>
                    <a:pt x="1186833" y="34404"/>
                  </a:lnTo>
                  <a:lnTo>
                    <a:pt x="1200634" y="32408"/>
                  </a:lnTo>
                  <a:lnTo>
                    <a:pt x="1214434" y="30470"/>
                  </a:lnTo>
                  <a:lnTo>
                    <a:pt x="1228235" y="28592"/>
                  </a:lnTo>
                  <a:lnTo>
                    <a:pt x="1242035" y="26775"/>
                  </a:lnTo>
                  <a:lnTo>
                    <a:pt x="1255835" y="25019"/>
                  </a:lnTo>
                  <a:lnTo>
                    <a:pt x="1269636" y="23324"/>
                  </a:lnTo>
                  <a:lnTo>
                    <a:pt x="1283436" y="21692"/>
                  </a:lnTo>
                  <a:lnTo>
                    <a:pt x="1297237" y="20124"/>
                  </a:lnTo>
                  <a:lnTo>
                    <a:pt x="1311037" y="18619"/>
                  </a:lnTo>
                  <a:lnTo>
                    <a:pt x="1324837" y="17176"/>
                  </a:lnTo>
                  <a:lnTo>
                    <a:pt x="1338638" y="15796"/>
                  </a:lnTo>
                  <a:lnTo>
                    <a:pt x="1352438" y="14479"/>
                  </a:lnTo>
                  <a:lnTo>
                    <a:pt x="1366239" y="13222"/>
                  </a:lnTo>
                  <a:lnTo>
                    <a:pt x="1380039" y="12028"/>
                  </a:lnTo>
                  <a:lnTo>
                    <a:pt x="1393839" y="10894"/>
                  </a:lnTo>
                  <a:lnTo>
                    <a:pt x="1407640" y="9820"/>
                  </a:lnTo>
                  <a:lnTo>
                    <a:pt x="1421440" y="8806"/>
                  </a:lnTo>
                  <a:lnTo>
                    <a:pt x="1435241" y="7852"/>
                  </a:lnTo>
                  <a:lnTo>
                    <a:pt x="1449041" y="6957"/>
                  </a:lnTo>
                  <a:lnTo>
                    <a:pt x="1462841" y="6119"/>
                  </a:lnTo>
                  <a:lnTo>
                    <a:pt x="1476642" y="5339"/>
                  </a:lnTo>
                  <a:lnTo>
                    <a:pt x="1490442" y="4617"/>
                  </a:lnTo>
                  <a:lnTo>
                    <a:pt x="1504242" y="3950"/>
                  </a:lnTo>
                  <a:lnTo>
                    <a:pt x="1518043" y="3338"/>
                  </a:lnTo>
                  <a:lnTo>
                    <a:pt x="1531843" y="2782"/>
                  </a:lnTo>
                  <a:lnTo>
                    <a:pt x="1545644" y="2279"/>
                  </a:lnTo>
                  <a:lnTo>
                    <a:pt x="1559444" y="1829"/>
                  </a:lnTo>
                  <a:lnTo>
                    <a:pt x="1573244" y="1431"/>
                  </a:lnTo>
                  <a:lnTo>
                    <a:pt x="1587045" y="1084"/>
                  </a:lnTo>
                  <a:lnTo>
                    <a:pt x="1600845" y="787"/>
                  </a:lnTo>
                  <a:lnTo>
                    <a:pt x="1614646" y="539"/>
                  </a:lnTo>
                  <a:lnTo>
                    <a:pt x="1628446" y="339"/>
                  </a:lnTo>
                  <a:lnTo>
                    <a:pt x="1642246" y="187"/>
                  </a:lnTo>
                  <a:lnTo>
                    <a:pt x="1656047" y="80"/>
                  </a:lnTo>
                  <a:lnTo>
                    <a:pt x="1669847" y="18"/>
                  </a:lnTo>
                  <a:lnTo>
                    <a:pt x="1683648" y="0"/>
                  </a:lnTo>
                  <a:lnTo>
                    <a:pt x="1697448" y="24"/>
                  </a:lnTo>
                  <a:lnTo>
                    <a:pt x="1711248" y="90"/>
                  </a:lnTo>
                  <a:lnTo>
                    <a:pt x="1725049" y="196"/>
                  </a:lnTo>
                  <a:lnTo>
                    <a:pt x="1738849" y="343"/>
                  </a:lnTo>
                  <a:lnTo>
                    <a:pt x="1752650" y="527"/>
                  </a:lnTo>
                  <a:lnTo>
                    <a:pt x="1766450" y="749"/>
                  </a:lnTo>
                  <a:lnTo>
                    <a:pt x="1780250" y="1008"/>
                  </a:lnTo>
                  <a:lnTo>
                    <a:pt x="1794051" y="1303"/>
                  </a:lnTo>
                  <a:lnTo>
                    <a:pt x="1807851" y="1633"/>
                  </a:lnTo>
                  <a:lnTo>
                    <a:pt x="1821652" y="1998"/>
                  </a:lnTo>
                  <a:lnTo>
                    <a:pt x="1835452" y="2397"/>
                  </a:lnTo>
                  <a:lnTo>
                    <a:pt x="1849252" y="2829"/>
                  </a:lnTo>
                  <a:lnTo>
                    <a:pt x="1863053" y="3294"/>
                  </a:lnTo>
                  <a:lnTo>
                    <a:pt x="1876853" y="3793"/>
                  </a:lnTo>
                  <a:lnTo>
                    <a:pt x="1890654" y="4324"/>
                  </a:lnTo>
                  <a:lnTo>
                    <a:pt x="1904454" y="4887"/>
                  </a:lnTo>
                  <a:lnTo>
                    <a:pt x="1918254" y="5483"/>
                  </a:lnTo>
                  <a:lnTo>
                    <a:pt x="1932055" y="6112"/>
                  </a:lnTo>
                  <a:lnTo>
                    <a:pt x="1945855" y="6774"/>
                  </a:lnTo>
                  <a:lnTo>
                    <a:pt x="1959655" y="7468"/>
                  </a:lnTo>
                  <a:lnTo>
                    <a:pt x="1973456" y="8196"/>
                  </a:lnTo>
                  <a:lnTo>
                    <a:pt x="1987256" y="8958"/>
                  </a:lnTo>
                  <a:lnTo>
                    <a:pt x="2001057" y="9754"/>
                  </a:lnTo>
                  <a:lnTo>
                    <a:pt x="2014857" y="10586"/>
                  </a:lnTo>
                  <a:lnTo>
                    <a:pt x="2028657" y="11453"/>
                  </a:lnTo>
                  <a:lnTo>
                    <a:pt x="2042458" y="12356"/>
                  </a:lnTo>
                  <a:lnTo>
                    <a:pt x="2056258" y="13297"/>
                  </a:lnTo>
                  <a:lnTo>
                    <a:pt x="2070059" y="14276"/>
                  </a:lnTo>
                  <a:lnTo>
                    <a:pt x="2083859" y="15295"/>
                  </a:lnTo>
                  <a:lnTo>
                    <a:pt x="2097659" y="16355"/>
                  </a:lnTo>
                  <a:lnTo>
                    <a:pt x="2111460" y="17456"/>
                  </a:lnTo>
                  <a:lnTo>
                    <a:pt x="2125260" y="18599"/>
                  </a:lnTo>
                  <a:lnTo>
                    <a:pt x="2139061" y="19787"/>
                  </a:lnTo>
                  <a:lnTo>
                    <a:pt x="2152861" y="21019"/>
                  </a:lnTo>
                  <a:lnTo>
                    <a:pt x="2166661" y="22298"/>
                  </a:lnTo>
                  <a:lnTo>
                    <a:pt x="2180462" y="23623"/>
                  </a:lnTo>
                  <a:lnTo>
                    <a:pt x="2194262" y="24994"/>
                  </a:lnTo>
                  <a:lnTo>
                    <a:pt x="2208063" y="26413"/>
                  </a:lnTo>
                  <a:lnTo>
                    <a:pt x="2221863" y="27877"/>
                  </a:lnTo>
                  <a:lnTo>
                    <a:pt x="2235663" y="29387"/>
                  </a:lnTo>
                  <a:lnTo>
                    <a:pt x="2249464" y="30940"/>
                  </a:lnTo>
                  <a:lnTo>
                    <a:pt x="2263264" y="32532"/>
                  </a:lnTo>
                  <a:lnTo>
                    <a:pt x="2277065" y="34162"/>
                  </a:lnTo>
                  <a:lnTo>
                    <a:pt x="2290865" y="35823"/>
                  </a:lnTo>
                  <a:lnTo>
                    <a:pt x="2304665" y="37510"/>
                  </a:lnTo>
                  <a:lnTo>
                    <a:pt x="2318466" y="39216"/>
                  </a:lnTo>
                  <a:lnTo>
                    <a:pt x="2332266" y="40933"/>
                  </a:lnTo>
                  <a:lnTo>
                    <a:pt x="2346067" y="42655"/>
                  </a:lnTo>
                  <a:lnTo>
                    <a:pt x="2359867" y="44372"/>
                  </a:lnTo>
                  <a:lnTo>
                    <a:pt x="2373667" y="46077"/>
                  </a:lnTo>
                  <a:lnTo>
                    <a:pt x="2387468" y="47763"/>
                  </a:lnTo>
                  <a:lnTo>
                    <a:pt x="2401268" y="49423"/>
                  </a:lnTo>
                  <a:lnTo>
                    <a:pt x="2415068" y="51050"/>
                  </a:lnTo>
                  <a:lnTo>
                    <a:pt x="2428869" y="52641"/>
                  </a:lnTo>
                  <a:lnTo>
                    <a:pt x="2442669" y="54192"/>
                  </a:lnTo>
                  <a:lnTo>
                    <a:pt x="2456470" y="55699"/>
                  </a:lnTo>
                  <a:lnTo>
                    <a:pt x="2470270" y="57161"/>
                  </a:lnTo>
                  <a:lnTo>
                    <a:pt x="2484070" y="58580"/>
                  </a:lnTo>
                  <a:lnTo>
                    <a:pt x="2497871" y="59955"/>
                  </a:lnTo>
                  <a:lnTo>
                    <a:pt x="2511671" y="61291"/>
                  </a:lnTo>
                  <a:lnTo>
                    <a:pt x="2525472" y="62591"/>
                  </a:lnTo>
                  <a:lnTo>
                    <a:pt x="2539272" y="63862"/>
                  </a:lnTo>
                  <a:lnTo>
                    <a:pt x="2553072" y="65110"/>
                  </a:lnTo>
                  <a:lnTo>
                    <a:pt x="2566873" y="66346"/>
                  </a:lnTo>
                  <a:lnTo>
                    <a:pt x="2580673" y="67579"/>
                  </a:lnTo>
                  <a:lnTo>
                    <a:pt x="2594474" y="68821"/>
                  </a:lnTo>
                  <a:lnTo>
                    <a:pt x="2608274" y="70085"/>
                  </a:lnTo>
                  <a:lnTo>
                    <a:pt x="2622074" y="71388"/>
                  </a:lnTo>
                  <a:lnTo>
                    <a:pt x="2635875" y="72743"/>
                  </a:lnTo>
                  <a:lnTo>
                    <a:pt x="2649675" y="74169"/>
                  </a:lnTo>
                  <a:lnTo>
                    <a:pt x="2663476" y="75681"/>
                  </a:lnTo>
                  <a:lnTo>
                    <a:pt x="2677276" y="77299"/>
                  </a:lnTo>
                  <a:lnTo>
                    <a:pt x="2691076" y="79039"/>
                  </a:lnTo>
                  <a:lnTo>
                    <a:pt x="2704877" y="80919"/>
                  </a:lnTo>
                  <a:lnTo>
                    <a:pt x="2718677" y="82956"/>
                  </a:lnTo>
                  <a:lnTo>
                    <a:pt x="2732478" y="85166"/>
                  </a:lnTo>
                  <a:lnTo>
                    <a:pt x="2746278" y="87564"/>
                  </a:lnTo>
                  <a:lnTo>
                    <a:pt x="2760078" y="90164"/>
                  </a:lnTo>
                  <a:lnTo>
                    <a:pt x="2773879" y="92978"/>
                  </a:lnTo>
                  <a:lnTo>
                    <a:pt x="2787679" y="96016"/>
                  </a:lnTo>
                  <a:lnTo>
                    <a:pt x="2801480" y="99288"/>
                  </a:lnTo>
                  <a:lnTo>
                    <a:pt x="2815280" y="102799"/>
                  </a:lnTo>
                  <a:lnTo>
                    <a:pt x="2829080" y="106555"/>
                  </a:lnTo>
                  <a:lnTo>
                    <a:pt x="2842881" y="110559"/>
                  </a:lnTo>
                  <a:lnTo>
                    <a:pt x="2856681" y="114813"/>
                  </a:lnTo>
                  <a:lnTo>
                    <a:pt x="2870482" y="119316"/>
                  </a:lnTo>
                  <a:lnTo>
                    <a:pt x="2884282" y="124067"/>
                  </a:lnTo>
                  <a:lnTo>
                    <a:pt x="2898082" y="129063"/>
                  </a:lnTo>
                  <a:lnTo>
                    <a:pt x="2911883" y="134298"/>
                  </a:lnTo>
                  <a:lnTo>
                    <a:pt x="2925683" y="139768"/>
                  </a:lnTo>
                  <a:lnTo>
                    <a:pt x="2939483" y="145467"/>
                  </a:lnTo>
                  <a:lnTo>
                    <a:pt x="2953284" y="151387"/>
                  </a:lnTo>
                  <a:lnTo>
                    <a:pt x="2967084" y="157520"/>
                  </a:lnTo>
                  <a:lnTo>
                    <a:pt x="2967084" y="647424"/>
                  </a:lnTo>
                  <a:lnTo>
                    <a:pt x="2953284" y="628646"/>
                  </a:lnTo>
                  <a:lnTo>
                    <a:pt x="2939483" y="609891"/>
                  </a:lnTo>
                  <a:lnTo>
                    <a:pt x="2925683" y="591169"/>
                  </a:lnTo>
                  <a:lnTo>
                    <a:pt x="2911883" y="572491"/>
                  </a:lnTo>
                  <a:lnTo>
                    <a:pt x="2898082" y="553869"/>
                  </a:lnTo>
                  <a:lnTo>
                    <a:pt x="2884282" y="535317"/>
                  </a:lnTo>
                  <a:lnTo>
                    <a:pt x="2870482" y="516850"/>
                  </a:lnTo>
                  <a:lnTo>
                    <a:pt x="2856681" y="498486"/>
                  </a:lnTo>
                  <a:lnTo>
                    <a:pt x="2842881" y="480243"/>
                  </a:lnTo>
                  <a:lnTo>
                    <a:pt x="2829080" y="462142"/>
                  </a:lnTo>
                  <a:lnTo>
                    <a:pt x="2815280" y="444207"/>
                  </a:lnTo>
                  <a:lnTo>
                    <a:pt x="2801480" y="426459"/>
                  </a:lnTo>
                  <a:lnTo>
                    <a:pt x="2787679" y="408924"/>
                  </a:lnTo>
                  <a:lnTo>
                    <a:pt x="2773879" y="391630"/>
                  </a:lnTo>
                  <a:lnTo>
                    <a:pt x="2760078" y="374603"/>
                  </a:lnTo>
                  <a:lnTo>
                    <a:pt x="2746278" y="357871"/>
                  </a:lnTo>
                  <a:lnTo>
                    <a:pt x="2732478" y="341463"/>
                  </a:lnTo>
                  <a:lnTo>
                    <a:pt x="2718677" y="325407"/>
                  </a:lnTo>
                  <a:lnTo>
                    <a:pt x="2704877" y="309732"/>
                  </a:lnTo>
                  <a:lnTo>
                    <a:pt x="2691076" y="294464"/>
                  </a:lnTo>
                  <a:lnTo>
                    <a:pt x="2677276" y="279629"/>
                  </a:lnTo>
                  <a:lnTo>
                    <a:pt x="2663476" y="265251"/>
                  </a:lnTo>
                  <a:lnTo>
                    <a:pt x="2649675" y="251353"/>
                  </a:lnTo>
                  <a:lnTo>
                    <a:pt x="2635875" y="237954"/>
                  </a:lnTo>
                  <a:lnTo>
                    <a:pt x="2622074" y="225070"/>
                  </a:lnTo>
                  <a:lnTo>
                    <a:pt x="2608274" y="212716"/>
                  </a:lnTo>
                  <a:lnTo>
                    <a:pt x="2594474" y="200900"/>
                  </a:lnTo>
                  <a:lnTo>
                    <a:pt x="2580673" y="189630"/>
                  </a:lnTo>
                  <a:lnTo>
                    <a:pt x="2566873" y="178909"/>
                  </a:lnTo>
                  <a:lnTo>
                    <a:pt x="2553072" y="168737"/>
                  </a:lnTo>
                  <a:lnTo>
                    <a:pt x="2539272" y="159111"/>
                  </a:lnTo>
                  <a:lnTo>
                    <a:pt x="2525472" y="150024"/>
                  </a:lnTo>
                  <a:lnTo>
                    <a:pt x="2511671" y="141466"/>
                  </a:lnTo>
                  <a:lnTo>
                    <a:pt x="2497871" y="133425"/>
                  </a:lnTo>
                  <a:lnTo>
                    <a:pt x="2484070" y="125887"/>
                  </a:lnTo>
                  <a:lnTo>
                    <a:pt x="2470270" y="118834"/>
                  </a:lnTo>
                  <a:lnTo>
                    <a:pt x="2456470" y="112247"/>
                  </a:lnTo>
                  <a:lnTo>
                    <a:pt x="2442669" y="106107"/>
                  </a:lnTo>
                  <a:lnTo>
                    <a:pt x="2428869" y="100391"/>
                  </a:lnTo>
                  <a:lnTo>
                    <a:pt x="2415068" y="95076"/>
                  </a:lnTo>
                  <a:lnTo>
                    <a:pt x="2401268" y="90138"/>
                  </a:lnTo>
                  <a:lnTo>
                    <a:pt x="2387468" y="85552"/>
                  </a:lnTo>
                  <a:lnTo>
                    <a:pt x="2373667" y="81293"/>
                  </a:lnTo>
                  <a:lnTo>
                    <a:pt x="2359867" y="77335"/>
                  </a:lnTo>
                  <a:lnTo>
                    <a:pt x="2346067" y="73653"/>
                  </a:lnTo>
                  <a:lnTo>
                    <a:pt x="2332266" y="70221"/>
                  </a:lnTo>
                  <a:lnTo>
                    <a:pt x="2318466" y="67016"/>
                  </a:lnTo>
                  <a:lnTo>
                    <a:pt x="2304665" y="64015"/>
                  </a:lnTo>
                  <a:lnTo>
                    <a:pt x="2290865" y="61196"/>
                  </a:lnTo>
                  <a:lnTo>
                    <a:pt x="2277065" y="58541"/>
                  </a:lnTo>
                  <a:lnTo>
                    <a:pt x="2263264" y="56031"/>
                  </a:lnTo>
                  <a:lnTo>
                    <a:pt x="2249464" y="53653"/>
                  </a:lnTo>
                  <a:lnTo>
                    <a:pt x="2235663" y="51391"/>
                  </a:lnTo>
                  <a:lnTo>
                    <a:pt x="2221863" y="49235"/>
                  </a:lnTo>
                  <a:lnTo>
                    <a:pt x="2208063" y="47173"/>
                  </a:lnTo>
                  <a:lnTo>
                    <a:pt x="2194262" y="45197"/>
                  </a:lnTo>
                  <a:lnTo>
                    <a:pt x="2180462" y="43301"/>
                  </a:lnTo>
                  <a:lnTo>
                    <a:pt x="2166661" y="41477"/>
                  </a:lnTo>
                  <a:lnTo>
                    <a:pt x="2152861" y="39721"/>
                  </a:lnTo>
                  <a:lnTo>
                    <a:pt x="2139061" y="38027"/>
                  </a:lnTo>
                  <a:lnTo>
                    <a:pt x="2125260" y="36394"/>
                  </a:lnTo>
                  <a:lnTo>
                    <a:pt x="2111460" y="34817"/>
                  </a:lnTo>
                  <a:lnTo>
                    <a:pt x="2097659" y="33295"/>
                  </a:lnTo>
                  <a:lnTo>
                    <a:pt x="2083859" y="31825"/>
                  </a:lnTo>
                  <a:lnTo>
                    <a:pt x="2070059" y="30406"/>
                  </a:lnTo>
                  <a:lnTo>
                    <a:pt x="2056258" y="29038"/>
                  </a:lnTo>
                  <a:lnTo>
                    <a:pt x="2042458" y="27718"/>
                  </a:lnTo>
                  <a:lnTo>
                    <a:pt x="2028657" y="26446"/>
                  </a:lnTo>
                  <a:lnTo>
                    <a:pt x="2014857" y="25222"/>
                  </a:lnTo>
                  <a:lnTo>
                    <a:pt x="2001057" y="24046"/>
                  </a:lnTo>
                  <a:lnTo>
                    <a:pt x="1987256" y="22918"/>
                  </a:lnTo>
                  <a:lnTo>
                    <a:pt x="1973456" y="21837"/>
                  </a:lnTo>
                  <a:lnTo>
                    <a:pt x="1959655" y="20805"/>
                  </a:lnTo>
                  <a:lnTo>
                    <a:pt x="1945855" y="19820"/>
                  </a:lnTo>
                  <a:lnTo>
                    <a:pt x="1932055" y="18884"/>
                  </a:lnTo>
                  <a:lnTo>
                    <a:pt x="1918254" y="17996"/>
                  </a:lnTo>
                  <a:lnTo>
                    <a:pt x="1904454" y="17158"/>
                  </a:lnTo>
                  <a:lnTo>
                    <a:pt x="1890654" y="16370"/>
                  </a:lnTo>
                  <a:lnTo>
                    <a:pt x="1876853" y="15632"/>
                  </a:lnTo>
                  <a:lnTo>
                    <a:pt x="1863053" y="14945"/>
                  </a:lnTo>
                  <a:lnTo>
                    <a:pt x="1849252" y="14310"/>
                  </a:lnTo>
                  <a:lnTo>
                    <a:pt x="1835452" y="13726"/>
                  </a:lnTo>
                  <a:lnTo>
                    <a:pt x="1821652" y="13195"/>
                  </a:lnTo>
                  <a:lnTo>
                    <a:pt x="1807851" y="12717"/>
                  </a:lnTo>
                  <a:lnTo>
                    <a:pt x="1794051" y="12293"/>
                  </a:lnTo>
                  <a:lnTo>
                    <a:pt x="1780250" y="11922"/>
                  </a:lnTo>
                  <a:lnTo>
                    <a:pt x="1766450" y="11606"/>
                  </a:lnTo>
                  <a:lnTo>
                    <a:pt x="1752650" y="11345"/>
                  </a:lnTo>
                  <a:lnTo>
                    <a:pt x="1738849" y="11138"/>
                  </a:lnTo>
                  <a:lnTo>
                    <a:pt x="1725049" y="10987"/>
                  </a:lnTo>
                  <a:lnTo>
                    <a:pt x="1711248" y="10891"/>
                  </a:lnTo>
                  <a:lnTo>
                    <a:pt x="1697448" y="10851"/>
                  </a:lnTo>
                  <a:lnTo>
                    <a:pt x="1683648" y="10867"/>
                  </a:lnTo>
                  <a:lnTo>
                    <a:pt x="1669847" y="10939"/>
                  </a:lnTo>
                  <a:lnTo>
                    <a:pt x="1656047" y="11068"/>
                  </a:lnTo>
                  <a:lnTo>
                    <a:pt x="1642246" y="11252"/>
                  </a:lnTo>
                  <a:lnTo>
                    <a:pt x="1628446" y="11494"/>
                  </a:lnTo>
                  <a:lnTo>
                    <a:pt x="1614646" y="11792"/>
                  </a:lnTo>
                  <a:lnTo>
                    <a:pt x="1600845" y="12147"/>
                  </a:lnTo>
                  <a:lnTo>
                    <a:pt x="1587045" y="12559"/>
                  </a:lnTo>
                  <a:lnTo>
                    <a:pt x="1573244" y="13029"/>
                  </a:lnTo>
                  <a:lnTo>
                    <a:pt x="1559444" y="13555"/>
                  </a:lnTo>
                  <a:lnTo>
                    <a:pt x="1545644" y="14139"/>
                  </a:lnTo>
                  <a:lnTo>
                    <a:pt x="1531843" y="14781"/>
                  </a:lnTo>
                  <a:lnTo>
                    <a:pt x="1518043" y="15481"/>
                  </a:lnTo>
                  <a:lnTo>
                    <a:pt x="1504242" y="16239"/>
                  </a:lnTo>
                  <a:lnTo>
                    <a:pt x="1490442" y="17056"/>
                  </a:lnTo>
                  <a:lnTo>
                    <a:pt x="1476642" y="17931"/>
                  </a:lnTo>
                  <a:lnTo>
                    <a:pt x="1462841" y="18865"/>
                  </a:lnTo>
                  <a:lnTo>
                    <a:pt x="1449041" y="19858"/>
                  </a:lnTo>
                  <a:lnTo>
                    <a:pt x="1435241" y="20910"/>
                  </a:lnTo>
                  <a:lnTo>
                    <a:pt x="1421440" y="22022"/>
                  </a:lnTo>
                  <a:lnTo>
                    <a:pt x="1407640" y="23194"/>
                  </a:lnTo>
                  <a:lnTo>
                    <a:pt x="1393839" y="24426"/>
                  </a:lnTo>
                  <a:lnTo>
                    <a:pt x="1380039" y="25718"/>
                  </a:lnTo>
                  <a:lnTo>
                    <a:pt x="1366239" y="27072"/>
                  </a:lnTo>
                  <a:lnTo>
                    <a:pt x="1352438" y="28486"/>
                  </a:lnTo>
                  <a:lnTo>
                    <a:pt x="1338638" y="29962"/>
                  </a:lnTo>
                  <a:lnTo>
                    <a:pt x="1324837" y="31499"/>
                  </a:lnTo>
                  <a:lnTo>
                    <a:pt x="1311037" y="33099"/>
                  </a:lnTo>
                  <a:lnTo>
                    <a:pt x="1297237" y="34761"/>
                  </a:lnTo>
                  <a:lnTo>
                    <a:pt x="1283436" y="36486"/>
                  </a:lnTo>
                  <a:lnTo>
                    <a:pt x="1269636" y="38274"/>
                  </a:lnTo>
                  <a:lnTo>
                    <a:pt x="1255835" y="40125"/>
                  </a:lnTo>
                  <a:lnTo>
                    <a:pt x="1242035" y="42037"/>
                  </a:lnTo>
                  <a:lnTo>
                    <a:pt x="1228235" y="44012"/>
                  </a:lnTo>
                  <a:lnTo>
                    <a:pt x="1214434" y="46048"/>
                  </a:lnTo>
                  <a:lnTo>
                    <a:pt x="1200634" y="48144"/>
                  </a:lnTo>
                  <a:lnTo>
                    <a:pt x="1186833" y="50302"/>
                  </a:lnTo>
                  <a:lnTo>
                    <a:pt x="1173033" y="52519"/>
                  </a:lnTo>
                  <a:lnTo>
                    <a:pt x="1159233" y="54795"/>
                  </a:lnTo>
                  <a:lnTo>
                    <a:pt x="1145432" y="57132"/>
                  </a:lnTo>
                  <a:lnTo>
                    <a:pt x="1131632" y="59527"/>
                  </a:lnTo>
                  <a:lnTo>
                    <a:pt x="1117831" y="61981"/>
                  </a:lnTo>
                  <a:lnTo>
                    <a:pt x="1104031" y="64494"/>
                  </a:lnTo>
                  <a:lnTo>
                    <a:pt x="1090231" y="67065"/>
                  </a:lnTo>
                  <a:lnTo>
                    <a:pt x="1076430" y="69695"/>
                  </a:lnTo>
                  <a:lnTo>
                    <a:pt x="1062630" y="72382"/>
                  </a:lnTo>
                  <a:lnTo>
                    <a:pt x="1048829" y="75128"/>
                  </a:lnTo>
                  <a:lnTo>
                    <a:pt x="1035029" y="77931"/>
                  </a:lnTo>
                  <a:lnTo>
                    <a:pt x="1021229" y="80792"/>
                  </a:lnTo>
                  <a:lnTo>
                    <a:pt x="1007428" y="83711"/>
                  </a:lnTo>
                  <a:lnTo>
                    <a:pt x="993628" y="86688"/>
                  </a:lnTo>
                  <a:lnTo>
                    <a:pt x="979827" y="89722"/>
                  </a:lnTo>
                  <a:lnTo>
                    <a:pt x="966027" y="92814"/>
                  </a:lnTo>
                  <a:lnTo>
                    <a:pt x="952227" y="95964"/>
                  </a:lnTo>
                  <a:lnTo>
                    <a:pt x="938426" y="99171"/>
                  </a:lnTo>
                  <a:lnTo>
                    <a:pt x="924626" y="102436"/>
                  </a:lnTo>
                  <a:lnTo>
                    <a:pt x="910826" y="105759"/>
                  </a:lnTo>
                  <a:lnTo>
                    <a:pt x="897025" y="109140"/>
                  </a:lnTo>
                  <a:lnTo>
                    <a:pt x="883225" y="112579"/>
                  </a:lnTo>
                  <a:lnTo>
                    <a:pt x="869424" y="116076"/>
                  </a:lnTo>
                  <a:lnTo>
                    <a:pt x="855624" y="119632"/>
                  </a:lnTo>
                  <a:lnTo>
                    <a:pt x="841824" y="123245"/>
                  </a:lnTo>
                  <a:lnTo>
                    <a:pt x="828023" y="126918"/>
                  </a:lnTo>
                  <a:lnTo>
                    <a:pt x="814223" y="130648"/>
                  </a:lnTo>
                  <a:lnTo>
                    <a:pt x="800422" y="134438"/>
                  </a:lnTo>
                  <a:lnTo>
                    <a:pt x="786622" y="138287"/>
                  </a:lnTo>
                  <a:lnTo>
                    <a:pt x="772822" y="142194"/>
                  </a:lnTo>
                  <a:lnTo>
                    <a:pt x="759021" y="146161"/>
                  </a:lnTo>
                  <a:lnTo>
                    <a:pt x="745221" y="150187"/>
                  </a:lnTo>
                  <a:lnTo>
                    <a:pt x="731420" y="154273"/>
                  </a:lnTo>
                  <a:lnTo>
                    <a:pt x="717620" y="158418"/>
                  </a:lnTo>
                  <a:lnTo>
                    <a:pt x="703820" y="162623"/>
                  </a:lnTo>
                  <a:lnTo>
                    <a:pt x="690019" y="166887"/>
                  </a:lnTo>
                  <a:lnTo>
                    <a:pt x="676219" y="171212"/>
                  </a:lnTo>
                  <a:lnTo>
                    <a:pt x="662418" y="175597"/>
                  </a:lnTo>
                  <a:lnTo>
                    <a:pt x="648618" y="180042"/>
                  </a:lnTo>
                  <a:lnTo>
                    <a:pt x="634818" y="184547"/>
                  </a:lnTo>
                  <a:lnTo>
                    <a:pt x="621017" y="189113"/>
                  </a:lnTo>
                  <a:lnTo>
                    <a:pt x="607217" y="193740"/>
                  </a:lnTo>
                  <a:lnTo>
                    <a:pt x="593416" y="198427"/>
                  </a:lnTo>
                  <a:lnTo>
                    <a:pt x="579616" y="203174"/>
                  </a:lnTo>
                  <a:lnTo>
                    <a:pt x="565816" y="207983"/>
                  </a:lnTo>
                  <a:lnTo>
                    <a:pt x="552015" y="212853"/>
                  </a:lnTo>
                  <a:lnTo>
                    <a:pt x="538215" y="217783"/>
                  </a:lnTo>
                  <a:lnTo>
                    <a:pt x="524414" y="222775"/>
                  </a:lnTo>
                  <a:lnTo>
                    <a:pt x="510614" y="227827"/>
                  </a:lnTo>
                  <a:lnTo>
                    <a:pt x="496814" y="232941"/>
                  </a:lnTo>
                  <a:lnTo>
                    <a:pt x="483013" y="238115"/>
                  </a:lnTo>
                  <a:lnTo>
                    <a:pt x="469213" y="243351"/>
                  </a:lnTo>
                  <a:lnTo>
                    <a:pt x="455413" y="248648"/>
                  </a:lnTo>
                  <a:lnTo>
                    <a:pt x="441612" y="254006"/>
                  </a:lnTo>
                  <a:lnTo>
                    <a:pt x="427812" y="259425"/>
                  </a:lnTo>
                  <a:lnTo>
                    <a:pt x="414011" y="264905"/>
                  </a:lnTo>
                  <a:lnTo>
                    <a:pt x="400211" y="270446"/>
                  </a:lnTo>
                  <a:lnTo>
                    <a:pt x="386411" y="276048"/>
                  </a:lnTo>
                  <a:lnTo>
                    <a:pt x="372610" y="281711"/>
                  </a:lnTo>
                  <a:lnTo>
                    <a:pt x="358810" y="287434"/>
                  </a:lnTo>
                  <a:lnTo>
                    <a:pt x="345009" y="293218"/>
                  </a:lnTo>
                  <a:lnTo>
                    <a:pt x="331209" y="299063"/>
                  </a:lnTo>
                  <a:lnTo>
                    <a:pt x="317409" y="304968"/>
                  </a:lnTo>
                  <a:lnTo>
                    <a:pt x="303608" y="310933"/>
                  </a:lnTo>
                  <a:lnTo>
                    <a:pt x="289808" y="316958"/>
                  </a:lnTo>
                  <a:lnTo>
                    <a:pt x="276007" y="323043"/>
                  </a:lnTo>
                  <a:lnTo>
                    <a:pt x="262207" y="329188"/>
                  </a:lnTo>
                  <a:lnTo>
                    <a:pt x="248407" y="335392"/>
                  </a:lnTo>
                  <a:lnTo>
                    <a:pt x="234606" y="341656"/>
                  </a:lnTo>
                  <a:lnTo>
                    <a:pt x="220806" y="347978"/>
                  </a:lnTo>
                  <a:lnTo>
                    <a:pt x="207005" y="354360"/>
                  </a:lnTo>
                  <a:lnTo>
                    <a:pt x="193205" y="360800"/>
                  </a:lnTo>
                  <a:lnTo>
                    <a:pt x="179405" y="367298"/>
                  </a:lnTo>
                  <a:lnTo>
                    <a:pt x="165604" y="373854"/>
                  </a:lnTo>
                  <a:lnTo>
                    <a:pt x="151804" y="380468"/>
                  </a:lnTo>
                  <a:lnTo>
                    <a:pt x="138003" y="387140"/>
                  </a:lnTo>
                  <a:lnTo>
                    <a:pt x="124203" y="393868"/>
                  </a:lnTo>
                  <a:lnTo>
                    <a:pt x="110403" y="400654"/>
                  </a:lnTo>
                  <a:lnTo>
                    <a:pt x="96602" y="407496"/>
                  </a:lnTo>
                  <a:lnTo>
                    <a:pt x="82802" y="414394"/>
                  </a:lnTo>
                  <a:lnTo>
                    <a:pt x="69001" y="421348"/>
                  </a:lnTo>
                  <a:lnTo>
                    <a:pt x="55201" y="428357"/>
                  </a:lnTo>
                  <a:lnTo>
                    <a:pt x="41401" y="435421"/>
                  </a:lnTo>
                  <a:lnTo>
                    <a:pt x="27600" y="442540"/>
                  </a:lnTo>
                  <a:lnTo>
                    <a:pt x="13800" y="449714"/>
                  </a:lnTo>
                  <a:lnTo>
                    <a:pt x="0" y="456941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48686" y="2274415"/>
              <a:ext cx="2967084" cy="390539"/>
            </a:xfrm>
            <a:custGeom>
              <a:avLst/>
              <a:pathLst>
                <a:path w="2967084" h="390539">
                  <a:moveTo>
                    <a:pt x="0" y="390539"/>
                  </a:moveTo>
                  <a:lnTo>
                    <a:pt x="0" y="390539"/>
                  </a:lnTo>
                  <a:lnTo>
                    <a:pt x="13800" y="384399"/>
                  </a:lnTo>
                  <a:lnTo>
                    <a:pt x="27600" y="378303"/>
                  </a:lnTo>
                  <a:lnTo>
                    <a:pt x="41401" y="372251"/>
                  </a:lnTo>
                  <a:lnTo>
                    <a:pt x="55201" y="366244"/>
                  </a:lnTo>
                  <a:lnTo>
                    <a:pt x="69001" y="360282"/>
                  </a:lnTo>
                  <a:lnTo>
                    <a:pt x="82802" y="354365"/>
                  </a:lnTo>
                  <a:lnTo>
                    <a:pt x="96602" y="348494"/>
                  </a:lnTo>
                  <a:lnTo>
                    <a:pt x="110403" y="342667"/>
                  </a:lnTo>
                  <a:lnTo>
                    <a:pt x="124203" y="336887"/>
                  </a:lnTo>
                  <a:lnTo>
                    <a:pt x="138003" y="331153"/>
                  </a:lnTo>
                  <a:lnTo>
                    <a:pt x="151804" y="325465"/>
                  </a:lnTo>
                  <a:lnTo>
                    <a:pt x="165604" y="319824"/>
                  </a:lnTo>
                  <a:lnTo>
                    <a:pt x="179405" y="314229"/>
                  </a:lnTo>
                  <a:lnTo>
                    <a:pt x="193205" y="308681"/>
                  </a:lnTo>
                  <a:lnTo>
                    <a:pt x="207005" y="303181"/>
                  </a:lnTo>
                  <a:lnTo>
                    <a:pt x="220806" y="297727"/>
                  </a:lnTo>
                  <a:lnTo>
                    <a:pt x="234606" y="292321"/>
                  </a:lnTo>
                  <a:lnTo>
                    <a:pt x="248407" y="286963"/>
                  </a:lnTo>
                  <a:lnTo>
                    <a:pt x="262207" y="281652"/>
                  </a:lnTo>
                  <a:lnTo>
                    <a:pt x="276007" y="276389"/>
                  </a:lnTo>
                  <a:lnTo>
                    <a:pt x="289808" y="271174"/>
                  </a:lnTo>
                  <a:lnTo>
                    <a:pt x="303608" y="266007"/>
                  </a:lnTo>
                  <a:lnTo>
                    <a:pt x="317409" y="260888"/>
                  </a:lnTo>
                  <a:lnTo>
                    <a:pt x="331209" y="255817"/>
                  </a:lnTo>
                  <a:lnTo>
                    <a:pt x="345009" y="250794"/>
                  </a:lnTo>
                  <a:lnTo>
                    <a:pt x="358810" y="245820"/>
                  </a:lnTo>
                  <a:lnTo>
                    <a:pt x="372610" y="240893"/>
                  </a:lnTo>
                  <a:lnTo>
                    <a:pt x="386411" y="236015"/>
                  </a:lnTo>
                  <a:lnTo>
                    <a:pt x="400211" y="231185"/>
                  </a:lnTo>
                  <a:lnTo>
                    <a:pt x="414011" y="226403"/>
                  </a:lnTo>
                  <a:lnTo>
                    <a:pt x="427812" y="221670"/>
                  </a:lnTo>
                  <a:lnTo>
                    <a:pt x="441612" y="216984"/>
                  </a:lnTo>
                  <a:lnTo>
                    <a:pt x="455413" y="212347"/>
                  </a:lnTo>
                  <a:lnTo>
                    <a:pt x="469213" y="207758"/>
                  </a:lnTo>
                  <a:lnTo>
                    <a:pt x="483013" y="203216"/>
                  </a:lnTo>
                  <a:lnTo>
                    <a:pt x="496814" y="198723"/>
                  </a:lnTo>
                  <a:lnTo>
                    <a:pt x="510614" y="194277"/>
                  </a:lnTo>
                  <a:lnTo>
                    <a:pt x="524414" y="189879"/>
                  </a:lnTo>
                  <a:lnTo>
                    <a:pt x="538215" y="185528"/>
                  </a:lnTo>
                  <a:lnTo>
                    <a:pt x="552015" y="181225"/>
                  </a:lnTo>
                  <a:lnTo>
                    <a:pt x="565816" y="176969"/>
                  </a:lnTo>
                  <a:lnTo>
                    <a:pt x="579616" y="172760"/>
                  </a:lnTo>
                  <a:lnTo>
                    <a:pt x="593416" y="168599"/>
                  </a:lnTo>
                  <a:lnTo>
                    <a:pt x="607217" y="164484"/>
                  </a:lnTo>
                  <a:lnTo>
                    <a:pt x="621017" y="160417"/>
                  </a:lnTo>
                  <a:lnTo>
                    <a:pt x="634818" y="156396"/>
                  </a:lnTo>
                  <a:lnTo>
                    <a:pt x="648618" y="152421"/>
                  </a:lnTo>
                  <a:lnTo>
                    <a:pt x="662418" y="148494"/>
                  </a:lnTo>
                  <a:lnTo>
                    <a:pt x="676219" y="144612"/>
                  </a:lnTo>
                  <a:lnTo>
                    <a:pt x="690019" y="140777"/>
                  </a:lnTo>
                  <a:lnTo>
                    <a:pt x="703820" y="136988"/>
                  </a:lnTo>
                  <a:lnTo>
                    <a:pt x="717620" y="133246"/>
                  </a:lnTo>
                  <a:lnTo>
                    <a:pt x="731420" y="129550"/>
                  </a:lnTo>
                  <a:lnTo>
                    <a:pt x="745221" y="125899"/>
                  </a:lnTo>
                  <a:lnTo>
                    <a:pt x="759021" y="122295"/>
                  </a:lnTo>
                  <a:lnTo>
                    <a:pt x="772822" y="118737"/>
                  </a:lnTo>
                  <a:lnTo>
                    <a:pt x="786622" y="115225"/>
                  </a:lnTo>
                  <a:lnTo>
                    <a:pt x="800422" y="111759"/>
                  </a:lnTo>
                  <a:lnTo>
                    <a:pt x="814223" y="108340"/>
                  </a:lnTo>
                  <a:lnTo>
                    <a:pt x="828023" y="104966"/>
                  </a:lnTo>
                  <a:lnTo>
                    <a:pt x="841824" y="101639"/>
                  </a:lnTo>
                  <a:lnTo>
                    <a:pt x="855624" y="98359"/>
                  </a:lnTo>
                  <a:lnTo>
                    <a:pt x="869424" y="95125"/>
                  </a:lnTo>
                  <a:lnTo>
                    <a:pt x="883225" y="91938"/>
                  </a:lnTo>
                  <a:lnTo>
                    <a:pt x="897025" y="88798"/>
                  </a:lnTo>
                  <a:lnTo>
                    <a:pt x="910826" y="85706"/>
                  </a:lnTo>
                  <a:lnTo>
                    <a:pt x="924626" y="82661"/>
                  </a:lnTo>
                  <a:lnTo>
                    <a:pt x="938426" y="79664"/>
                  </a:lnTo>
                  <a:lnTo>
                    <a:pt x="952227" y="76716"/>
                  </a:lnTo>
                  <a:lnTo>
                    <a:pt x="966027" y="73815"/>
                  </a:lnTo>
                  <a:lnTo>
                    <a:pt x="979827" y="70964"/>
                  </a:lnTo>
                  <a:lnTo>
                    <a:pt x="993628" y="68162"/>
                  </a:lnTo>
                  <a:lnTo>
                    <a:pt x="1007428" y="65410"/>
                  </a:lnTo>
                  <a:lnTo>
                    <a:pt x="1021229" y="62708"/>
                  </a:lnTo>
                  <a:lnTo>
                    <a:pt x="1035029" y="60057"/>
                  </a:lnTo>
                  <a:lnTo>
                    <a:pt x="1048829" y="57457"/>
                  </a:lnTo>
                  <a:lnTo>
                    <a:pt x="1062630" y="54909"/>
                  </a:lnTo>
                  <a:lnTo>
                    <a:pt x="1076430" y="52414"/>
                  </a:lnTo>
                  <a:lnTo>
                    <a:pt x="1090231" y="49971"/>
                  </a:lnTo>
                  <a:lnTo>
                    <a:pt x="1104031" y="47581"/>
                  </a:lnTo>
                  <a:lnTo>
                    <a:pt x="1117831" y="45246"/>
                  </a:lnTo>
                  <a:lnTo>
                    <a:pt x="1131632" y="42966"/>
                  </a:lnTo>
                  <a:lnTo>
                    <a:pt x="1145432" y="40740"/>
                  </a:lnTo>
                  <a:lnTo>
                    <a:pt x="1159233" y="38571"/>
                  </a:lnTo>
                  <a:lnTo>
                    <a:pt x="1173033" y="36459"/>
                  </a:lnTo>
                  <a:lnTo>
                    <a:pt x="1186833" y="34404"/>
                  </a:lnTo>
                  <a:lnTo>
                    <a:pt x="1200634" y="32408"/>
                  </a:lnTo>
                  <a:lnTo>
                    <a:pt x="1214434" y="30470"/>
                  </a:lnTo>
                  <a:lnTo>
                    <a:pt x="1228235" y="28592"/>
                  </a:lnTo>
                  <a:lnTo>
                    <a:pt x="1242035" y="26775"/>
                  </a:lnTo>
                  <a:lnTo>
                    <a:pt x="1255835" y="25019"/>
                  </a:lnTo>
                  <a:lnTo>
                    <a:pt x="1269636" y="23324"/>
                  </a:lnTo>
                  <a:lnTo>
                    <a:pt x="1283436" y="21692"/>
                  </a:lnTo>
                  <a:lnTo>
                    <a:pt x="1297237" y="20124"/>
                  </a:lnTo>
                  <a:lnTo>
                    <a:pt x="1311037" y="18619"/>
                  </a:lnTo>
                  <a:lnTo>
                    <a:pt x="1324837" y="17176"/>
                  </a:lnTo>
                  <a:lnTo>
                    <a:pt x="1338638" y="15796"/>
                  </a:lnTo>
                  <a:lnTo>
                    <a:pt x="1352438" y="14479"/>
                  </a:lnTo>
                  <a:lnTo>
                    <a:pt x="1366239" y="13222"/>
                  </a:lnTo>
                  <a:lnTo>
                    <a:pt x="1380039" y="12028"/>
                  </a:lnTo>
                  <a:lnTo>
                    <a:pt x="1393839" y="10894"/>
                  </a:lnTo>
                  <a:lnTo>
                    <a:pt x="1407640" y="9820"/>
                  </a:lnTo>
                  <a:lnTo>
                    <a:pt x="1421440" y="8806"/>
                  </a:lnTo>
                  <a:lnTo>
                    <a:pt x="1435241" y="7852"/>
                  </a:lnTo>
                  <a:lnTo>
                    <a:pt x="1449041" y="6957"/>
                  </a:lnTo>
                  <a:lnTo>
                    <a:pt x="1462841" y="6119"/>
                  </a:lnTo>
                  <a:lnTo>
                    <a:pt x="1476642" y="5339"/>
                  </a:lnTo>
                  <a:lnTo>
                    <a:pt x="1490442" y="4617"/>
                  </a:lnTo>
                  <a:lnTo>
                    <a:pt x="1504242" y="3950"/>
                  </a:lnTo>
                  <a:lnTo>
                    <a:pt x="1518043" y="3338"/>
                  </a:lnTo>
                  <a:lnTo>
                    <a:pt x="1531843" y="2782"/>
                  </a:lnTo>
                  <a:lnTo>
                    <a:pt x="1545644" y="2279"/>
                  </a:lnTo>
                  <a:lnTo>
                    <a:pt x="1559444" y="1829"/>
                  </a:lnTo>
                  <a:lnTo>
                    <a:pt x="1573244" y="1431"/>
                  </a:lnTo>
                  <a:lnTo>
                    <a:pt x="1587045" y="1084"/>
                  </a:lnTo>
                  <a:lnTo>
                    <a:pt x="1600845" y="787"/>
                  </a:lnTo>
                  <a:lnTo>
                    <a:pt x="1614646" y="539"/>
                  </a:lnTo>
                  <a:lnTo>
                    <a:pt x="1628446" y="339"/>
                  </a:lnTo>
                  <a:lnTo>
                    <a:pt x="1642246" y="187"/>
                  </a:lnTo>
                  <a:lnTo>
                    <a:pt x="1656047" y="80"/>
                  </a:lnTo>
                  <a:lnTo>
                    <a:pt x="1669847" y="18"/>
                  </a:lnTo>
                  <a:lnTo>
                    <a:pt x="1683648" y="0"/>
                  </a:lnTo>
                  <a:lnTo>
                    <a:pt x="1697448" y="24"/>
                  </a:lnTo>
                  <a:lnTo>
                    <a:pt x="1711248" y="90"/>
                  </a:lnTo>
                  <a:lnTo>
                    <a:pt x="1725049" y="196"/>
                  </a:lnTo>
                  <a:lnTo>
                    <a:pt x="1738849" y="343"/>
                  </a:lnTo>
                  <a:lnTo>
                    <a:pt x="1752650" y="527"/>
                  </a:lnTo>
                  <a:lnTo>
                    <a:pt x="1766450" y="749"/>
                  </a:lnTo>
                  <a:lnTo>
                    <a:pt x="1780250" y="1008"/>
                  </a:lnTo>
                  <a:lnTo>
                    <a:pt x="1794051" y="1303"/>
                  </a:lnTo>
                  <a:lnTo>
                    <a:pt x="1807851" y="1633"/>
                  </a:lnTo>
                  <a:lnTo>
                    <a:pt x="1821652" y="1998"/>
                  </a:lnTo>
                  <a:lnTo>
                    <a:pt x="1835452" y="2397"/>
                  </a:lnTo>
                  <a:lnTo>
                    <a:pt x="1849252" y="2829"/>
                  </a:lnTo>
                  <a:lnTo>
                    <a:pt x="1863053" y="3294"/>
                  </a:lnTo>
                  <a:lnTo>
                    <a:pt x="1876853" y="3793"/>
                  </a:lnTo>
                  <a:lnTo>
                    <a:pt x="1890654" y="4324"/>
                  </a:lnTo>
                  <a:lnTo>
                    <a:pt x="1904454" y="4887"/>
                  </a:lnTo>
                  <a:lnTo>
                    <a:pt x="1918254" y="5483"/>
                  </a:lnTo>
                  <a:lnTo>
                    <a:pt x="1932055" y="6112"/>
                  </a:lnTo>
                  <a:lnTo>
                    <a:pt x="1945855" y="6774"/>
                  </a:lnTo>
                  <a:lnTo>
                    <a:pt x="1959655" y="7468"/>
                  </a:lnTo>
                  <a:lnTo>
                    <a:pt x="1973456" y="8196"/>
                  </a:lnTo>
                  <a:lnTo>
                    <a:pt x="1987256" y="8958"/>
                  </a:lnTo>
                  <a:lnTo>
                    <a:pt x="2001057" y="9754"/>
                  </a:lnTo>
                  <a:lnTo>
                    <a:pt x="2014857" y="10586"/>
                  </a:lnTo>
                  <a:lnTo>
                    <a:pt x="2028657" y="11453"/>
                  </a:lnTo>
                  <a:lnTo>
                    <a:pt x="2042458" y="12356"/>
                  </a:lnTo>
                  <a:lnTo>
                    <a:pt x="2056258" y="13297"/>
                  </a:lnTo>
                  <a:lnTo>
                    <a:pt x="2070059" y="14276"/>
                  </a:lnTo>
                  <a:lnTo>
                    <a:pt x="2083859" y="15295"/>
                  </a:lnTo>
                  <a:lnTo>
                    <a:pt x="2097659" y="16355"/>
                  </a:lnTo>
                  <a:lnTo>
                    <a:pt x="2111460" y="17456"/>
                  </a:lnTo>
                  <a:lnTo>
                    <a:pt x="2125260" y="18599"/>
                  </a:lnTo>
                  <a:lnTo>
                    <a:pt x="2139061" y="19787"/>
                  </a:lnTo>
                  <a:lnTo>
                    <a:pt x="2152861" y="21019"/>
                  </a:lnTo>
                  <a:lnTo>
                    <a:pt x="2166661" y="22298"/>
                  </a:lnTo>
                  <a:lnTo>
                    <a:pt x="2180462" y="23623"/>
                  </a:lnTo>
                  <a:lnTo>
                    <a:pt x="2194262" y="24994"/>
                  </a:lnTo>
                  <a:lnTo>
                    <a:pt x="2208063" y="26413"/>
                  </a:lnTo>
                  <a:lnTo>
                    <a:pt x="2221863" y="27877"/>
                  </a:lnTo>
                  <a:lnTo>
                    <a:pt x="2235663" y="29387"/>
                  </a:lnTo>
                  <a:lnTo>
                    <a:pt x="2249464" y="30940"/>
                  </a:lnTo>
                  <a:lnTo>
                    <a:pt x="2263264" y="32532"/>
                  </a:lnTo>
                  <a:lnTo>
                    <a:pt x="2277065" y="34162"/>
                  </a:lnTo>
                  <a:lnTo>
                    <a:pt x="2290865" y="35823"/>
                  </a:lnTo>
                  <a:lnTo>
                    <a:pt x="2304665" y="37510"/>
                  </a:lnTo>
                  <a:lnTo>
                    <a:pt x="2318466" y="39216"/>
                  </a:lnTo>
                  <a:lnTo>
                    <a:pt x="2332266" y="40933"/>
                  </a:lnTo>
                  <a:lnTo>
                    <a:pt x="2346067" y="42655"/>
                  </a:lnTo>
                  <a:lnTo>
                    <a:pt x="2359867" y="44372"/>
                  </a:lnTo>
                  <a:lnTo>
                    <a:pt x="2373667" y="46077"/>
                  </a:lnTo>
                  <a:lnTo>
                    <a:pt x="2387468" y="47763"/>
                  </a:lnTo>
                  <a:lnTo>
                    <a:pt x="2401268" y="49423"/>
                  </a:lnTo>
                  <a:lnTo>
                    <a:pt x="2415068" y="51050"/>
                  </a:lnTo>
                  <a:lnTo>
                    <a:pt x="2428869" y="52641"/>
                  </a:lnTo>
                  <a:lnTo>
                    <a:pt x="2442669" y="54192"/>
                  </a:lnTo>
                  <a:lnTo>
                    <a:pt x="2456470" y="55699"/>
                  </a:lnTo>
                  <a:lnTo>
                    <a:pt x="2470270" y="57161"/>
                  </a:lnTo>
                  <a:lnTo>
                    <a:pt x="2484070" y="58580"/>
                  </a:lnTo>
                  <a:lnTo>
                    <a:pt x="2497871" y="59955"/>
                  </a:lnTo>
                  <a:lnTo>
                    <a:pt x="2511671" y="61291"/>
                  </a:lnTo>
                  <a:lnTo>
                    <a:pt x="2525472" y="62591"/>
                  </a:lnTo>
                  <a:lnTo>
                    <a:pt x="2539272" y="63862"/>
                  </a:lnTo>
                  <a:lnTo>
                    <a:pt x="2553072" y="65110"/>
                  </a:lnTo>
                  <a:lnTo>
                    <a:pt x="2566873" y="66346"/>
                  </a:lnTo>
                  <a:lnTo>
                    <a:pt x="2580673" y="67579"/>
                  </a:lnTo>
                  <a:lnTo>
                    <a:pt x="2594474" y="68821"/>
                  </a:lnTo>
                  <a:lnTo>
                    <a:pt x="2608274" y="70085"/>
                  </a:lnTo>
                  <a:lnTo>
                    <a:pt x="2622074" y="71388"/>
                  </a:lnTo>
                  <a:lnTo>
                    <a:pt x="2635875" y="72743"/>
                  </a:lnTo>
                  <a:lnTo>
                    <a:pt x="2649675" y="74169"/>
                  </a:lnTo>
                  <a:lnTo>
                    <a:pt x="2663476" y="75681"/>
                  </a:lnTo>
                  <a:lnTo>
                    <a:pt x="2677276" y="77299"/>
                  </a:lnTo>
                  <a:lnTo>
                    <a:pt x="2691076" y="79039"/>
                  </a:lnTo>
                  <a:lnTo>
                    <a:pt x="2704877" y="80919"/>
                  </a:lnTo>
                  <a:lnTo>
                    <a:pt x="2718677" y="82956"/>
                  </a:lnTo>
                  <a:lnTo>
                    <a:pt x="2732478" y="85166"/>
                  </a:lnTo>
                  <a:lnTo>
                    <a:pt x="2746278" y="87564"/>
                  </a:lnTo>
                  <a:lnTo>
                    <a:pt x="2760078" y="90164"/>
                  </a:lnTo>
                  <a:lnTo>
                    <a:pt x="2773879" y="92978"/>
                  </a:lnTo>
                  <a:lnTo>
                    <a:pt x="2787679" y="96016"/>
                  </a:lnTo>
                  <a:lnTo>
                    <a:pt x="2801480" y="99288"/>
                  </a:lnTo>
                  <a:lnTo>
                    <a:pt x="2815280" y="102799"/>
                  </a:lnTo>
                  <a:lnTo>
                    <a:pt x="2829080" y="106555"/>
                  </a:lnTo>
                  <a:lnTo>
                    <a:pt x="2842881" y="110559"/>
                  </a:lnTo>
                  <a:lnTo>
                    <a:pt x="2856681" y="114813"/>
                  </a:lnTo>
                  <a:lnTo>
                    <a:pt x="2870482" y="119316"/>
                  </a:lnTo>
                  <a:lnTo>
                    <a:pt x="2884282" y="124067"/>
                  </a:lnTo>
                  <a:lnTo>
                    <a:pt x="2898082" y="129063"/>
                  </a:lnTo>
                  <a:lnTo>
                    <a:pt x="2911883" y="134298"/>
                  </a:lnTo>
                  <a:lnTo>
                    <a:pt x="2925683" y="139768"/>
                  </a:lnTo>
                  <a:lnTo>
                    <a:pt x="2939483" y="145467"/>
                  </a:lnTo>
                  <a:lnTo>
                    <a:pt x="2953284" y="151387"/>
                  </a:lnTo>
                  <a:lnTo>
                    <a:pt x="2967084" y="157520"/>
                  </a:lnTo>
                  <a:lnTo>
                    <a:pt x="2967084" y="1575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8686" y="2285267"/>
              <a:ext cx="2967084" cy="636572"/>
            </a:xfrm>
            <a:custGeom>
              <a:avLst/>
              <a:pathLst>
                <a:path w="2967084" h="636572">
                  <a:moveTo>
                    <a:pt x="2967084" y="636572"/>
                  </a:moveTo>
                  <a:lnTo>
                    <a:pt x="2967084" y="636572"/>
                  </a:lnTo>
                  <a:lnTo>
                    <a:pt x="2953284" y="617794"/>
                  </a:lnTo>
                  <a:lnTo>
                    <a:pt x="2939483" y="599040"/>
                  </a:lnTo>
                  <a:lnTo>
                    <a:pt x="2925683" y="580318"/>
                  </a:lnTo>
                  <a:lnTo>
                    <a:pt x="2911883" y="561640"/>
                  </a:lnTo>
                  <a:lnTo>
                    <a:pt x="2898082" y="543017"/>
                  </a:lnTo>
                  <a:lnTo>
                    <a:pt x="2884282" y="524465"/>
                  </a:lnTo>
                  <a:lnTo>
                    <a:pt x="2870482" y="505998"/>
                  </a:lnTo>
                  <a:lnTo>
                    <a:pt x="2856681" y="487634"/>
                  </a:lnTo>
                  <a:lnTo>
                    <a:pt x="2842881" y="469391"/>
                  </a:lnTo>
                  <a:lnTo>
                    <a:pt x="2829080" y="451291"/>
                  </a:lnTo>
                  <a:lnTo>
                    <a:pt x="2815280" y="433355"/>
                  </a:lnTo>
                  <a:lnTo>
                    <a:pt x="2801480" y="415607"/>
                  </a:lnTo>
                  <a:lnTo>
                    <a:pt x="2787679" y="398073"/>
                  </a:lnTo>
                  <a:lnTo>
                    <a:pt x="2773879" y="380778"/>
                  </a:lnTo>
                  <a:lnTo>
                    <a:pt x="2760078" y="363751"/>
                  </a:lnTo>
                  <a:lnTo>
                    <a:pt x="2746278" y="347019"/>
                  </a:lnTo>
                  <a:lnTo>
                    <a:pt x="2732478" y="330611"/>
                  </a:lnTo>
                  <a:lnTo>
                    <a:pt x="2718677" y="314556"/>
                  </a:lnTo>
                  <a:lnTo>
                    <a:pt x="2704877" y="298880"/>
                  </a:lnTo>
                  <a:lnTo>
                    <a:pt x="2691076" y="283612"/>
                  </a:lnTo>
                  <a:lnTo>
                    <a:pt x="2677276" y="268777"/>
                  </a:lnTo>
                  <a:lnTo>
                    <a:pt x="2663476" y="254400"/>
                  </a:lnTo>
                  <a:lnTo>
                    <a:pt x="2649675" y="240502"/>
                  </a:lnTo>
                  <a:lnTo>
                    <a:pt x="2635875" y="227103"/>
                  </a:lnTo>
                  <a:lnTo>
                    <a:pt x="2622074" y="214219"/>
                  </a:lnTo>
                  <a:lnTo>
                    <a:pt x="2608274" y="201864"/>
                  </a:lnTo>
                  <a:lnTo>
                    <a:pt x="2594474" y="190048"/>
                  </a:lnTo>
                  <a:lnTo>
                    <a:pt x="2580673" y="178778"/>
                  </a:lnTo>
                  <a:lnTo>
                    <a:pt x="2566873" y="168058"/>
                  </a:lnTo>
                  <a:lnTo>
                    <a:pt x="2553072" y="157886"/>
                  </a:lnTo>
                  <a:lnTo>
                    <a:pt x="2539272" y="148260"/>
                  </a:lnTo>
                  <a:lnTo>
                    <a:pt x="2525472" y="139173"/>
                  </a:lnTo>
                  <a:lnTo>
                    <a:pt x="2511671" y="130615"/>
                  </a:lnTo>
                  <a:lnTo>
                    <a:pt x="2497871" y="122574"/>
                  </a:lnTo>
                  <a:lnTo>
                    <a:pt x="2484070" y="115035"/>
                  </a:lnTo>
                  <a:lnTo>
                    <a:pt x="2470270" y="107982"/>
                  </a:lnTo>
                  <a:lnTo>
                    <a:pt x="2456470" y="101396"/>
                  </a:lnTo>
                  <a:lnTo>
                    <a:pt x="2442669" y="95255"/>
                  </a:lnTo>
                  <a:lnTo>
                    <a:pt x="2428869" y="89539"/>
                  </a:lnTo>
                  <a:lnTo>
                    <a:pt x="2415068" y="84224"/>
                  </a:lnTo>
                  <a:lnTo>
                    <a:pt x="2401268" y="79286"/>
                  </a:lnTo>
                  <a:lnTo>
                    <a:pt x="2387468" y="74700"/>
                  </a:lnTo>
                  <a:lnTo>
                    <a:pt x="2373667" y="70441"/>
                  </a:lnTo>
                  <a:lnTo>
                    <a:pt x="2359867" y="66483"/>
                  </a:lnTo>
                  <a:lnTo>
                    <a:pt x="2346067" y="62801"/>
                  </a:lnTo>
                  <a:lnTo>
                    <a:pt x="2332266" y="59370"/>
                  </a:lnTo>
                  <a:lnTo>
                    <a:pt x="2318466" y="56165"/>
                  </a:lnTo>
                  <a:lnTo>
                    <a:pt x="2304665" y="53163"/>
                  </a:lnTo>
                  <a:lnTo>
                    <a:pt x="2290865" y="50344"/>
                  </a:lnTo>
                  <a:lnTo>
                    <a:pt x="2277065" y="47689"/>
                  </a:lnTo>
                  <a:lnTo>
                    <a:pt x="2263264" y="45180"/>
                  </a:lnTo>
                  <a:lnTo>
                    <a:pt x="2249464" y="42801"/>
                  </a:lnTo>
                  <a:lnTo>
                    <a:pt x="2235663" y="40540"/>
                  </a:lnTo>
                  <a:lnTo>
                    <a:pt x="2221863" y="38383"/>
                  </a:lnTo>
                  <a:lnTo>
                    <a:pt x="2208063" y="36321"/>
                  </a:lnTo>
                  <a:lnTo>
                    <a:pt x="2194262" y="34346"/>
                  </a:lnTo>
                  <a:lnTo>
                    <a:pt x="2180462" y="32449"/>
                  </a:lnTo>
                  <a:lnTo>
                    <a:pt x="2166661" y="30625"/>
                  </a:lnTo>
                  <a:lnTo>
                    <a:pt x="2152861" y="28869"/>
                  </a:lnTo>
                  <a:lnTo>
                    <a:pt x="2139061" y="27176"/>
                  </a:lnTo>
                  <a:lnTo>
                    <a:pt x="2125260" y="25542"/>
                  </a:lnTo>
                  <a:lnTo>
                    <a:pt x="2111460" y="23966"/>
                  </a:lnTo>
                  <a:lnTo>
                    <a:pt x="2097659" y="22443"/>
                  </a:lnTo>
                  <a:lnTo>
                    <a:pt x="2083859" y="20974"/>
                  </a:lnTo>
                  <a:lnTo>
                    <a:pt x="2070059" y="19555"/>
                  </a:lnTo>
                  <a:lnTo>
                    <a:pt x="2056258" y="18186"/>
                  </a:lnTo>
                  <a:lnTo>
                    <a:pt x="2042458" y="16866"/>
                  </a:lnTo>
                  <a:lnTo>
                    <a:pt x="2028657" y="15594"/>
                  </a:lnTo>
                  <a:lnTo>
                    <a:pt x="2014857" y="14371"/>
                  </a:lnTo>
                  <a:lnTo>
                    <a:pt x="2001057" y="13195"/>
                  </a:lnTo>
                  <a:lnTo>
                    <a:pt x="1987256" y="12066"/>
                  </a:lnTo>
                  <a:lnTo>
                    <a:pt x="1973456" y="10986"/>
                  </a:lnTo>
                  <a:lnTo>
                    <a:pt x="1959655" y="9953"/>
                  </a:lnTo>
                  <a:lnTo>
                    <a:pt x="1945855" y="8968"/>
                  </a:lnTo>
                  <a:lnTo>
                    <a:pt x="1932055" y="8032"/>
                  </a:lnTo>
                  <a:lnTo>
                    <a:pt x="1918254" y="7145"/>
                  </a:lnTo>
                  <a:lnTo>
                    <a:pt x="1904454" y="6307"/>
                  </a:lnTo>
                  <a:lnTo>
                    <a:pt x="1890654" y="5518"/>
                  </a:lnTo>
                  <a:lnTo>
                    <a:pt x="1876853" y="4781"/>
                  </a:lnTo>
                  <a:lnTo>
                    <a:pt x="1863053" y="4094"/>
                  </a:lnTo>
                  <a:lnTo>
                    <a:pt x="1849252" y="3458"/>
                  </a:lnTo>
                  <a:lnTo>
                    <a:pt x="1835452" y="2875"/>
                  </a:lnTo>
                  <a:lnTo>
                    <a:pt x="1821652" y="2344"/>
                  </a:lnTo>
                  <a:lnTo>
                    <a:pt x="1807851" y="1866"/>
                  </a:lnTo>
                  <a:lnTo>
                    <a:pt x="1794051" y="1441"/>
                  </a:lnTo>
                  <a:lnTo>
                    <a:pt x="1780250" y="1071"/>
                  </a:lnTo>
                  <a:lnTo>
                    <a:pt x="1766450" y="755"/>
                  </a:lnTo>
                  <a:lnTo>
                    <a:pt x="1752650" y="493"/>
                  </a:lnTo>
                  <a:lnTo>
                    <a:pt x="1738849" y="286"/>
                  </a:lnTo>
                  <a:lnTo>
                    <a:pt x="1725049" y="135"/>
                  </a:lnTo>
                  <a:lnTo>
                    <a:pt x="1711248" y="39"/>
                  </a:lnTo>
                  <a:lnTo>
                    <a:pt x="1697448" y="0"/>
                  </a:lnTo>
                  <a:lnTo>
                    <a:pt x="1683648" y="15"/>
                  </a:lnTo>
                  <a:lnTo>
                    <a:pt x="1669847" y="88"/>
                  </a:lnTo>
                  <a:lnTo>
                    <a:pt x="1656047" y="216"/>
                  </a:lnTo>
                  <a:lnTo>
                    <a:pt x="1642246" y="401"/>
                  </a:lnTo>
                  <a:lnTo>
                    <a:pt x="1628446" y="642"/>
                  </a:lnTo>
                  <a:lnTo>
                    <a:pt x="1614646" y="940"/>
                  </a:lnTo>
                  <a:lnTo>
                    <a:pt x="1600845" y="1296"/>
                  </a:lnTo>
                  <a:lnTo>
                    <a:pt x="1587045" y="1708"/>
                  </a:lnTo>
                  <a:lnTo>
                    <a:pt x="1573244" y="2177"/>
                  </a:lnTo>
                  <a:lnTo>
                    <a:pt x="1559444" y="2704"/>
                  </a:lnTo>
                  <a:lnTo>
                    <a:pt x="1545644" y="3288"/>
                  </a:lnTo>
                  <a:lnTo>
                    <a:pt x="1531843" y="3930"/>
                  </a:lnTo>
                  <a:lnTo>
                    <a:pt x="1518043" y="4630"/>
                  </a:lnTo>
                  <a:lnTo>
                    <a:pt x="1504242" y="5388"/>
                  </a:lnTo>
                  <a:lnTo>
                    <a:pt x="1490442" y="6204"/>
                  </a:lnTo>
                  <a:lnTo>
                    <a:pt x="1476642" y="7079"/>
                  </a:lnTo>
                  <a:lnTo>
                    <a:pt x="1462841" y="8013"/>
                  </a:lnTo>
                  <a:lnTo>
                    <a:pt x="1449041" y="9006"/>
                  </a:lnTo>
                  <a:lnTo>
                    <a:pt x="1435241" y="10059"/>
                  </a:lnTo>
                  <a:lnTo>
                    <a:pt x="1421440" y="11170"/>
                  </a:lnTo>
                  <a:lnTo>
                    <a:pt x="1407640" y="12342"/>
                  </a:lnTo>
                  <a:lnTo>
                    <a:pt x="1393839" y="13574"/>
                  </a:lnTo>
                  <a:lnTo>
                    <a:pt x="1380039" y="14867"/>
                  </a:lnTo>
                  <a:lnTo>
                    <a:pt x="1366239" y="16220"/>
                  </a:lnTo>
                  <a:lnTo>
                    <a:pt x="1352438" y="17634"/>
                  </a:lnTo>
                  <a:lnTo>
                    <a:pt x="1338638" y="19110"/>
                  </a:lnTo>
                  <a:lnTo>
                    <a:pt x="1324837" y="20648"/>
                  </a:lnTo>
                  <a:lnTo>
                    <a:pt x="1311037" y="22247"/>
                  </a:lnTo>
                  <a:lnTo>
                    <a:pt x="1297237" y="23909"/>
                  </a:lnTo>
                  <a:lnTo>
                    <a:pt x="1283436" y="25634"/>
                  </a:lnTo>
                  <a:lnTo>
                    <a:pt x="1269636" y="27422"/>
                  </a:lnTo>
                  <a:lnTo>
                    <a:pt x="1255835" y="29273"/>
                  </a:lnTo>
                  <a:lnTo>
                    <a:pt x="1242035" y="31186"/>
                  </a:lnTo>
                  <a:lnTo>
                    <a:pt x="1228235" y="33160"/>
                  </a:lnTo>
                  <a:lnTo>
                    <a:pt x="1214434" y="35196"/>
                  </a:lnTo>
                  <a:lnTo>
                    <a:pt x="1200634" y="37293"/>
                  </a:lnTo>
                  <a:lnTo>
                    <a:pt x="1186833" y="39450"/>
                  </a:lnTo>
                  <a:lnTo>
                    <a:pt x="1173033" y="41667"/>
                  </a:lnTo>
                  <a:lnTo>
                    <a:pt x="1159233" y="43944"/>
                  </a:lnTo>
                  <a:lnTo>
                    <a:pt x="1145432" y="46280"/>
                  </a:lnTo>
                  <a:lnTo>
                    <a:pt x="1131632" y="48675"/>
                  </a:lnTo>
                  <a:lnTo>
                    <a:pt x="1117831" y="51130"/>
                  </a:lnTo>
                  <a:lnTo>
                    <a:pt x="1104031" y="53642"/>
                  </a:lnTo>
                  <a:lnTo>
                    <a:pt x="1090231" y="56214"/>
                  </a:lnTo>
                  <a:lnTo>
                    <a:pt x="1076430" y="58843"/>
                  </a:lnTo>
                  <a:lnTo>
                    <a:pt x="1062630" y="61531"/>
                  </a:lnTo>
                  <a:lnTo>
                    <a:pt x="1048829" y="64276"/>
                  </a:lnTo>
                  <a:lnTo>
                    <a:pt x="1035029" y="67080"/>
                  </a:lnTo>
                  <a:lnTo>
                    <a:pt x="1021229" y="69941"/>
                  </a:lnTo>
                  <a:lnTo>
                    <a:pt x="1007428" y="72860"/>
                  </a:lnTo>
                  <a:lnTo>
                    <a:pt x="993628" y="75836"/>
                  </a:lnTo>
                  <a:lnTo>
                    <a:pt x="979827" y="78870"/>
                  </a:lnTo>
                  <a:lnTo>
                    <a:pt x="966027" y="81962"/>
                  </a:lnTo>
                  <a:lnTo>
                    <a:pt x="952227" y="85112"/>
                  </a:lnTo>
                  <a:lnTo>
                    <a:pt x="938426" y="88319"/>
                  </a:lnTo>
                  <a:lnTo>
                    <a:pt x="924626" y="91584"/>
                  </a:lnTo>
                  <a:lnTo>
                    <a:pt x="910826" y="94907"/>
                  </a:lnTo>
                  <a:lnTo>
                    <a:pt x="897025" y="98288"/>
                  </a:lnTo>
                  <a:lnTo>
                    <a:pt x="883225" y="101727"/>
                  </a:lnTo>
                  <a:lnTo>
                    <a:pt x="869424" y="105225"/>
                  </a:lnTo>
                  <a:lnTo>
                    <a:pt x="855624" y="108780"/>
                  </a:lnTo>
                  <a:lnTo>
                    <a:pt x="841824" y="112394"/>
                  </a:lnTo>
                  <a:lnTo>
                    <a:pt x="828023" y="116066"/>
                  </a:lnTo>
                  <a:lnTo>
                    <a:pt x="814223" y="119797"/>
                  </a:lnTo>
                  <a:lnTo>
                    <a:pt x="800422" y="123587"/>
                  </a:lnTo>
                  <a:lnTo>
                    <a:pt x="786622" y="127435"/>
                  </a:lnTo>
                  <a:lnTo>
                    <a:pt x="772822" y="131343"/>
                  </a:lnTo>
                  <a:lnTo>
                    <a:pt x="759021" y="135309"/>
                  </a:lnTo>
                  <a:lnTo>
                    <a:pt x="745221" y="139336"/>
                  </a:lnTo>
                  <a:lnTo>
                    <a:pt x="731420" y="143421"/>
                  </a:lnTo>
                  <a:lnTo>
                    <a:pt x="717620" y="147566"/>
                  </a:lnTo>
                  <a:lnTo>
                    <a:pt x="703820" y="151771"/>
                  </a:lnTo>
                  <a:lnTo>
                    <a:pt x="690019" y="156036"/>
                  </a:lnTo>
                  <a:lnTo>
                    <a:pt x="676219" y="160360"/>
                  </a:lnTo>
                  <a:lnTo>
                    <a:pt x="662418" y="164745"/>
                  </a:lnTo>
                  <a:lnTo>
                    <a:pt x="648618" y="169190"/>
                  </a:lnTo>
                  <a:lnTo>
                    <a:pt x="634818" y="173696"/>
                  </a:lnTo>
                  <a:lnTo>
                    <a:pt x="621017" y="178262"/>
                  </a:lnTo>
                  <a:lnTo>
                    <a:pt x="607217" y="182888"/>
                  </a:lnTo>
                  <a:lnTo>
                    <a:pt x="593416" y="187575"/>
                  </a:lnTo>
                  <a:lnTo>
                    <a:pt x="579616" y="192323"/>
                  </a:lnTo>
                  <a:lnTo>
                    <a:pt x="565816" y="197132"/>
                  </a:lnTo>
                  <a:lnTo>
                    <a:pt x="552015" y="202001"/>
                  </a:lnTo>
                  <a:lnTo>
                    <a:pt x="538215" y="206932"/>
                  </a:lnTo>
                  <a:lnTo>
                    <a:pt x="524414" y="211923"/>
                  </a:lnTo>
                  <a:lnTo>
                    <a:pt x="510614" y="216976"/>
                  </a:lnTo>
                  <a:lnTo>
                    <a:pt x="496814" y="222089"/>
                  </a:lnTo>
                  <a:lnTo>
                    <a:pt x="483013" y="227264"/>
                  </a:lnTo>
                  <a:lnTo>
                    <a:pt x="469213" y="232500"/>
                  </a:lnTo>
                  <a:lnTo>
                    <a:pt x="455413" y="237797"/>
                  </a:lnTo>
                  <a:lnTo>
                    <a:pt x="441612" y="243154"/>
                  </a:lnTo>
                  <a:lnTo>
                    <a:pt x="427812" y="248574"/>
                  </a:lnTo>
                  <a:lnTo>
                    <a:pt x="414011" y="254054"/>
                  </a:lnTo>
                  <a:lnTo>
                    <a:pt x="400211" y="259595"/>
                  </a:lnTo>
                  <a:lnTo>
                    <a:pt x="386411" y="265196"/>
                  </a:lnTo>
                  <a:lnTo>
                    <a:pt x="372610" y="270859"/>
                  </a:lnTo>
                  <a:lnTo>
                    <a:pt x="358810" y="276583"/>
                  </a:lnTo>
                  <a:lnTo>
                    <a:pt x="345009" y="282367"/>
                  </a:lnTo>
                  <a:lnTo>
                    <a:pt x="331209" y="288211"/>
                  </a:lnTo>
                  <a:lnTo>
                    <a:pt x="317409" y="294116"/>
                  </a:lnTo>
                  <a:lnTo>
                    <a:pt x="303608" y="300081"/>
                  </a:lnTo>
                  <a:lnTo>
                    <a:pt x="289808" y="306107"/>
                  </a:lnTo>
                  <a:lnTo>
                    <a:pt x="276007" y="312192"/>
                  </a:lnTo>
                  <a:lnTo>
                    <a:pt x="262207" y="318336"/>
                  </a:lnTo>
                  <a:lnTo>
                    <a:pt x="248407" y="324541"/>
                  </a:lnTo>
                  <a:lnTo>
                    <a:pt x="234606" y="330804"/>
                  </a:lnTo>
                  <a:lnTo>
                    <a:pt x="220806" y="337127"/>
                  </a:lnTo>
                  <a:lnTo>
                    <a:pt x="207005" y="343508"/>
                  </a:lnTo>
                  <a:lnTo>
                    <a:pt x="193205" y="349948"/>
                  </a:lnTo>
                  <a:lnTo>
                    <a:pt x="179405" y="356447"/>
                  </a:lnTo>
                  <a:lnTo>
                    <a:pt x="165604" y="363003"/>
                  </a:lnTo>
                  <a:lnTo>
                    <a:pt x="151804" y="369617"/>
                  </a:lnTo>
                  <a:lnTo>
                    <a:pt x="138003" y="376288"/>
                  </a:lnTo>
                  <a:lnTo>
                    <a:pt x="124203" y="383017"/>
                  </a:lnTo>
                  <a:lnTo>
                    <a:pt x="110403" y="389802"/>
                  </a:lnTo>
                  <a:lnTo>
                    <a:pt x="96602" y="396644"/>
                  </a:lnTo>
                  <a:lnTo>
                    <a:pt x="82802" y="403542"/>
                  </a:lnTo>
                  <a:lnTo>
                    <a:pt x="69001" y="410496"/>
                  </a:lnTo>
                  <a:lnTo>
                    <a:pt x="55201" y="417505"/>
                  </a:lnTo>
                  <a:lnTo>
                    <a:pt x="41401" y="424570"/>
                  </a:lnTo>
                  <a:lnTo>
                    <a:pt x="27600" y="431689"/>
                  </a:lnTo>
                  <a:lnTo>
                    <a:pt x="13800" y="438862"/>
                  </a:lnTo>
                  <a:lnTo>
                    <a:pt x="0" y="446090"/>
                  </a:lnTo>
                  <a:lnTo>
                    <a:pt x="0" y="4460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48686" y="2325813"/>
              <a:ext cx="2967084" cy="792187"/>
            </a:xfrm>
            <a:custGeom>
              <a:avLst/>
              <a:pathLst>
                <a:path w="2967084" h="792187">
                  <a:moveTo>
                    <a:pt x="0" y="641101"/>
                  </a:moveTo>
                  <a:lnTo>
                    <a:pt x="0" y="641101"/>
                  </a:lnTo>
                  <a:lnTo>
                    <a:pt x="13800" y="631641"/>
                  </a:lnTo>
                  <a:lnTo>
                    <a:pt x="27600" y="622239"/>
                  </a:lnTo>
                  <a:lnTo>
                    <a:pt x="41401" y="612893"/>
                  </a:lnTo>
                  <a:lnTo>
                    <a:pt x="55201" y="603604"/>
                  </a:lnTo>
                  <a:lnTo>
                    <a:pt x="69001" y="594374"/>
                  </a:lnTo>
                  <a:lnTo>
                    <a:pt x="82802" y="585201"/>
                  </a:lnTo>
                  <a:lnTo>
                    <a:pt x="96602" y="576087"/>
                  </a:lnTo>
                  <a:lnTo>
                    <a:pt x="110403" y="567033"/>
                  </a:lnTo>
                  <a:lnTo>
                    <a:pt x="124203" y="558038"/>
                  </a:lnTo>
                  <a:lnTo>
                    <a:pt x="138003" y="549104"/>
                  </a:lnTo>
                  <a:lnTo>
                    <a:pt x="151804" y="540230"/>
                  </a:lnTo>
                  <a:lnTo>
                    <a:pt x="165604" y="531417"/>
                  </a:lnTo>
                  <a:lnTo>
                    <a:pt x="179405" y="522666"/>
                  </a:lnTo>
                  <a:lnTo>
                    <a:pt x="193205" y="513977"/>
                  </a:lnTo>
                  <a:lnTo>
                    <a:pt x="207005" y="505351"/>
                  </a:lnTo>
                  <a:lnTo>
                    <a:pt x="220806" y="496788"/>
                  </a:lnTo>
                  <a:lnTo>
                    <a:pt x="234606" y="488288"/>
                  </a:lnTo>
                  <a:lnTo>
                    <a:pt x="248407" y="479853"/>
                  </a:lnTo>
                  <a:lnTo>
                    <a:pt x="262207" y="471481"/>
                  </a:lnTo>
                  <a:lnTo>
                    <a:pt x="276007" y="463175"/>
                  </a:lnTo>
                  <a:lnTo>
                    <a:pt x="289808" y="454934"/>
                  </a:lnTo>
                  <a:lnTo>
                    <a:pt x="303608" y="446759"/>
                  </a:lnTo>
                  <a:lnTo>
                    <a:pt x="317409" y="438650"/>
                  </a:lnTo>
                  <a:lnTo>
                    <a:pt x="331209" y="430607"/>
                  </a:lnTo>
                  <a:lnTo>
                    <a:pt x="345009" y="422632"/>
                  </a:lnTo>
                  <a:lnTo>
                    <a:pt x="358810" y="414723"/>
                  </a:lnTo>
                  <a:lnTo>
                    <a:pt x="372610" y="406883"/>
                  </a:lnTo>
                  <a:lnTo>
                    <a:pt x="386411" y="399111"/>
                  </a:lnTo>
                  <a:lnTo>
                    <a:pt x="400211" y="391407"/>
                  </a:lnTo>
                  <a:lnTo>
                    <a:pt x="414011" y="383771"/>
                  </a:lnTo>
                  <a:lnTo>
                    <a:pt x="427812" y="376205"/>
                  </a:lnTo>
                  <a:lnTo>
                    <a:pt x="441612" y="368708"/>
                  </a:lnTo>
                  <a:lnTo>
                    <a:pt x="455413" y="361281"/>
                  </a:lnTo>
                  <a:lnTo>
                    <a:pt x="469213" y="353923"/>
                  </a:lnTo>
                  <a:lnTo>
                    <a:pt x="483013" y="346636"/>
                  </a:lnTo>
                  <a:lnTo>
                    <a:pt x="496814" y="339418"/>
                  </a:lnTo>
                  <a:lnTo>
                    <a:pt x="510614" y="332271"/>
                  </a:lnTo>
                  <a:lnTo>
                    <a:pt x="524414" y="325195"/>
                  </a:lnTo>
                  <a:lnTo>
                    <a:pt x="538215" y="318189"/>
                  </a:lnTo>
                  <a:lnTo>
                    <a:pt x="552015" y="311254"/>
                  </a:lnTo>
                  <a:lnTo>
                    <a:pt x="565816" y="304390"/>
                  </a:lnTo>
                  <a:lnTo>
                    <a:pt x="579616" y="297597"/>
                  </a:lnTo>
                  <a:lnTo>
                    <a:pt x="593416" y="290875"/>
                  </a:lnTo>
                  <a:lnTo>
                    <a:pt x="607217" y="284225"/>
                  </a:lnTo>
                  <a:lnTo>
                    <a:pt x="621017" y="277645"/>
                  </a:lnTo>
                  <a:lnTo>
                    <a:pt x="634818" y="271136"/>
                  </a:lnTo>
                  <a:lnTo>
                    <a:pt x="648618" y="264698"/>
                  </a:lnTo>
                  <a:lnTo>
                    <a:pt x="662418" y="258331"/>
                  </a:lnTo>
                  <a:lnTo>
                    <a:pt x="676219" y="252035"/>
                  </a:lnTo>
                  <a:lnTo>
                    <a:pt x="690019" y="245809"/>
                  </a:lnTo>
                  <a:lnTo>
                    <a:pt x="703820" y="239654"/>
                  </a:lnTo>
                  <a:lnTo>
                    <a:pt x="717620" y="233570"/>
                  </a:lnTo>
                  <a:lnTo>
                    <a:pt x="731420" y="227556"/>
                  </a:lnTo>
                  <a:lnTo>
                    <a:pt x="745221" y="221612"/>
                  </a:lnTo>
                  <a:lnTo>
                    <a:pt x="759021" y="215738"/>
                  </a:lnTo>
                  <a:lnTo>
                    <a:pt x="772822" y="209934"/>
                  </a:lnTo>
                  <a:lnTo>
                    <a:pt x="786622" y="204200"/>
                  </a:lnTo>
                  <a:lnTo>
                    <a:pt x="800422" y="198535"/>
                  </a:lnTo>
                  <a:lnTo>
                    <a:pt x="814223" y="192940"/>
                  </a:lnTo>
                  <a:lnTo>
                    <a:pt x="828023" y="187413"/>
                  </a:lnTo>
                  <a:lnTo>
                    <a:pt x="841824" y="181956"/>
                  </a:lnTo>
                  <a:lnTo>
                    <a:pt x="855624" y="176567"/>
                  </a:lnTo>
                  <a:lnTo>
                    <a:pt x="869424" y="171246"/>
                  </a:lnTo>
                  <a:lnTo>
                    <a:pt x="883225" y="165994"/>
                  </a:lnTo>
                  <a:lnTo>
                    <a:pt x="897025" y="160810"/>
                  </a:lnTo>
                  <a:lnTo>
                    <a:pt x="910826" y="155694"/>
                  </a:lnTo>
                  <a:lnTo>
                    <a:pt x="924626" y="150646"/>
                  </a:lnTo>
                  <a:lnTo>
                    <a:pt x="938426" y="145665"/>
                  </a:lnTo>
                  <a:lnTo>
                    <a:pt x="952227" y="140753"/>
                  </a:lnTo>
                  <a:lnTo>
                    <a:pt x="966027" y="135907"/>
                  </a:lnTo>
                  <a:lnTo>
                    <a:pt x="979827" y="131130"/>
                  </a:lnTo>
                  <a:lnTo>
                    <a:pt x="993628" y="126419"/>
                  </a:lnTo>
                  <a:lnTo>
                    <a:pt x="1007428" y="121777"/>
                  </a:lnTo>
                  <a:lnTo>
                    <a:pt x="1021229" y="117202"/>
                  </a:lnTo>
                  <a:lnTo>
                    <a:pt x="1035029" y="112694"/>
                  </a:lnTo>
                  <a:lnTo>
                    <a:pt x="1048829" y="108255"/>
                  </a:lnTo>
                  <a:lnTo>
                    <a:pt x="1062630" y="103883"/>
                  </a:lnTo>
                  <a:lnTo>
                    <a:pt x="1076430" y="99581"/>
                  </a:lnTo>
                  <a:lnTo>
                    <a:pt x="1090231" y="95346"/>
                  </a:lnTo>
                  <a:lnTo>
                    <a:pt x="1104031" y="91181"/>
                  </a:lnTo>
                  <a:lnTo>
                    <a:pt x="1117831" y="87086"/>
                  </a:lnTo>
                  <a:lnTo>
                    <a:pt x="1131632" y="83061"/>
                  </a:lnTo>
                  <a:lnTo>
                    <a:pt x="1145432" y="79106"/>
                  </a:lnTo>
                  <a:lnTo>
                    <a:pt x="1159233" y="75224"/>
                  </a:lnTo>
                  <a:lnTo>
                    <a:pt x="1173033" y="71413"/>
                  </a:lnTo>
                  <a:lnTo>
                    <a:pt x="1186833" y="67677"/>
                  </a:lnTo>
                  <a:lnTo>
                    <a:pt x="1200634" y="64015"/>
                  </a:lnTo>
                  <a:lnTo>
                    <a:pt x="1214434" y="60429"/>
                  </a:lnTo>
                  <a:lnTo>
                    <a:pt x="1228235" y="56920"/>
                  </a:lnTo>
                  <a:lnTo>
                    <a:pt x="1242035" y="53490"/>
                  </a:lnTo>
                  <a:lnTo>
                    <a:pt x="1255835" y="50141"/>
                  </a:lnTo>
                  <a:lnTo>
                    <a:pt x="1269636" y="46874"/>
                  </a:lnTo>
                  <a:lnTo>
                    <a:pt x="1283436" y="43692"/>
                  </a:lnTo>
                  <a:lnTo>
                    <a:pt x="1297237" y="40596"/>
                  </a:lnTo>
                  <a:lnTo>
                    <a:pt x="1311037" y="37588"/>
                  </a:lnTo>
                  <a:lnTo>
                    <a:pt x="1324837" y="34670"/>
                  </a:lnTo>
                  <a:lnTo>
                    <a:pt x="1338638" y="31844"/>
                  </a:lnTo>
                  <a:lnTo>
                    <a:pt x="1352438" y="29111"/>
                  </a:lnTo>
                  <a:lnTo>
                    <a:pt x="1366239" y="26474"/>
                  </a:lnTo>
                  <a:lnTo>
                    <a:pt x="1380039" y="23935"/>
                  </a:lnTo>
                  <a:lnTo>
                    <a:pt x="1393839" y="21498"/>
                  </a:lnTo>
                  <a:lnTo>
                    <a:pt x="1407640" y="19165"/>
                  </a:lnTo>
                  <a:lnTo>
                    <a:pt x="1421440" y="16940"/>
                  </a:lnTo>
                  <a:lnTo>
                    <a:pt x="1435241" y="14828"/>
                  </a:lnTo>
                  <a:lnTo>
                    <a:pt x="1449041" y="12831"/>
                  </a:lnTo>
                  <a:lnTo>
                    <a:pt x="1462841" y="10956"/>
                  </a:lnTo>
                  <a:lnTo>
                    <a:pt x="1476642" y="9206"/>
                  </a:lnTo>
                  <a:lnTo>
                    <a:pt x="1490442" y="7587"/>
                  </a:lnTo>
                  <a:lnTo>
                    <a:pt x="1504242" y="6106"/>
                  </a:lnTo>
                  <a:lnTo>
                    <a:pt x="1518043" y="4767"/>
                  </a:lnTo>
                  <a:lnTo>
                    <a:pt x="1531843" y="3579"/>
                  </a:lnTo>
                  <a:lnTo>
                    <a:pt x="1545644" y="2547"/>
                  </a:lnTo>
                  <a:lnTo>
                    <a:pt x="1559444" y="1678"/>
                  </a:lnTo>
                  <a:lnTo>
                    <a:pt x="1573244" y="982"/>
                  </a:lnTo>
                  <a:lnTo>
                    <a:pt x="1587045" y="464"/>
                  </a:lnTo>
                  <a:lnTo>
                    <a:pt x="1600845" y="134"/>
                  </a:lnTo>
                  <a:lnTo>
                    <a:pt x="1614646" y="0"/>
                  </a:lnTo>
                  <a:lnTo>
                    <a:pt x="1628446" y="69"/>
                  </a:lnTo>
                  <a:lnTo>
                    <a:pt x="1642246" y="352"/>
                  </a:lnTo>
                  <a:lnTo>
                    <a:pt x="1656047" y="855"/>
                  </a:lnTo>
                  <a:lnTo>
                    <a:pt x="1669847" y="1588"/>
                  </a:lnTo>
                  <a:lnTo>
                    <a:pt x="1683648" y="2559"/>
                  </a:lnTo>
                  <a:lnTo>
                    <a:pt x="1697448" y="3775"/>
                  </a:lnTo>
                  <a:lnTo>
                    <a:pt x="1711248" y="5245"/>
                  </a:lnTo>
                  <a:lnTo>
                    <a:pt x="1725049" y="6975"/>
                  </a:lnTo>
                  <a:lnTo>
                    <a:pt x="1738849" y="8971"/>
                  </a:lnTo>
                  <a:lnTo>
                    <a:pt x="1752650" y="11239"/>
                  </a:lnTo>
                  <a:lnTo>
                    <a:pt x="1766450" y="13785"/>
                  </a:lnTo>
                  <a:lnTo>
                    <a:pt x="1780250" y="16611"/>
                  </a:lnTo>
                  <a:lnTo>
                    <a:pt x="1794051" y="19722"/>
                  </a:lnTo>
                  <a:lnTo>
                    <a:pt x="1807851" y="23119"/>
                  </a:lnTo>
                  <a:lnTo>
                    <a:pt x="1821652" y="26803"/>
                  </a:lnTo>
                  <a:lnTo>
                    <a:pt x="1835452" y="30774"/>
                  </a:lnTo>
                  <a:lnTo>
                    <a:pt x="1849252" y="35031"/>
                  </a:lnTo>
                  <a:lnTo>
                    <a:pt x="1863053" y="39571"/>
                  </a:lnTo>
                  <a:lnTo>
                    <a:pt x="1876853" y="44391"/>
                  </a:lnTo>
                  <a:lnTo>
                    <a:pt x="1890654" y="49486"/>
                  </a:lnTo>
                  <a:lnTo>
                    <a:pt x="1904454" y="54852"/>
                  </a:lnTo>
                  <a:lnTo>
                    <a:pt x="1918254" y="60482"/>
                  </a:lnTo>
                  <a:lnTo>
                    <a:pt x="1932055" y="66368"/>
                  </a:lnTo>
                  <a:lnTo>
                    <a:pt x="1945855" y="72504"/>
                  </a:lnTo>
                  <a:lnTo>
                    <a:pt x="1959655" y="78881"/>
                  </a:lnTo>
                  <a:lnTo>
                    <a:pt x="1973456" y="85490"/>
                  </a:lnTo>
                  <a:lnTo>
                    <a:pt x="1987256" y="92322"/>
                  </a:lnTo>
                  <a:lnTo>
                    <a:pt x="2001057" y="99368"/>
                  </a:lnTo>
                  <a:lnTo>
                    <a:pt x="2014857" y="106618"/>
                  </a:lnTo>
                  <a:lnTo>
                    <a:pt x="2028657" y="114062"/>
                  </a:lnTo>
                  <a:lnTo>
                    <a:pt x="2042458" y="121691"/>
                  </a:lnTo>
                  <a:lnTo>
                    <a:pt x="2056258" y="129495"/>
                  </a:lnTo>
                  <a:lnTo>
                    <a:pt x="2070059" y="137466"/>
                  </a:lnTo>
                  <a:lnTo>
                    <a:pt x="2083859" y="145593"/>
                  </a:lnTo>
                  <a:lnTo>
                    <a:pt x="2097659" y="153869"/>
                  </a:lnTo>
                  <a:lnTo>
                    <a:pt x="2111460" y="162284"/>
                  </a:lnTo>
                  <a:lnTo>
                    <a:pt x="2125260" y="170831"/>
                  </a:lnTo>
                  <a:lnTo>
                    <a:pt x="2139061" y="179502"/>
                  </a:lnTo>
                  <a:lnTo>
                    <a:pt x="2152861" y="188290"/>
                  </a:lnTo>
                  <a:lnTo>
                    <a:pt x="2166661" y="197188"/>
                  </a:lnTo>
                  <a:lnTo>
                    <a:pt x="2180462" y="206189"/>
                  </a:lnTo>
                  <a:lnTo>
                    <a:pt x="2194262" y="215288"/>
                  </a:lnTo>
                  <a:lnTo>
                    <a:pt x="2208063" y="224479"/>
                  </a:lnTo>
                  <a:lnTo>
                    <a:pt x="2221863" y="233757"/>
                  </a:lnTo>
                  <a:lnTo>
                    <a:pt x="2235663" y="243118"/>
                  </a:lnTo>
                  <a:lnTo>
                    <a:pt x="2249464" y="252556"/>
                  </a:lnTo>
                  <a:lnTo>
                    <a:pt x="2263264" y="262070"/>
                  </a:lnTo>
                  <a:lnTo>
                    <a:pt x="2277065" y="271654"/>
                  </a:lnTo>
                  <a:lnTo>
                    <a:pt x="2290865" y="281306"/>
                  </a:lnTo>
                  <a:lnTo>
                    <a:pt x="2304665" y="291023"/>
                  </a:lnTo>
                  <a:lnTo>
                    <a:pt x="2318466" y="300804"/>
                  </a:lnTo>
                  <a:lnTo>
                    <a:pt x="2332266" y="310645"/>
                  </a:lnTo>
                  <a:lnTo>
                    <a:pt x="2346067" y="320545"/>
                  </a:lnTo>
                  <a:lnTo>
                    <a:pt x="2359867" y="330500"/>
                  </a:lnTo>
                  <a:lnTo>
                    <a:pt x="2373667" y="340508"/>
                  </a:lnTo>
                  <a:lnTo>
                    <a:pt x="2387468" y="350563"/>
                  </a:lnTo>
                  <a:lnTo>
                    <a:pt x="2401268" y="360664"/>
                  </a:lnTo>
                  <a:lnTo>
                    <a:pt x="2415068" y="370808"/>
                  </a:lnTo>
                  <a:lnTo>
                    <a:pt x="2428869" y="380991"/>
                  </a:lnTo>
                  <a:lnTo>
                    <a:pt x="2442669" y="391210"/>
                  </a:lnTo>
                  <a:lnTo>
                    <a:pt x="2456470" y="401465"/>
                  </a:lnTo>
                  <a:lnTo>
                    <a:pt x="2470270" y="411751"/>
                  </a:lnTo>
                  <a:lnTo>
                    <a:pt x="2484070" y="422067"/>
                  </a:lnTo>
                  <a:lnTo>
                    <a:pt x="2497871" y="432411"/>
                  </a:lnTo>
                  <a:lnTo>
                    <a:pt x="2511671" y="442781"/>
                  </a:lnTo>
                  <a:lnTo>
                    <a:pt x="2525472" y="453175"/>
                  </a:lnTo>
                  <a:lnTo>
                    <a:pt x="2539272" y="463592"/>
                  </a:lnTo>
                  <a:lnTo>
                    <a:pt x="2553072" y="474030"/>
                  </a:lnTo>
                  <a:lnTo>
                    <a:pt x="2566873" y="484487"/>
                  </a:lnTo>
                  <a:lnTo>
                    <a:pt x="2580673" y="494962"/>
                  </a:lnTo>
                  <a:lnTo>
                    <a:pt x="2594474" y="505454"/>
                  </a:lnTo>
                  <a:lnTo>
                    <a:pt x="2608274" y="515961"/>
                  </a:lnTo>
                  <a:lnTo>
                    <a:pt x="2622074" y="526484"/>
                  </a:lnTo>
                  <a:lnTo>
                    <a:pt x="2635875" y="537019"/>
                  </a:lnTo>
                  <a:lnTo>
                    <a:pt x="2649675" y="547567"/>
                  </a:lnTo>
                  <a:lnTo>
                    <a:pt x="2663476" y="558127"/>
                  </a:lnTo>
                  <a:lnTo>
                    <a:pt x="2677276" y="568698"/>
                  </a:lnTo>
                  <a:lnTo>
                    <a:pt x="2691076" y="579278"/>
                  </a:lnTo>
                  <a:lnTo>
                    <a:pt x="2704877" y="589868"/>
                  </a:lnTo>
                  <a:lnTo>
                    <a:pt x="2718677" y="600467"/>
                  </a:lnTo>
                  <a:lnTo>
                    <a:pt x="2732478" y="611073"/>
                  </a:lnTo>
                  <a:lnTo>
                    <a:pt x="2746278" y="621688"/>
                  </a:lnTo>
                  <a:lnTo>
                    <a:pt x="2760078" y="632309"/>
                  </a:lnTo>
                  <a:lnTo>
                    <a:pt x="2773879" y="642936"/>
                  </a:lnTo>
                  <a:lnTo>
                    <a:pt x="2787679" y="653569"/>
                  </a:lnTo>
                  <a:lnTo>
                    <a:pt x="2801480" y="664208"/>
                  </a:lnTo>
                  <a:lnTo>
                    <a:pt x="2815280" y="674852"/>
                  </a:lnTo>
                  <a:lnTo>
                    <a:pt x="2829080" y="685501"/>
                  </a:lnTo>
                  <a:lnTo>
                    <a:pt x="2842881" y="696155"/>
                  </a:lnTo>
                  <a:lnTo>
                    <a:pt x="2856681" y="706812"/>
                  </a:lnTo>
                  <a:lnTo>
                    <a:pt x="2870482" y="717473"/>
                  </a:lnTo>
                  <a:lnTo>
                    <a:pt x="2884282" y="728138"/>
                  </a:lnTo>
                  <a:lnTo>
                    <a:pt x="2898082" y="738806"/>
                  </a:lnTo>
                  <a:lnTo>
                    <a:pt x="2911883" y="749477"/>
                  </a:lnTo>
                  <a:lnTo>
                    <a:pt x="2925683" y="760150"/>
                  </a:lnTo>
                  <a:lnTo>
                    <a:pt x="2939483" y="770827"/>
                  </a:lnTo>
                  <a:lnTo>
                    <a:pt x="2953284" y="781505"/>
                  </a:lnTo>
                  <a:lnTo>
                    <a:pt x="2967084" y="792187"/>
                  </a:lnTo>
                  <a:lnTo>
                    <a:pt x="2967084" y="792187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8686" y="2349293"/>
              <a:ext cx="2967084" cy="782279"/>
            </a:xfrm>
            <a:custGeom>
              <a:avLst/>
              <a:pathLst>
                <a:path w="2967084" h="782279">
                  <a:moveTo>
                    <a:pt x="0" y="363888"/>
                  </a:moveTo>
                  <a:lnTo>
                    <a:pt x="0" y="363888"/>
                  </a:lnTo>
                  <a:lnTo>
                    <a:pt x="13800" y="359091"/>
                  </a:lnTo>
                  <a:lnTo>
                    <a:pt x="27600" y="354316"/>
                  </a:lnTo>
                  <a:lnTo>
                    <a:pt x="41401" y="349566"/>
                  </a:lnTo>
                  <a:lnTo>
                    <a:pt x="55201" y="344838"/>
                  </a:lnTo>
                  <a:lnTo>
                    <a:pt x="69001" y="340135"/>
                  </a:lnTo>
                  <a:lnTo>
                    <a:pt x="82802" y="335455"/>
                  </a:lnTo>
                  <a:lnTo>
                    <a:pt x="96602" y="330800"/>
                  </a:lnTo>
                  <a:lnTo>
                    <a:pt x="110403" y="326168"/>
                  </a:lnTo>
                  <a:lnTo>
                    <a:pt x="124203" y="321561"/>
                  </a:lnTo>
                  <a:lnTo>
                    <a:pt x="138003" y="316978"/>
                  </a:lnTo>
                  <a:lnTo>
                    <a:pt x="151804" y="312420"/>
                  </a:lnTo>
                  <a:lnTo>
                    <a:pt x="165604" y="307887"/>
                  </a:lnTo>
                  <a:lnTo>
                    <a:pt x="179405" y="303378"/>
                  </a:lnTo>
                  <a:lnTo>
                    <a:pt x="193205" y="298895"/>
                  </a:lnTo>
                  <a:lnTo>
                    <a:pt x="207005" y="294437"/>
                  </a:lnTo>
                  <a:lnTo>
                    <a:pt x="220806" y="290005"/>
                  </a:lnTo>
                  <a:lnTo>
                    <a:pt x="234606" y="285598"/>
                  </a:lnTo>
                  <a:lnTo>
                    <a:pt x="248407" y="281217"/>
                  </a:lnTo>
                  <a:lnTo>
                    <a:pt x="262207" y="276862"/>
                  </a:lnTo>
                  <a:lnTo>
                    <a:pt x="276007" y="272533"/>
                  </a:lnTo>
                  <a:lnTo>
                    <a:pt x="289808" y="268231"/>
                  </a:lnTo>
                  <a:lnTo>
                    <a:pt x="303608" y="263956"/>
                  </a:lnTo>
                  <a:lnTo>
                    <a:pt x="317409" y="259707"/>
                  </a:lnTo>
                  <a:lnTo>
                    <a:pt x="331209" y="255486"/>
                  </a:lnTo>
                  <a:lnTo>
                    <a:pt x="345009" y="251292"/>
                  </a:lnTo>
                  <a:lnTo>
                    <a:pt x="358810" y="247125"/>
                  </a:lnTo>
                  <a:lnTo>
                    <a:pt x="372610" y="242987"/>
                  </a:lnTo>
                  <a:lnTo>
                    <a:pt x="386411" y="238876"/>
                  </a:lnTo>
                  <a:lnTo>
                    <a:pt x="400211" y="234794"/>
                  </a:lnTo>
                  <a:lnTo>
                    <a:pt x="414011" y="230740"/>
                  </a:lnTo>
                  <a:lnTo>
                    <a:pt x="427812" y="226715"/>
                  </a:lnTo>
                  <a:lnTo>
                    <a:pt x="441612" y="222719"/>
                  </a:lnTo>
                  <a:lnTo>
                    <a:pt x="455413" y="218752"/>
                  </a:lnTo>
                  <a:lnTo>
                    <a:pt x="469213" y="214815"/>
                  </a:lnTo>
                  <a:lnTo>
                    <a:pt x="483013" y="210907"/>
                  </a:lnTo>
                  <a:lnTo>
                    <a:pt x="496814" y="207029"/>
                  </a:lnTo>
                  <a:lnTo>
                    <a:pt x="510614" y="203182"/>
                  </a:lnTo>
                  <a:lnTo>
                    <a:pt x="524414" y="199365"/>
                  </a:lnTo>
                  <a:lnTo>
                    <a:pt x="538215" y="195578"/>
                  </a:lnTo>
                  <a:lnTo>
                    <a:pt x="552015" y="191823"/>
                  </a:lnTo>
                  <a:lnTo>
                    <a:pt x="565816" y="188098"/>
                  </a:lnTo>
                  <a:lnTo>
                    <a:pt x="579616" y="184405"/>
                  </a:lnTo>
                  <a:lnTo>
                    <a:pt x="593416" y="180743"/>
                  </a:lnTo>
                  <a:lnTo>
                    <a:pt x="607217" y="177113"/>
                  </a:lnTo>
                  <a:lnTo>
                    <a:pt x="621017" y="173516"/>
                  </a:lnTo>
                  <a:lnTo>
                    <a:pt x="634818" y="169950"/>
                  </a:lnTo>
                  <a:lnTo>
                    <a:pt x="648618" y="166417"/>
                  </a:lnTo>
                  <a:lnTo>
                    <a:pt x="662418" y="162916"/>
                  </a:lnTo>
                  <a:lnTo>
                    <a:pt x="676219" y="159448"/>
                  </a:lnTo>
                  <a:lnTo>
                    <a:pt x="690019" y="156012"/>
                  </a:lnTo>
                  <a:lnTo>
                    <a:pt x="703820" y="152610"/>
                  </a:lnTo>
                  <a:lnTo>
                    <a:pt x="717620" y="149241"/>
                  </a:lnTo>
                  <a:lnTo>
                    <a:pt x="731420" y="145906"/>
                  </a:lnTo>
                  <a:lnTo>
                    <a:pt x="745221" y="142604"/>
                  </a:lnTo>
                  <a:lnTo>
                    <a:pt x="759021" y="139335"/>
                  </a:lnTo>
                  <a:lnTo>
                    <a:pt x="772822" y="136100"/>
                  </a:lnTo>
                  <a:lnTo>
                    <a:pt x="786622" y="132899"/>
                  </a:lnTo>
                  <a:lnTo>
                    <a:pt x="800422" y="129732"/>
                  </a:lnTo>
                  <a:lnTo>
                    <a:pt x="814223" y="126599"/>
                  </a:lnTo>
                  <a:lnTo>
                    <a:pt x="828023" y="123500"/>
                  </a:lnTo>
                  <a:lnTo>
                    <a:pt x="841824" y="120434"/>
                  </a:lnTo>
                  <a:lnTo>
                    <a:pt x="855624" y="117403"/>
                  </a:lnTo>
                  <a:lnTo>
                    <a:pt x="869424" y="114406"/>
                  </a:lnTo>
                  <a:lnTo>
                    <a:pt x="883225" y="111444"/>
                  </a:lnTo>
                  <a:lnTo>
                    <a:pt x="897025" y="108515"/>
                  </a:lnTo>
                  <a:lnTo>
                    <a:pt x="910826" y="105620"/>
                  </a:lnTo>
                  <a:lnTo>
                    <a:pt x="924626" y="102760"/>
                  </a:lnTo>
                  <a:lnTo>
                    <a:pt x="938426" y="99934"/>
                  </a:lnTo>
                  <a:lnTo>
                    <a:pt x="952227" y="97141"/>
                  </a:lnTo>
                  <a:lnTo>
                    <a:pt x="966027" y="94383"/>
                  </a:lnTo>
                  <a:lnTo>
                    <a:pt x="979827" y="91659"/>
                  </a:lnTo>
                  <a:lnTo>
                    <a:pt x="993628" y="88968"/>
                  </a:lnTo>
                  <a:lnTo>
                    <a:pt x="1007428" y="86311"/>
                  </a:lnTo>
                  <a:lnTo>
                    <a:pt x="1021229" y="83688"/>
                  </a:lnTo>
                  <a:lnTo>
                    <a:pt x="1035029" y="81098"/>
                  </a:lnTo>
                  <a:lnTo>
                    <a:pt x="1048829" y="78542"/>
                  </a:lnTo>
                  <a:lnTo>
                    <a:pt x="1062630" y="76019"/>
                  </a:lnTo>
                  <a:lnTo>
                    <a:pt x="1076430" y="73530"/>
                  </a:lnTo>
                  <a:lnTo>
                    <a:pt x="1090231" y="71074"/>
                  </a:lnTo>
                  <a:lnTo>
                    <a:pt x="1104031" y="68651"/>
                  </a:lnTo>
                  <a:lnTo>
                    <a:pt x="1117831" y="66260"/>
                  </a:lnTo>
                  <a:lnTo>
                    <a:pt x="1131632" y="63903"/>
                  </a:lnTo>
                  <a:lnTo>
                    <a:pt x="1145432" y="61579"/>
                  </a:lnTo>
                  <a:lnTo>
                    <a:pt x="1159233" y="59287"/>
                  </a:lnTo>
                  <a:lnTo>
                    <a:pt x="1173033" y="57028"/>
                  </a:lnTo>
                  <a:lnTo>
                    <a:pt x="1186833" y="54802"/>
                  </a:lnTo>
                  <a:lnTo>
                    <a:pt x="1200634" y="52609"/>
                  </a:lnTo>
                  <a:lnTo>
                    <a:pt x="1214434" y="50448"/>
                  </a:lnTo>
                  <a:lnTo>
                    <a:pt x="1228235" y="48320"/>
                  </a:lnTo>
                  <a:lnTo>
                    <a:pt x="1242035" y="46225"/>
                  </a:lnTo>
                  <a:lnTo>
                    <a:pt x="1255835" y="44163"/>
                  </a:lnTo>
                  <a:lnTo>
                    <a:pt x="1269636" y="42133"/>
                  </a:lnTo>
                  <a:lnTo>
                    <a:pt x="1283436" y="40137"/>
                  </a:lnTo>
                  <a:lnTo>
                    <a:pt x="1297237" y="38175"/>
                  </a:lnTo>
                  <a:lnTo>
                    <a:pt x="1311037" y="36246"/>
                  </a:lnTo>
                  <a:lnTo>
                    <a:pt x="1324837" y="34351"/>
                  </a:lnTo>
                  <a:lnTo>
                    <a:pt x="1338638" y="32489"/>
                  </a:lnTo>
                  <a:lnTo>
                    <a:pt x="1352438" y="30660"/>
                  </a:lnTo>
                  <a:lnTo>
                    <a:pt x="1366239" y="28865"/>
                  </a:lnTo>
                  <a:lnTo>
                    <a:pt x="1380039" y="27105"/>
                  </a:lnTo>
                  <a:lnTo>
                    <a:pt x="1393839" y="25379"/>
                  </a:lnTo>
                  <a:lnTo>
                    <a:pt x="1407640" y="23689"/>
                  </a:lnTo>
                  <a:lnTo>
                    <a:pt x="1421440" y="22034"/>
                  </a:lnTo>
                  <a:lnTo>
                    <a:pt x="1435241" y="20417"/>
                  </a:lnTo>
                  <a:lnTo>
                    <a:pt x="1449041" y="18838"/>
                  </a:lnTo>
                  <a:lnTo>
                    <a:pt x="1462841" y="17299"/>
                  </a:lnTo>
                  <a:lnTo>
                    <a:pt x="1476642" y="15801"/>
                  </a:lnTo>
                  <a:lnTo>
                    <a:pt x="1490442" y="14347"/>
                  </a:lnTo>
                  <a:lnTo>
                    <a:pt x="1504242" y="12938"/>
                  </a:lnTo>
                  <a:lnTo>
                    <a:pt x="1518043" y="11577"/>
                  </a:lnTo>
                  <a:lnTo>
                    <a:pt x="1531843" y="10268"/>
                  </a:lnTo>
                  <a:lnTo>
                    <a:pt x="1545644" y="9012"/>
                  </a:lnTo>
                  <a:lnTo>
                    <a:pt x="1559444" y="7815"/>
                  </a:lnTo>
                  <a:lnTo>
                    <a:pt x="1573244" y="6679"/>
                  </a:lnTo>
                  <a:lnTo>
                    <a:pt x="1587045" y="5611"/>
                  </a:lnTo>
                  <a:lnTo>
                    <a:pt x="1600845" y="4614"/>
                  </a:lnTo>
                  <a:lnTo>
                    <a:pt x="1614646" y="3694"/>
                  </a:lnTo>
                  <a:lnTo>
                    <a:pt x="1628446" y="2859"/>
                  </a:lnTo>
                  <a:lnTo>
                    <a:pt x="1642246" y="2114"/>
                  </a:lnTo>
                  <a:lnTo>
                    <a:pt x="1656047" y="1466"/>
                  </a:lnTo>
                  <a:lnTo>
                    <a:pt x="1669847" y="925"/>
                  </a:lnTo>
                  <a:lnTo>
                    <a:pt x="1683648" y="498"/>
                  </a:lnTo>
                  <a:lnTo>
                    <a:pt x="1697448" y="195"/>
                  </a:lnTo>
                  <a:lnTo>
                    <a:pt x="1711248" y="25"/>
                  </a:lnTo>
                  <a:lnTo>
                    <a:pt x="1725049" y="0"/>
                  </a:lnTo>
                  <a:lnTo>
                    <a:pt x="1738849" y="129"/>
                  </a:lnTo>
                  <a:lnTo>
                    <a:pt x="1752650" y="425"/>
                  </a:lnTo>
                  <a:lnTo>
                    <a:pt x="1766450" y="899"/>
                  </a:lnTo>
                  <a:lnTo>
                    <a:pt x="1780250" y="1563"/>
                  </a:lnTo>
                  <a:lnTo>
                    <a:pt x="1794051" y="2431"/>
                  </a:lnTo>
                  <a:lnTo>
                    <a:pt x="1807851" y="3514"/>
                  </a:lnTo>
                  <a:lnTo>
                    <a:pt x="1821652" y="4826"/>
                  </a:lnTo>
                  <a:lnTo>
                    <a:pt x="1835452" y="6379"/>
                  </a:lnTo>
                  <a:lnTo>
                    <a:pt x="1849252" y="8185"/>
                  </a:lnTo>
                  <a:lnTo>
                    <a:pt x="1863053" y="10255"/>
                  </a:lnTo>
                  <a:lnTo>
                    <a:pt x="1876853" y="12601"/>
                  </a:lnTo>
                  <a:lnTo>
                    <a:pt x="1890654" y="15234"/>
                  </a:lnTo>
                  <a:lnTo>
                    <a:pt x="1904454" y="18161"/>
                  </a:lnTo>
                  <a:lnTo>
                    <a:pt x="1918254" y="21392"/>
                  </a:lnTo>
                  <a:lnTo>
                    <a:pt x="1932055" y="24934"/>
                  </a:lnTo>
                  <a:lnTo>
                    <a:pt x="1945855" y="28791"/>
                  </a:lnTo>
                  <a:lnTo>
                    <a:pt x="1959655" y="32967"/>
                  </a:lnTo>
                  <a:lnTo>
                    <a:pt x="1973456" y="37465"/>
                  </a:lnTo>
                  <a:lnTo>
                    <a:pt x="1987256" y="42286"/>
                  </a:lnTo>
                  <a:lnTo>
                    <a:pt x="2001057" y="47429"/>
                  </a:lnTo>
                  <a:lnTo>
                    <a:pt x="2014857" y="52891"/>
                  </a:lnTo>
                  <a:lnTo>
                    <a:pt x="2028657" y="58668"/>
                  </a:lnTo>
                  <a:lnTo>
                    <a:pt x="2042458" y="64755"/>
                  </a:lnTo>
                  <a:lnTo>
                    <a:pt x="2056258" y="71145"/>
                  </a:lnTo>
                  <a:lnTo>
                    <a:pt x="2070059" y="77830"/>
                  </a:lnTo>
                  <a:lnTo>
                    <a:pt x="2083859" y="84802"/>
                  </a:lnTo>
                  <a:lnTo>
                    <a:pt x="2097659" y="92051"/>
                  </a:lnTo>
                  <a:lnTo>
                    <a:pt x="2111460" y="99567"/>
                  </a:lnTo>
                  <a:lnTo>
                    <a:pt x="2125260" y="107339"/>
                  </a:lnTo>
                  <a:lnTo>
                    <a:pt x="2139061" y="115356"/>
                  </a:lnTo>
                  <a:lnTo>
                    <a:pt x="2152861" y="123607"/>
                  </a:lnTo>
                  <a:lnTo>
                    <a:pt x="2166661" y="132082"/>
                  </a:lnTo>
                  <a:lnTo>
                    <a:pt x="2180462" y="140768"/>
                  </a:lnTo>
                  <a:lnTo>
                    <a:pt x="2194262" y="149656"/>
                  </a:lnTo>
                  <a:lnTo>
                    <a:pt x="2208063" y="158736"/>
                  </a:lnTo>
                  <a:lnTo>
                    <a:pt x="2221863" y="167997"/>
                  </a:lnTo>
                  <a:lnTo>
                    <a:pt x="2235663" y="177430"/>
                  </a:lnTo>
                  <a:lnTo>
                    <a:pt x="2249464" y="187027"/>
                  </a:lnTo>
                  <a:lnTo>
                    <a:pt x="2263264" y="196780"/>
                  </a:lnTo>
                  <a:lnTo>
                    <a:pt x="2277065" y="206682"/>
                  </a:lnTo>
                  <a:lnTo>
                    <a:pt x="2290865" y="216724"/>
                  </a:lnTo>
                  <a:lnTo>
                    <a:pt x="2304665" y="226903"/>
                  </a:lnTo>
                  <a:lnTo>
                    <a:pt x="2318466" y="237211"/>
                  </a:lnTo>
                  <a:lnTo>
                    <a:pt x="2332266" y="247646"/>
                  </a:lnTo>
                  <a:lnTo>
                    <a:pt x="2346067" y="258200"/>
                  </a:lnTo>
                  <a:lnTo>
                    <a:pt x="2359867" y="268868"/>
                  </a:lnTo>
                  <a:lnTo>
                    <a:pt x="2373667" y="279641"/>
                  </a:lnTo>
                  <a:lnTo>
                    <a:pt x="2387468" y="290511"/>
                  </a:lnTo>
                  <a:lnTo>
                    <a:pt x="2401268" y="301472"/>
                  </a:lnTo>
                  <a:lnTo>
                    <a:pt x="2415068" y="312516"/>
                  </a:lnTo>
                  <a:lnTo>
                    <a:pt x="2428869" y="323639"/>
                  </a:lnTo>
                  <a:lnTo>
                    <a:pt x="2442669" y="334832"/>
                  </a:lnTo>
                  <a:lnTo>
                    <a:pt x="2456470" y="346092"/>
                  </a:lnTo>
                  <a:lnTo>
                    <a:pt x="2470270" y="357413"/>
                  </a:lnTo>
                  <a:lnTo>
                    <a:pt x="2484070" y="368790"/>
                  </a:lnTo>
                  <a:lnTo>
                    <a:pt x="2497871" y="380218"/>
                  </a:lnTo>
                  <a:lnTo>
                    <a:pt x="2511671" y="391694"/>
                  </a:lnTo>
                  <a:lnTo>
                    <a:pt x="2525472" y="403214"/>
                  </a:lnTo>
                  <a:lnTo>
                    <a:pt x="2539272" y="414774"/>
                  </a:lnTo>
                  <a:lnTo>
                    <a:pt x="2553072" y="426371"/>
                  </a:lnTo>
                  <a:lnTo>
                    <a:pt x="2566873" y="438001"/>
                  </a:lnTo>
                  <a:lnTo>
                    <a:pt x="2580673" y="449663"/>
                  </a:lnTo>
                  <a:lnTo>
                    <a:pt x="2594474" y="461353"/>
                  </a:lnTo>
                  <a:lnTo>
                    <a:pt x="2608274" y="473070"/>
                  </a:lnTo>
                  <a:lnTo>
                    <a:pt x="2622074" y="484810"/>
                  </a:lnTo>
                  <a:lnTo>
                    <a:pt x="2635875" y="496572"/>
                  </a:lnTo>
                  <a:lnTo>
                    <a:pt x="2649675" y="508354"/>
                  </a:lnTo>
                  <a:lnTo>
                    <a:pt x="2663476" y="520154"/>
                  </a:lnTo>
                  <a:lnTo>
                    <a:pt x="2677276" y="531972"/>
                  </a:lnTo>
                  <a:lnTo>
                    <a:pt x="2691076" y="543804"/>
                  </a:lnTo>
                  <a:lnTo>
                    <a:pt x="2704877" y="555651"/>
                  </a:lnTo>
                  <a:lnTo>
                    <a:pt x="2718677" y="567510"/>
                  </a:lnTo>
                  <a:lnTo>
                    <a:pt x="2732478" y="579382"/>
                  </a:lnTo>
                  <a:lnTo>
                    <a:pt x="2746278" y="591264"/>
                  </a:lnTo>
                  <a:lnTo>
                    <a:pt x="2760078" y="603156"/>
                  </a:lnTo>
                  <a:lnTo>
                    <a:pt x="2773879" y="615057"/>
                  </a:lnTo>
                  <a:lnTo>
                    <a:pt x="2787679" y="626966"/>
                  </a:lnTo>
                  <a:lnTo>
                    <a:pt x="2801480" y="638882"/>
                  </a:lnTo>
                  <a:lnTo>
                    <a:pt x="2815280" y="650806"/>
                  </a:lnTo>
                  <a:lnTo>
                    <a:pt x="2829080" y="662735"/>
                  </a:lnTo>
                  <a:lnTo>
                    <a:pt x="2842881" y="674671"/>
                  </a:lnTo>
                  <a:lnTo>
                    <a:pt x="2856681" y="686612"/>
                  </a:lnTo>
                  <a:lnTo>
                    <a:pt x="2870482" y="698557"/>
                  </a:lnTo>
                  <a:lnTo>
                    <a:pt x="2884282" y="710507"/>
                  </a:lnTo>
                  <a:lnTo>
                    <a:pt x="2898082" y="722461"/>
                  </a:lnTo>
                  <a:lnTo>
                    <a:pt x="2911883" y="734418"/>
                  </a:lnTo>
                  <a:lnTo>
                    <a:pt x="2925683" y="746379"/>
                  </a:lnTo>
                  <a:lnTo>
                    <a:pt x="2939483" y="758343"/>
                  </a:lnTo>
                  <a:lnTo>
                    <a:pt x="2953284" y="770310"/>
                  </a:lnTo>
                  <a:lnTo>
                    <a:pt x="2967084" y="782279"/>
                  </a:lnTo>
                  <a:lnTo>
                    <a:pt x="2967084" y="782279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48686" y="2340950"/>
              <a:ext cx="2967084" cy="501874"/>
            </a:xfrm>
            <a:custGeom>
              <a:avLst/>
              <a:pathLst>
                <a:path w="2967084" h="501874">
                  <a:moveTo>
                    <a:pt x="0" y="501874"/>
                  </a:moveTo>
                  <a:lnTo>
                    <a:pt x="0" y="501874"/>
                  </a:lnTo>
                  <a:lnTo>
                    <a:pt x="13800" y="496443"/>
                  </a:lnTo>
                  <a:lnTo>
                    <a:pt x="27600" y="491028"/>
                  </a:lnTo>
                  <a:lnTo>
                    <a:pt x="41401" y="485627"/>
                  </a:lnTo>
                  <a:lnTo>
                    <a:pt x="55201" y="480240"/>
                  </a:lnTo>
                  <a:lnTo>
                    <a:pt x="69001" y="474869"/>
                  </a:lnTo>
                  <a:lnTo>
                    <a:pt x="82802" y="469513"/>
                  </a:lnTo>
                  <a:lnTo>
                    <a:pt x="96602" y="464173"/>
                  </a:lnTo>
                  <a:lnTo>
                    <a:pt x="110403" y="458847"/>
                  </a:lnTo>
                  <a:lnTo>
                    <a:pt x="124203" y="453538"/>
                  </a:lnTo>
                  <a:lnTo>
                    <a:pt x="138003" y="448243"/>
                  </a:lnTo>
                  <a:lnTo>
                    <a:pt x="151804" y="442965"/>
                  </a:lnTo>
                  <a:lnTo>
                    <a:pt x="165604" y="437703"/>
                  </a:lnTo>
                  <a:lnTo>
                    <a:pt x="179405" y="432457"/>
                  </a:lnTo>
                  <a:lnTo>
                    <a:pt x="193205" y="427227"/>
                  </a:lnTo>
                  <a:lnTo>
                    <a:pt x="207005" y="422014"/>
                  </a:lnTo>
                  <a:lnTo>
                    <a:pt x="220806" y="416817"/>
                  </a:lnTo>
                  <a:lnTo>
                    <a:pt x="234606" y="411638"/>
                  </a:lnTo>
                  <a:lnTo>
                    <a:pt x="248407" y="406475"/>
                  </a:lnTo>
                  <a:lnTo>
                    <a:pt x="262207" y="401330"/>
                  </a:lnTo>
                  <a:lnTo>
                    <a:pt x="276007" y="396203"/>
                  </a:lnTo>
                  <a:lnTo>
                    <a:pt x="289808" y="391094"/>
                  </a:lnTo>
                  <a:lnTo>
                    <a:pt x="303608" y="386002"/>
                  </a:lnTo>
                  <a:lnTo>
                    <a:pt x="317409" y="380929"/>
                  </a:lnTo>
                  <a:lnTo>
                    <a:pt x="331209" y="375875"/>
                  </a:lnTo>
                  <a:lnTo>
                    <a:pt x="345009" y="370839"/>
                  </a:lnTo>
                  <a:lnTo>
                    <a:pt x="358810" y="365823"/>
                  </a:lnTo>
                  <a:lnTo>
                    <a:pt x="372610" y="360826"/>
                  </a:lnTo>
                  <a:lnTo>
                    <a:pt x="386411" y="355849"/>
                  </a:lnTo>
                  <a:lnTo>
                    <a:pt x="400211" y="350891"/>
                  </a:lnTo>
                  <a:lnTo>
                    <a:pt x="414011" y="345954"/>
                  </a:lnTo>
                  <a:lnTo>
                    <a:pt x="427812" y="341038"/>
                  </a:lnTo>
                  <a:lnTo>
                    <a:pt x="441612" y="336142"/>
                  </a:lnTo>
                  <a:lnTo>
                    <a:pt x="455413" y="331267"/>
                  </a:lnTo>
                  <a:lnTo>
                    <a:pt x="469213" y="326414"/>
                  </a:lnTo>
                  <a:lnTo>
                    <a:pt x="483013" y="321583"/>
                  </a:lnTo>
                  <a:lnTo>
                    <a:pt x="496814" y="316773"/>
                  </a:lnTo>
                  <a:lnTo>
                    <a:pt x="510614" y="311986"/>
                  </a:lnTo>
                  <a:lnTo>
                    <a:pt x="524414" y="307222"/>
                  </a:lnTo>
                  <a:lnTo>
                    <a:pt x="538215" y="302480"/>
                  </a:lnTo>
                  <a:lnTo>
                    <a:pt x="552015" y="297762"/>
                  </a:lnTo>
                  <a:lnTo>
                    <a:pt x="565816" y="293067"/>
                  </a:lnTo>
                  <a:lnTo>
                    <a:pt x="579616" y="288396"/>
                  </a:lnTo>
                  <a:lnTo>
                    <a:pt x="593416" y="283749"/>
                  </a:lnTo>
                  <a:lnTo>
                    <a:pt x="607217" y="279127"/>
                  </a:lnTo>
                  <a:lnTo>
                    <a:pt x="621017" y="274530"/>
                  </a:lnTo>
                  <a:lnTo>
                    <a:pt x="634818" y="269957"/>
                  </a:lnTo>
                  <a:lnTo>
                    <a:pt x="648618" y="265410"/>
                  </a:lnTo>
                  <a:lnTo>
                    <a:pt x="662418" y="260888"/>
                  </a:lnTo>
                  <a:lnTo>
                    <a:pt x="676219" y="256392"/>
                  </a:lnTo>
                  <a:lnTo>
                    <a:pt x="690019" y="251923"/>
                  </a:lnTo>
                  <a:lnTo>
                    <a:pt x="703820" y="247480"/>
                  </a:lnTo>
                  <a:lnTo>
                    <a:pt x="717620" y="243064"/>
                  </a:lnTo>
                  <a:lnTo>
                    <a:pt x="731420" y="238674"/>
                  </a:lnTo>
                  <a:lnTo>
                    <a:pt x="745221" y="234312"/>
                  </a:lnTo>
                  <a:lnTo>
                    <a:pt x="759021" y="229977"/>
                  </a:lnTo>
                  <a:lnTo>
                    <a:pt x="772822" y="225670"/>
                  </a:lnTo>
                  <a:lnTo>
                    <a:pt x="786622" y="221391"/>
                  </a:lnTo>
                  <a:lnTo>
                    <a:pt x="800422" y="217141"/>
                  </a:lnTo>
                  <a:lnTo>
                    <a:pt x="814223" y="212918"/>
                  </a:lnTo>
                  <a:lnTo>
                    <a:pt x="828023" y="208725"/>
                  </a:lnTo>
                  <a:lnTo>
                    <a:pt x="841824" y="204560"/>
                  </a:lnTo>
                  <a:lnTo>
                    <a:pt x="855624" y="200424"/>
                  </a:lnTo>
                  <a:lnTo>
                    <a:pt x="869424" y="196318"/>
                  </a:lnTo>
                  <a:lnTo>
                    <a:pt x="883225" y="192240"/>
                  </a:lnTo>
                  <a:lnTo>
                    <a:pt x="897025" y="188193"/>
                  </a:lnTo>
                  <a:lnTo>
                    <a:pt x="910826" y="184175"/>
                  </a:lnTo>
                  <a:lnTo>
                    <a:pt x="924626" y="180187"/>
                  </a:lnTo>
                  <a:lnTo>
                    <a:pt x="938426" y="176230"/>
                  </a:lnTo>
                  <a:lnTo>
                    <a:pt x="952227" y="172302"/>
                  </a:lnTo>
                  <a:lnTo>
                    <a:pt x="966027" y="168405"/>
                  </a:lnTo>
                  <a:lnTo>
                    <a:pt x="979827" y="164538"/>
                  </a:lnTo>
                  <a:lnTo>
                    <a:pt x="993628" y="160702"/>
                  </a:lnTo>
                  <a:lnTo>
                    <a:pt x="1007428" y="156897"/>
                  </a:lnTo>
                  <a:lnTo>
                    <a:pt x="1021229" y="153123"/>
                  </a:lnTo>
                  <a:lnTo>
                    <a:pt x="1035029" y="149379"/>
                  </a:lnTo>
                  <a:lnTo>
                    <a:pt x="1048829" y="145667"/>
                  </a:lnTo>
                  <a:lnTo>
                    <a:pt x="1062630" y="141986"/>
                  </a:lnTo>
                  <a:lnTo>
                    <a:pt x="1076430" y="138335"/>
                  </a:lnTo>
                  <a:lnTo>
                    <a:pt x="1090231" y="134717"/>
                  </a:lnTo>
                  <a:lnTo>
                    <a:pt x="1104031" y="131129"/>
                  </a:lnTo>
                  <a:lnTo>
                    <a:pt x="1117831" y="127573"/>
                  </a:lnTo>
                  <a:lnTo>
                    <a:pt x="1131632" y="124048"/>
                  </a:lnTo>
                  <a:lnTo>
                    <a:pt x="1145432" y="120555"/>
                  </a:lnTo>
                  <a:lnTo>
                    <a:pt x="1159233" y="117094"/>
                  </a:lnTo>
                  <a:lnTo>
                    <a:pt x="1173033" y="113664"/>
                  </a:lnTo>
                  <a:lnTo>
                    <a:pt x="1186833" y="110266"/>
                  </a:lnTo>
                  <a:lnTo>
                    <a:pt x="1200634" y="106900"/>
                  </a:lnTo>
                  <a:lnTo>
                    <a:pt x="1214434" y="103565"/>
                  </a:lnTo>
                  <a:lnTo>
                    <a:pt x="1228235" y="100263"/>
                  </a:lnTo>
                  <a:lnTo>
                    <a:pt x="1242035" y="96992"/>
                  </a:lnTo>
                  <a:lnTo>
                    <a:pt x="1255835" y="93753"/>
                  </a:lnTo>
                  <a:lnTo>
                    <a:pt x="1269636" y="90546"/>
                  </a:lnTo>
                  <a:lnTo>
                    <a:pt x="1283436" y="87371"/>
                  </a:lnTo>
                  <a:lnTo>
                    <a:pt x="1297237" y="84228"/>
                  </a:lnTo>
                  <a:lnTo>
                    <a:pt x="1311037" y="81117"/>
                  </a:lnTo>
                  <a:lnTo>
                    <a:pt x="1324837" y="78038"/>
                  </a:lnTo>
                  <a:lnTo>
                    <a:pt x="1338638" y="74990"/>
                  </a:lnTo>
                  <a:lnTo>
                    <a:pt x="1352438" y="71973"/>
                  </a:lnTo>
                  <a:lnTo>
                    <a:pt x="1366239" y="68987"/>
                  </a:lnTo>
                  <a:lnTo>
                    <a:pt x="1380039" y="66032"/>
                  </a:lnTo>
                  <a:lnTo>
                    <a:pt x="1393839" y="63108"/>
                  </a:lnTo>
                  <a:lnTo>
                    <a:pt x="1407640" y="60214"/>
                  </a:lnTo>
                  <a:lnTo>
                    <a:pt x="1421440" y="57352"/>
                  </a:lnTo>
                  <a:lnTo>
                    <a:pt x="1435241" y="54520"/>
                  </a:lnTo>
                  <a:lnTo>
                    <a:pt x="1449041" y="51721"/>
                  </a:lnTo>
                  <a:lnTo>
                    <a:pt x="1462841" y="48953"/>
                  </a:lnTo>
                  <a:lnTo>
                    <a:pt x="1476642" y="46219"/>
                  </a:lnTo>
                  <a:lnTo>
                    <a:pt x="1490442" y="43520"/>
                  </a:lnTo>
                  <a:lnTo>
                    <a:pt x="1504242" y="40856"/>
                  </a:lnTo>
                  <a:lnTo>
                    <a:pt x="1518043" y="38230"/>
                  </a:lnTo>
                  <a:lnTo>
                    <a:pt x="1531843" y="35645"/>
                  </a:lnTo>
                  <a:lnTo>
                    <a:pt x="1545644" y="33102"/>
                  </a:lnTo>
                  <a:lnTo>
                    <a:pt x="1559444" y="30605"/>
                  </a:lnTo>
                  <a:lnTo>
                    <a:pt x="1573244" y="28158"/>
                  </a:lnTo>
                  <a:lnTo>
                    <a:pt x="1587045" y="25766"/>
                  </a:lnTo>
                  <a:lnTo>
                    <a:pt x="1600845" y="23433"/>
                  </a:lnTo>
                  <a:lnTo>
                    <a:pt x="1614646" y="21165"/>
                  </a:lnTo>
                  <a:lnTo>
                    <a:pt x="1628446" y="18968"/>
                  </a:lnTo>
                  <a:lnTo>
                    <a:pt x="1642246" y="16849"/>
                  </a:lnTo>
                  <a:lnTo>
                    <a:pt x="1656047" y="14815"/>
                  </a:lnTo>
                  <a:lnTo>
                    <a:pt x="1669847" y="12875"/>
                  </a:lnTo>
                  <a:lnTo>
                    <a:pt x="1683648" y="11037"/>
                  </a:lnTo>
                  <a:lnTo>
                    <a:pt x="1697448" y="9310"/>
                  </a:lnTo>
                  <a:lnTo>
                    <a:pt x="1711248" y="7703"/>
                  </a:lnTo>
                  <a:lnTo>
                    <a:pt x="1725049" y="6224"/>
                  </a:lnTo>
                  <a:lnTo>
                    <a:pt x="1738849" y="4883"/>
                  </a:lnTo>
                  <a:lnTo>
                    <a:pt x="1752650" y="3688"/>
                  </a:lnTo>
                  <a:lnTo>
                    <a:pt x="1766450" y="2648"/>
                  </a:lnTo>
                  <a:lnTo>
                    <a:pt x="1780250" y="1771"/>
                  </a:lnTo>
                  <a:lnTo>
                    <a:pt x="1794051" y="1062"/>
                  </a:lnTo>
                  <a:lnTo>
                    <a:pt x="1807851" y="528"/>
                  </a:lnTo>
                  <a:lnTo>
                    <a:pt x="1821652" y="173"/>
                  </a:lnTo>
                  <a:lnTo>
                    <a:pt x="1835452" y="0"/>
                  </a:lnTo>
                  <a:lnTo>
                    <a:pt x="1849252" y="10"/>
                  </a:lnTo>
                  <a:lnTo>
                    <a:pt x="1863053" y="203"/>
                  </a:lnTo>
                  <a:lnTo>
                    <a:pt x="1876853" y="579"/>
                  </a:lnTo>
                  <a:lnTo>
                    <a:pt x="1890654" y="1133"/>
                  </a:lnTo>
                  <a:lnTo>
                    <a:pt x="1904454" y="1861"/>
                  </a:lnTo>
                  <a:lnTo>
                    <a:pt x="1918254" y="2756"/>
                  </a:lnTo>
                  <a:lnTo>
                    <a:pt x="1932055" y="3813"/>
                  </a:lnTo>
                  <a:lnTo>
                    <a:pt x="1945855" y="5021"/>
                  </a:lnTo>
                  <a:lnTo>
                    <a:pt x="1959655" y="6372"/>
                  </a:lnTo>
                  <a:lnTo>
                    <a:pt x="1973456" y="7856"/>
                  </a:lnTo>
                  <a:lnTo>
                    <a:pt x="1987256" y="9462"/>
                  </a:lnTo>
                  <a:lnTo>
                    <a:pt x="2001057" y="11179"/>
                  </a:lnTo>
                  <a:lnTo>
                    <a:pt x="2014857" y="12998"/>
                  </a:lnTo>
                  <a:lnTo>
                    <a:pt x="2028657" y="14906"/>
                  </a:lnTo>
                  <a:lnTo>
                    <a:pt x="2042458" y="16894"/>
                  </a:lnTo>
                  <a:lnTo>
                    <a:pt x="2056258" y="18952"/>
                  </a:lnTo>
                  <a:lnTo>
                    <a:pt x="2070059" y="21071"/>
                  </a:lnTo>
                  <a:lnTo>
                    <a:pt x="2083859" y="23242"/>
                  </a:lnTo>
                  <a:lnTo>
                    <a:pt x="2097659" y="25459"/>
                  </a:lnTo>
                  <a:lnTo>
                    <a:pt x="2111460" y="27714"/>
                  </a:lnTo>
                  <a:lnTo>
                    <a:pt x="2125260" y="30002"/>
                  </a:lnTo>
                  <a:lnTo>
                    <a:pt x="2139061" y="32318"/>
                  </a:lnTo>
                  <a:lnTo>
                    <a:pt x="2152861" y="34660"/>
                  </a:lnTo>
                  <a:lnTo>
                    <a:pt x="2166661" y="37023"/>
                  </a:lnTo>
                  <a:lnTo>
                    <a:pt x="2180462" y="39409"/>
                  </a:lnTo>
                  <a:lnTo>
                    <a:pt x="2194262" y="41815"/>
                  </a:lnTo>
                  <a:lnTo>
                    <a:pt x="2208063" y="44242"/>
                  </a:lnTo>
                  <a:lnTo>
                    <a:pt x="2221863" y="46693"/>
                  </a:lnTo>
                  <a:lnTo>
                    <a:pt x="2235663" y="49171"/>
                  </a:lnTo>
                  <a:lnTo>
                    <a:pt x="2249464" y="51677"/>
                  </a:lnTo>
                  <a:lnTo>
                    <a:pt x="2263264" y="54218"/>
                  </a:lnTo>
                  <a:lnTo>
                    <a:pt x="2277065" y="56799"/>
                  </a:lnTo>
                  <a:lnTo>
                    <a:pt x="2290865" y="59425"/>
                  </a:lnTo>
                  <a:lnTo>
                    <a:pt x="2304665" y="62103"/>
                  </a:lnTo>
                  <a:lnTo>
                    <a:pt x="2318466" y="64843"/>
                  </a:lnTo>
                  <a:lnTo>
                    <a:pt x="2332266" y="67650"/>
                  </a:lnTo>
                  <a:lnTo>
                    <a:pt x="2346067" y="70534"/>
                  </a:lnTo>
                  <a:lnTo>
                    <a:pt x="2359867" y="73495"/>
                  </a:lnTo>
                  <a:lnTo>
                    <a:pt x="2373667" y="76530"/>
                  </a:lnTo>
                  <a:lnTo>
                    <a:pt x="2387468" y="79640"/>
                  </a:lnTo>
                  <a:lnTo>
                    <a:pt x="2401268" y="82822"/>
                  </a:lnTo>
                  <a:lnTo>
                    <a:pt x="2415068" y="86074"/>
                  </a:lnTo>
                  <a:lnTo>
                    <a:pt x="2428869" y="89396"/>
                  </a:lnTo>
                  <a:lnTo>
                    <a:pt x="2442669" y="92786"/>
                  </a:lnTo>
                  <a:lnTo>
                    <a:pt x="2456470" y="96242"/>
                  </a:lnTo>
                  <a:lnTo>
                    <a:pt x="2470270" y="99764"/>
                  </a:lnTo>
                  <a:lnTo>
                    <a:pt x="2484070" y="103348"/>
                  </a:lnTo>
                  <a:lnTo>
                    <a:pt x="2497871" y="106995"/>
                  </a:lnTo>
                  <a:lnTo>
                    <a:pt x="2511671" y="110702"/>
                  </a:lnTo>
                  <a:lnTo>
                    <a:pt x="2525472" y="114468"/>
                  </a:lnTo>
                  <a:lnTo>
                    <a:pt x="2539272" y="118292"/>
                  </a:lnTo>
                  <a:lnTo>
                    <a:pt x="2553072" y="122172"/>
                  </a:lnTo>
                  <a:lnTo>
                    <a:pt x="2566873" y="126107"/>
                  </a:lnTo>
                  <a:lnTo>
                    <a:pt x="2580673" y="130095"/>
                  </a:lnTo>
                  <a:lnTo>
                    <a:pt x="2594474" y="134135"/>
                  </a:lnTo>
                  <a:lnTo>
                    <a:pt x="2608274" y="138227"/>
                  </a:lnTo>
                  <a:lnTo>
                    <a:pt x="2622074" y="142368"/>
                  </a:lnTo>
                  <a:lnTo>
                    <a:pt x="2635875" y="146557"/>
                  </a:lnTo>
                  <a:lnTo>
                    <a:pt x="2649675" y="150794"/>
                  </a:lnTo>
                  <a:lnTo>
                    <a:pt x="2663476" y="155078"/>
                  </a:lnTo>
                  <a:lnTo>
                    <a:pt x="2677276" y="159406"/>
                  </a:lnTo>
                  <a:lnTo>
                    <a:pt x="2691076" y="163779"/>
                  </a:lnTo>
                  <a:lnTo>
                    <a:pt x="2704877" y="168196"/>
                  </a:lnTo>
                  <a:lnTo>
                    <a:pt x="2718677" y="172655"/>
                  </a:lnTo>
                  <a:lnTo>
                    <a:pt x="2732478" y="177155"/>
                  </a:lnTo>
                  <a:lnTo>
                    <a:pt x="2746278" y="181697"/>
                  </a:lnTo>
                  <a:lnTo>
                    <a:pt x="2760078" y="186279"/>
                  </a:lnTo>
                  <a:lnTo>
                    <a:pt x="2773879" y="190901"/>
                  </a:lnTo>
                  <a:lnTo>
                    <a:pt x="2787679" y="195562"/>
                  </a:lnTo>
                  <a:lnTo>
                    <a:pt x="2801480" y="200262"/>
                  </a:lnTo>
                  <a:lnTo>
                    <a:pt x="2815280" y="205000"/>
                  </a:lnTo>
                  <a:lnTo>
                    <a:pt x="2829080" y="209776"/>
                  </a:lnTo>
                  <a:lnTo>
                    <a:pt x="2842881" y="214590"/>
                  </a:lnTo>
                  <a:lnTo>
                    <a:pt x="2856681" y="219441"/>
                  </a:lnTo>
                  <a:lnTo>
                    <a:pt x="2870482" y="224329"/>
                  </a:lnTo>
                  <a:lnTo>
                    <a:pt x="2884282" y="229255"/>
                  </a:lnTo>
                  <a:lnTo>
                    <a:pt x="2898082" y="234219"/>
                  </a:lnTo>
                  <a:lnTo>
                    <a:pt x="2911883" y="239220"/>
                  </a:lnTo>
                  <a:lnTo>
                    <a:pt x="2925683" y="244258"/>
                  </a:lnTo>
                  <a:lnTo>
                    <a:pt x="2939483" y="249334"/>
                  </a:lnTo>
                  <a:lnTo>
                    <a:pt x="2953284" y="254448"/>
                  </a:lnTo>
                  <a:lnTo>
                    <a:pt x="2967084" y="259601"/>
                  </a:lnTo>
                  <a:lnTo>
                    <a:pt x="2967084" y="259601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8686" y="2319471"/>
              <a:ext cx="2967084" cy="706562"/>
            </a:xfrm>
            <a:custGeom>
              <a:avLst/>
              <a:pathLst>
                <a:path w="2967084" h="706562">
                  <a:moveTo>
                    <a:pt x="0" y="589186"/>
                  </a:moveTo>
                  <a:lnTo>
                    <a:pt x="0" y="589186"/>
                  </a:lnTo>
                  <a:lnTo>
                    <a:pt x="13800" y="579693"/>
                  </a:lnTo>
                  <a:lnTo>
                    <a:pt x="27600" y="570256"/>
                  </a:lnTo>
                  <a:lnTo>
                    <a:pt x="41401" y="560879"/>
                  </a:lnTo>
                  <a:lnTo>
                    <a:pt x="55201" y="551560"/>
                  </a:lnTo>
                  <a:lnTo>
                    <a:pt x="69001" y="542302"/>
                  </a:lnTo>
                  <a:lnTo>
                    <a:pt x="82802" y="533104"/>
                  </a:lnTo>
                  <a:lnTo>
                    <a:pt x="96602" y="523968"/>
                  </a:lnTo>
                  <a:lnTo>
                    <a:pt x="110403" y="514894"/>
                  </a:lnTo>
                  <a:lnTo>
                    <a:pt x="124203" y="505883"/>
                  </a:lnTo>
                  <a:lnTo>
                    <a:pt x="138003" y="496935"/>
                  </a:lnTo>
                  <a:lnTo>
                    <a:pt x="151804" y="488053"/>
                  </a:lnTo>
                  <a:lnTo>
                    <a:pt x="165604" y="479236"/>
                  </a:lnTo>
                  <a:lnTo>
                    <a:pt x="179405" y="470485"/>
                  </a:lnTo>
                  <a:lnTo>
                    <a:pt x="193205" y="461802"/>
                  </a:lnTo>
                  <a:lnTo>
                    <a:pt x="207005" y="453187"/>
                  </a:lnTo>
                  <a:lnTo>
                    <a:pt x="220806" y="444641"/>
                  </a:lnTo>
                  <a:lnTo>
                    <a:pt x="234606" y="436165"/>
                  </a:lnTo>
                  <a:lnTo>
                    <a:pt x="248407" y="427760"/>
                  </a:lnTo>
                  <a:lnTo>
                    <a:pt x="262207" y="419427"/>
                  </a:lnTo>
                  <a:lnTo>
                    <a:pt x="276007" y="411167"/>
                  </a:lnTo>
                  <a:lnTo>
                    <a:pt x="289808" y="402980"/>
                  </a:lnTo>
                  <a:lnTo>
                    <a:pt x="303608" y="394869"/>
                  </a:lnTo>
                  <a:lnTo>
                    <a:pt x="317409" y="386832"/>
                  </a:lnTo>
                  <a:lnTo>
                    <a:pt x="331209" y="378872"/>
                  </a:lnTo>
                  <a:lnTo>
                    <a:pt x="345009" y="370990"/>
                  </a:lnTo>
                  <a:lnTo>
                    <a:pt x="358810" y="363186"/>
                  </a:lnTo>
                  <a:lnTo>
                    <a:pt x="372610" y="355461"/>
                  </a:lnTo>
                  <a:lnTo>
                    <a:pt x="386411" y="347816"/>
                  </a:lnTo>
                  <a:lnTo>
                    <a:pt x="400211" y="340252"/>
                  </a:lnTo>
                  <a:lnTo>
                    <a:pt x="414011" y="332770"/>
                  </a:lnTo>
                  <a:lnTo>
                    <a:pt x="427812" y="325370"/>
                  </a:lnTo>
                  <a:lnTo>
                    <a:pt x="441612" y="318053"/>
                  </a:lnTo>
                  <a:lnTo>
                    <a:pt x="455413" y="310820"/>
                  </a:lnTo>
                  <a:lnTo>
                    <a:pt x="469213" y="303672"/>
                  </a:lnTo>
                  <a:lnTo>
                    <a:pt x="483013" y="296609"/>
                  </a:lnTo>
                  <a:lnTo>
                    <a:pt x="496814" y="289632"/>
                  </a:lnTo>
                  <a:lnTo>
                    <a:pt x="510614" y="282742"/>
                  </a:lnTo>
                  <a:lnTo>
                    <a:pt x="524414" y="275938"/>
                  </a:lnTo>
                  <a:lnTo>
                    <a:pt x="538215" y="269221"/>
                  </a:lnTo>
                  <a:lnTo>
                    <a:pt x="552015" y="262593"/>
                  </a:lnTo>
                  <a:lnTo>
                    <a:pt x="565816" y="256052"/>
                  </a:lnTo>
                  <a:lnTo>
                    <a:pt x="579616" y="249600"/>
                  </a:lnTo>
                  <a:lnTo>
                    <a:pt x="593416" y="243237"/>
                  </a:lnTo>
                  <a:lnTo>
                    <a:pt x="607217" y="236962"/>
                  </a:lnTo>
                  <a:lnTo>
                    <a:pt x="621017" y="230776"/>
                  </a:lnTo>
                  <a:lnTo>
                    <a:pt x="634818" y="224679"/>
                  </a:lnTo>
                  <a:lnTo>
                    <a:pt x="648618" y="218671"/>
                  </a:lnTo>
                  <a:lnTo>
                    <a:pt x="662418" y="212751"/>
                  </a:lnTo>
                  <a:lnTo>
                    <a:pt x="676219" y="206920"/>
                  </a:lnTo>
                  <a:lnTo>
                    <a:pt x="690019" y="201178"/>
                  </a:lnTo>
                  <a:lnTo>
                    <a:pt x="703820" y="195524"/>
                  </a:lnTo>
                  <a:lnTo>
                    <a:pt x="717620" y="189958"/>
                  </a:lnTo>
                  <a:lnTo>
                    <a:pt x="731420" y="184479"/>
                  </a:lnTo>
                  <a:lnTo>
                    <a:pt x="745221" y="179088"/>
                  </a:lnTo>
                  <a:lnTo>
                    <a:pt x="759021" y="173783"/>
                  </a:lnTo>
                  <a:lnTo>
                    <a:pt x="772822" y="168564"/>
                  </a:lnTo>
                  <a:lnTo>
                    <a:pt x="786622" y="163431"/>
                  </a:lnTo>
                  <a:lnTo>
                    <a:pt x="800422" y="158383"/>
                  </a:lnTo>
                  <a:lnTo>
                    <a:pt x="814223" y="153419"/>
                  </a:lnTo>
                  <a:lnTo>
                    <a:pt x="828023" y="148539"/>
                  </a:lnTo>
                  <a:lnTo>
                    <a:pt x="841824" y="143742"/>
                  </a:lnTo>
                  <a:lnTo>
                    <a:pt x="855624" y="139028"/>
                  </a:lnTo>
                  <a:lnTo>
                    <a:pt x="869424" y="134395"/>
                  </a:lnTo>
                  <a:lnTo>
                    <a:pt x="883225" y="129844"/>
                  </a:lnTo>
                  <a:lnTo>
                    <a:pt x="897025" y="125373"/>
                  </a:lnTo>
                  <a:lnTo>
                    <a:pt x="910826" y="120982"/>
                  </a:lnTo>
                  <a:lnTo>
                    <a:pt x="924626" y="116669"/>
                  </a:lnTo>
                  <a:lnTo>
                    <a:pt x="938426" y="112436"/>
                  </a:lnTo>
                  <a:lnTo>
                    <a:pt x="952227" y="108280"/>
                  </a:lnTo>
                  <a:lnTo>
                    <a:pt x="966027" y="104202"/>
                  </a:lnTo>
                  <a:lnTo>
                    <a:pt x="979827" y="100200"/>
                  </a:lnTo>
                  <a:lnTo>
                    <a:pt x="993628" y="96274"/>
                  </a:lnTo>
                  <a:lnTo>
                    <a:pt x="1007428" y="92425"/>
                  </a:lnTo>
                  <a:lnTo>
                    <a:pt x="1021229" y="88651"/>
                  </a:lnTo>
                  <a:lnTo>
                    <a:pt x="1035029" y="84951"/>
                  </a:lnTo>
                  <a:lnTo>
                    <a:pt x="1048829" y="81327"/>
                  </a:lnTo>
                  <a:lnTo>
                    <a:pt x="1062630" y="77777"/>
                  </a:lnTo>
                  <a:lnTo>
                    <a:pt x="1076430" y="74301"/>
                  </a:lnTo>
                  <a:lnTo>
                    <a:pt x="1090231" y="70900"/>
                  </a:lnTo>
                  <a:lnTo>
                    <a:pt x="1104031" y="67573"/>
                  </a:lnTo>
                  <a:lnTo>
                    <a:pt x="1117831" y="64320"/>
                  </a:lnTo>
                  <a:lnTo>
                    <a:pt x="1131632" y="61142"/>
                  </a:lnTo>
                  <a:lnTo>
                    <a:pt x="1145432" y="58039"/>
                  </a:lnTo>
                  <a:lnTo>
                    <a:pt x="1159233" y="55011"/>
                  </a:lnTo>
                  <a:lnTo>
                    <a:pt x="1173033" y="52058"/>
                  </a:lnTo>
                  <a:lnTo>
                    <a:pt x="1186833" y="49181"/>
                  </a:lnTo>
                  <a:lnTo>
                    <a:pt x="1200634" y="46381"/>
                  </a:lnTo>
                  <a:lnTo>
                    <a:pt x="1214434" y="43658"/>
                  </a:lnTo>
                  <a:lnTo>
                    <a:pt x="1228235" y="41012"/>
                  </a:lnTo>
                  <a:lnTo>
                    <a:pt x="1242035" y="38446"/>
                  </a:lnTo>
                  <a:lnTo>
                    <a:pt x="1255835" y="35959"/>
                  </a:lnTo>
                  <a:lnTo>
                    <a:pt x="1269636" y="33553"/>
                  </a:lnTo>
                  <a:lnTo>
                    <a:pt x="1283436" y="31229"/>
                  </a:lnTo>
                  <a:lnTo>
                    <a:pt x="1297237" y="28987"/>
                  </a:lnTo>
                  <a:lnTo>
                    <a:pt x="1311037" y="26828"/>
                  </a:lnTo>
                  <a:lnTo>
                    <a:pt x="1324837" y="24752"/>
                  </a:lnTo>
                  <a:lnTo>
                    <a:pt x="1338638" y="22759"/>
                  </a:lnTo>
                  <a:lnTo>
                    <a:pt x="1352438" y="20849"/>
                  </a:lnTo>
                  <a:lnTo>
                    <a:pt x="1366239" y="19023"/>
                  </a:lnTo>
                  <a:lnTo>
                    <a:pt x="1380039" y="17279"/>
                  </a:lnTo>
                  <a:lnTo>
                    <a:pt x="1393839" y="15619"/>
                  </a:lnTo>
                  <a:lnTo>
                    <a:pt x="1407640" y="14042"/>
                  </a:lnTo>
                  <a:lnTo>
                    <a:pt x="1421440" y="12548"/>
                  </a:lnTo>
                  <a:lnTo>
                    <a:pt x="1435241" y="11138"/>
                  </a:lnTo>
                  <a:lnTo>
                    <a:pt x="1449041" y="9812"/>
                  </a:lnTo>
                  <a:lnTo>
                    <a:pt x="1462841" y="8570"/>
                  </a:lnTo>
                  <a:lnTo>
                    <a:pt x="1476642" y="7412"/>
                  </a:lnTo>
                  <a:lnTo>
                    <a:pt x="1490442" y="6338"/>
                  </a:lnTo>
                  <a:lnTo>
                    <a:pt x="1504242" y="5347"/>
                  </a:lnTo>
                  <a:lnTo>
                    <a:pt x="1518043" y="4441"/>
                  </a:lnTo>
                  <a:lnTo>
                    <a:pt x="1531843" y="3619"/>
                  </a:lnTo>
                  <a:lnTo>
                    <a:pt x="1545644" y="2881"/>
                  </a:lnTo>
                  <a:lnTo>
                    <a:pt x="1559444" y="2227"/>
                  </a:lnTo>
                  <a:lnTo>
                    <a:pt x="1573244" y="1656"/>
                  </a:lnTo>
                  <a:lnTo>
                    <a:pt x="1587045" y="1170"/>
                  </a:lnTo>
                  <a:lnTo>
                    <a:pt x="1600845" y="768"/>
                  </a:lnTo>
                  <a:lnTo>
                    <a:pt x="1614646" y="450"/>
                  </a:lnTo>
                  <a:lnTo>
                    <a:pt x="1628446" y="216"/>
                  </a:lnTo>
                  <a:lnTo>
                    <a:pt x="1642246" y="66"/>
                  </a:lnTo>
                  <a:lnTo>
                    <a:pt x="1656047" y="0"/>
                  </a:lnTo>
                  <a:lnTo>
                    <a:pt x="1669847" y="18"/>
                  </a:lnTo>
                  <a:lnTo>
                    <a:pt x="1683648" y="120"/>
                  </a:lnTo>
                  <a:lnTo>
                    <a:pt x="1697448" y="307"/>
                  </a:lnTo>
                  <a:lnTo>
                    <a:pt x="1711248" y="580"/>
                  </a:lnTo>
                  <a:lnTo>
                    <a:pt x="1725049" y="937"/>
                  </a:lnTo>
                  <a:lnTo>
                    <a:pt x="1738849" y="1380"/>
                  </a:lnTo>
                  <a:lnTo>
                    <a:pt x="1752650" y="1910"/>
                  </a:lnTo>
                  <a:lnTo>
                    <a:pt x="1766450" y="2527"/>
                  </a:lnTo>
                  <a:lnTo>
                    <a:pt x="1780250" y="3232"/>
                  </a:lnTo>
                  <a:lnTo>
                    <a:pt x="1794051" y="4026"/>
                  </a:lnTo>
                  <a:lnTo>
                    <a:pt x="1807851" y="4911"/>
                  </a:lnTo>
                  <a:lnTo>
                    <a:pt x="1821652" y="5886"/>
                  </a:lnTo>
                  <a:lnTo>
                    <a:pt x="1835452" y="6955"/>
                  </a:lnTo>
                  <a:lnTo>
                    <a:pt x="1849252" y="8119"/>
                  </a:lnTo>
                  <a:lnTo>
                    <a:pt x="1863053" y="9380"/>
                  </a:lnTo>
                  <a:lnTo>
                    <a:pt x="1876853" y="10740"/>
                  </a:lnTo>
                  <a:lnTo>
                    <a:pt x="1890654" y="12201"/>
                  </a:lnTo>
                  <a:lnTo>
                    <a:pt x="1904454" y="13767"/>
                  </a:lnTo>
                  <a:lnTo>
                    <a:pt x="1918254" y="15439"/>
                  </a:lnTo>
                  <a:lnTo>
                    <a:pt x="1932055" y="17223"/>
                  </a:lnTo>
                  <a:lnTo>
                    <a:pt x="1945855" y="19119"/>
                  </a:lnTo>
                  <a:lnTo>
                    <a:pt x="1959655" y="21134"/>
                  </a:lnTo>
                  <a:lnTo>
                    <a:pt x="1973456" y="23271"/>
                  </a:lnTo>
                  <a:lnTo>
                    <a:pt x="1987256" y="25534"/>
                  </a:lnTo>
                  <a:lnTo>
                    <a:pt x="2001057" y="27928"/>
                  </a:lnTo>
                  <a:lnTo>
                    <a:pt x="2014857" y="30458"/>
                  </a:lnTo>
                  <a:lnTo>
                    <a:pt x="2028657" y="33129"/>
                  </a:lnTo>
                  <a:lnTo>
                    <a:pt x="2042458" y="35948"/>
                  </a:lnTo>
                  <a:lnTo>
                    <a:pt x="2056258" y="38920"/>
                  </a:lnTo>
                  <a:lnTo>
                    <a:pt x="2070059" y="42051"/>
                  </a:lnTo>
                  <a:lnTo>
                    <a:pt x="2083859" y="45348"/>
                  </a:lnTo>
                  <a:lnTo>
                    <a:pt x="2097659" y="48818"/>
                  </a:lnTo>
                  <a:lnTo>
                    <a:pt x="2111460" y="52467"/>
                  </a:lnTo>
                  <a:lnTo>
                    <a:pt x="2125260" y="56304"/>
                  </a:lnTo>
                  <a:lnTo>
                    <a:pt x="2139061" y="60335"/>
                  </a:lnTo>
                  <a:lnTo>
                    <a:pt x="2152861" y="64568"/>
                  </a:lnTo>
                  <a:lnTo>
                    <a:pt x="2166661" y="69010"/>
                  </a:lnTo>
                  <a:lnTo>
                    <a:pt x="2180462" y="73670"/>
                  </a:lnTo>
                  <a:lnTo>
                    <a:pt x="2194262" y="78555"/>
                  </a:lnTo>
                  <a:lnTo>
                    <a:pt x="2208063" y="83672"/>
                  </a:lnTo>
                  <a:lnTo>
                    <a:pt x="2221863" y="89030"/>
                  </a:lnTo>
                  <a:lnTo>
                    <a:pt x="2235663" y="94635"/>
                  </a:lnTo>
                  <a:lnTo>
                    <a:pt x="2249464" y="100495"/>
                  </a:lnTo>
                  <a:lnTo>
                    <a:pt x="2263264" y="106617"/>
                  </a:lnTo>
                  <a:lnTo>
                    <a:pt x="2277065" y="113007"/>
                  </a:lnTo>
                  <a:lnTo>
                    <a:pt x="2290865" y="119672"/>
                  </a:lnTo>
                  <a:lnTo>
                    <a:pt x="2304665" y="126617"/>
                  </a:lnTo>
                  <a:lnTo>
                    <a:pt x="2318466" y="133847"/>
                  </a:lnTo>
                  <a:lnTo>
                    <a:pt x="2332266" y="141368"/>
                  </a:lnTo>
                  <a:lnTo>
                    <a:pt x="2346067" y="149182"/>
                  </a:lnTo>
                  <a:lnTo>
                    <a:pt x="2359867" y="157293"/>
                  </a:lnTo>
                  <a:lnTo>
                    <a:pt x="2373667" y="165699"/>
                  </a:lnTo>
                  <a:lnTo>
                    <a:pt x="2387468" y="174400"/>
                  </a:lnTo>
                  <a:lnTo>
                    <a:pt x="2401268" y="183393"/>
                  </a:lnTo>
                  <a:lnTo>
                    <a:pt x="2415068" y="192676"/>
                  </a:lnTo>
                  <a:lnTo>
                    <a:pt x="2428869" y="202243"/>
                  </a:lnTo>
                  <a:lnTo>
                    <a:pt x="2442669" y="212088"/>
                  </a:lnTo>
                  <a:lnTo>
                    <a:pt x="2456470" y="222206"/>
                  </a:lnTo>
                  <a:lnTo>
                    <a:pt x="2470270" y="232589"/>
                  </a:lnTo>
                  <a:lnTo>
                    <a:pt x="2484070" y="243227"/>
                  </a:lnTo>
                  <a:lnTo>
                    <a:pt x="2497871" y="254113"/>
                  </a:lnTo>
                  <a:lnTo>
                    <a:pt x="2511671" y="265236"/>
                  </a:lnTo>
                  <a:lnTo>
                    <a:pt x="2525472" y="276587"/>
                  </a:lnTo>
                  <a:lnTo>
                    <a:pt x="2539272" y="288156"/>
                  </a:lnTo>
                  <a:lnTo>
                    <a:pt x="2553072" y="299932"/>
                  </a:lnTo>
                  <a:lnTo>
                    <a:pt x="2566873" y="311904"/>
                  </a:lnTo>
                  <a:lnTo>
                    <a:pt x="2580673" y="324063"/>
                  </a:lnTo>
                  <a:lnTo>
                    <a:pt x="2594474" y="336397"/>
                  </a:lnTo>
                  <a:lnTo>
                    <a:pt x="2608274" y="348897"/>
                  </a:lnTo>
                  <a:lnTo>
                    <a:pt x="2622074" y="361552"/>
                  </a:lnTo>
                  <a:lnTo>
                    <a:pt x="2635875" y="374352"/>
                  </a:lnTo>
                  <a:lnTo>
                    <a:pt x="2649675" y="387289"/>
                  </a:lnTo>
                  <a:lnTo>
                    <a:pt x="2663476" y="400353"/>
                  </a:lnTo>
                  <a:lnTo>
                    <a:pt x="2677276" y="413536"/>
                  </a:lnTo>
                  <a:lnTo>
                    <a:pt x="2691076" y="426828"/>
                  </a:lnTo>
                  <a:lnTo>
                    <a:pt x="2704877" y="440223"/>
                  </a:lnTo>
                  <a:lnTo>
                    <a:pt x="2718677" y="453713"/>
                  </a:lnTo>
                  <a:lnTo>
                    <a:pt x="2732478" y="467290"/>
                  </a:lnTo>
                  <a:lnTo>
                    <a:pt x="2746278" y="480949"/>
                  </a:lnTo>
                  <a:lnTo>
                    <a:pt x="2760078" y="494683"/>
                  </a:lnTo>
                  <a:lnTo>
                    <a:pt x="2773879" y="508486"/>
                  </a:lnTo>
                  <a:lnTo>
                    <a:pt x="2787679" y="522352"/>
                  </a:lnTo>
                  <a:lnTo>
                    <a:pt x="2801480" y="536278"/>
                  </a:lnTo>
                  <a:lnTo>
                    <a:pt x="2815280" y="550258"/>
                  </a:lnTo>
                  <a:lnTo>
                    <a:pt x="2829080" y="564287"/>
                  </a:lnTo>
                  <a:lnTo>
                    <a:pt x="2842881" y="578362"/>
                  </a:lnTo>
                  <a:lnTo>
                    <a:pt x="2856681" y="592479"/>
                  </a:lnTo>
                  <a:lnTo>
                    <a:pt x="2870482" y="606635"/>
                  </a:lnTo>
                  <a:lnTo>
                    <a:pt x="2884282" y="620825"/>
                  </a:lnTo>
                  <a:lnTo>
                    <a:pt x="2898082" y="635048"/>
                  </a:lnTo>
                  <a:lnTo>
                    <a:pt x="2911883" y="649301"/>
                  </a:lnTo>
                  <a:lnTo>
                    <a:pt x="2925683" y="663581"/>
                  </a:lnTo>
                  <a:lnTo>
                    <a:pt x="2939483" y="677886"/>
                  </a:lnTo>
                  <a:lnTo>
                    <a:pt x="2953284" y="692213"/>
                  </a:lnTo>
                  <a:lnTo>
                    <a:pt x="2967084" y="706562"/>
                  </a:lnTo>
                  <a:lnTo>
                    <a:pt x="2967084" y="706562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48686" y="2239659"/>
              <a:ext cx="2967084" cy="1077018"/>
            </a:xfrm>
            <a:custGeom>
              <a:avLst/>
              <a:pathLst>
                <a:path w="2967084" h="1077018">
                  <a:moveTo>
                    <a:pt x="0" y="1077018"/>
                  </a:moveTo>
                  <a:lnTo>
                    <a:pt x="0" y="1077018"/>
                  </a:lnTo>
                  <a:lnTo>
                    <a:pt x="13800" y="1062808"/>
                  </a:lnTo>
                  <a:lnTo>
                    <a:pt x="27600" y="1048666"/>
                  </a:lnTo>
                  <a:lnTo>
                    <a:pt x="41401" y="1034593"/>
                  </a:lnTo>
                  <a:lnTo>
                    <a:pt x="55201" y="1020590"/>
                  </a:lnTo>
                  <a:lnTo>
                    <a:pt x="69001" y="1006656"/>
                  </a:lnTo>
                  <a:lnTo>
                    <a:pt x="82802" y="992793"/>
                  </a:lnTo>
                  <a:lnTo>
                    <a:pt x="96602" y="979002"/>
                  </a:lnTo>
                  <a:lnTo>
                    <a:pt x="110403" y="965283"/>
                  </a:lnTo>
                  <a:lnTo>
                    <a:pt x="124203" y="951638"/>
                  </a:lnTo>
                  <a:lnTo>
                    <a:pt x="138003" y="938067"/>
                  </a:lnTo>
                  <a:lnTo>
                    <a:pt x="151804" y="924570"/>
                  </a:lnTo>
                  <a:lnTo>
                    <a:pt x="165604" y="911149"/>
                  </a:lnTo>
                  <a:lnTo>
                    <a:pt x="179405" y="897805"/>
                  </a:lnTo>
                  <a:lnTo>
                    <a:pt x="193205" y="884538"/>
                  </a:lnTo>
                  <a:lnTo>
                    <a:pt x="207005" y="871349"/>
                  </a:lnTo>
                  <a:lnTo>
                    <a:pt x="220806" y="858239"/>
                  </a:lnTo>
                  <a:lnTo>
                    <a:pt x="234606" y="845209"/>
                  </a:lnTo>
                  <a:lnTo>
                    <a:pt x="248407" y="832260"/>
                  </a:lnTo>
                  <a:lnTo>
                    <a:pt x="262207" y="819392"/>
                  </a:lnTo>
                  <a:lnTo>
                    <a:pt x="276007" y="806606"/>
                  </a:lnTo>
                  <a:lnTo>
                    <a:pt x="289808" y="793903"/>
                  </a:lnTo>
                  <a:lnTo>
                    <a:pt x="303608" y="781284"/>
                  </a:lnTo>
                  <a:lnTo>
                    <a:pt x="317409" y="768750"/>
                  </a:lnTo>
                  <a:lnTo>
                    <a:pt x="331209" y="756302"/>
                  </a:lnTo>
                  <a:lnTo>
                    <a:pt x="345009" y="743939"/>
                  </a:lnTo>
                  <a:lnTo>
                    <a:pt x="358810" y="731665"/>
                  </a:lnTo>
                  <a:lnTo>
                    <a:pt x="372610" y="719478"/>
                  </a:lnTo>
                  <a:lnTo>
                    <a:pt x="386411" y="707380"/>
                  </a:lnTo>
                  <a:lnTo>
                    <a:pt x="400211" y="695372"/>
                  </a:lnTo>
                  <a:lnTo>
                    <a:pt x="414011" y="683454"/>
                  </a:lnTo>
                  <a:lnTo>
                    <a:pt x="427812" y="671628"/>
                  </a:lnTo>
                  <a:lnTo>
                    <a:pt x="441612" y="659894"/>
                  </a:lnTo>
                  <a:lnTo>
                    <a:pt x="455413" y="648253"/>
                  </a:lnTo>
                  <a:lnTo>
                    <a:pt x="469213" y="636705"/>
                  </a:lnTo>
                  <a:lnTo>
                    <a:pt x="483013" y="625252"/>
                  </a:lnTo>
                  <a:lnTo>
                    <a:pt x="496814" y="613895"/>
                  </a:lnTo>
                  <a:lnTo>
                    <a:pt x="510614" y="602633"/>
                  </a:lnTo>
                  <a:lnTo>
                    <a:pt x="524414" y="591468"/>
                  </a:lnTo>
                  <a:lnTo>
                    <a:pt x="538215" y="580401"/>
                  </a:lnTo>
                  <a:lnTo>
                    <a:pt x="552015" y="569432"/>
                  </a:lnTo>
                  <a:lnTo>
                    <a:pt x="565816" y="558562"/>
                  </a:lnTo>
                  <a:lnTo>
                    <a:pt x="579616" y="547791"/>
                  </a:lnTo>
                  <a:lnTo>
                    <a:pt x="593416" y="537121"/>
                  </a:lnTo>
                  <a:lnTo>
                    <a:pt x="607217" y="526552"/>
                  </a:lnTo>
                  <a:lnTo>
                    <a:pt x="621017" y="516085"/>
                  </a:lnTo>
                  <a:lnTo>
                    <a:pt x="634818" y="505720"/>
                  </a:lnTo>
                  <a:lnTo>
                    <a:pt x="648618" y="495458"/>
                  </a:lnTo>
                  <a:lnTo>
                    <a:pt x="662418" y="485299"/>
                  </a:lnTo>
                  <a:lnTo>
                    <a:pt x="676219" y="475245"/>
                  </a:lnTo>
                  <a:lnTo>
                    <a:pt x="690019" y="465295"/>
                  </a:lnTo>
                  <a:lnTo>
                    <a:pt x="703820" y="455451"/>
                  </a:lnTo>
                  <a:lnTo>
                    <a:pt x="717620" y="445712"/>
                  </a:lnTo>
                  <a:lnTo>
                    <a:pt x="731420" y="436079"/>
                  </a:lnTo>
                  <a:lnTo>
                    <a:pt x="745221" y="426553"/>
                  </a:lnTo>
                  <a:lnTo>
                    <a:pt x="759021" y="417134"/>
                  </a:lnTo>
                  <a:lnTo>
                    <a:pt x="772822" y="407822"/>
                  </a:lnTo>
                  <a:lnTo>
                    <a:pt x="786622" y="398619"/>
                  </a:lnTo>
                  <a:lnTo>
                    <a:pt x="800422" y="389524"/>
                  </a:lnTo>
                  <a:lnTo>
                    <a:pt x="814223" y="380537"/>
                  </a:lnTo>
                  <a:lnTo>
                    <a:pt x="828023" y="371659"/>
                  </a:lnTo>
                  <a:lnTo>
                    <a:pt x="841824" y="362891"/>
                  </a:lnTo>
                  <a:lnTo>
                    <a:pt x="855624" y="354232"/>
                  </a:lnTo>
                  <a:lnTo>
                    <a:pt x="869424" y="345683"/>
                  </a:lnTo>
                  <a:lnTo>
                    <a:pt x="883225" y="337244"/>
                  </a:lnTo>
                  <a:lnTo>
                    <a:pt x="897025" y="328915"/>
                  </a:lnTo>
                  <a:lnTo>
                    <a:pt x="910826" y="320696"/>
                  </a:lnTo>
                  <a:lnTo>
                    <a:pt x="924626" y="312588"/>
                  </a:lnTo>
                  <a:lnTo>
                    <a:pt x="938426" y="304591"/>
                  </a:lnTo>
                  <a:lnTo>
                    <a:pt x="952227" y="296704"/>
                  </a:lnTo>
                  <a:lnTo>
                    <a:pt x="966027" y="288929"/>
                  </a:lnTo>
                  <a:lnTo>
                    <a:pt x="979827" y="281264"/>
                  </a:lnTo>
                  <a:lnTo>
                    <a:pt x="993628" y="273711"/>
                  </a:lnTo>
                  <a:lnTo>
                    <a:pt x="1007428" y="266269"/>
                  </a:lnTo>
                  <a:lnTo>
                    <a:pt x="1021229" y="258938"/>
                  </a:lnTo>
                  <a:lnTo>
                    <a:pt x="1035029" y="251719"/>
                  </a:lnTo>
                  <a:lnTo>
                    <a:pt x="1048829" y="244611"/>
                  </a:lnTo>
                  <a:lnTo>
                    <a:pt x="1062630" y="237615"/>
                  </a:lnTo>
                  <a:lnTo>
                    <a:pt x="1076430" y="230730"/>
                  </a:lnTo>
                  <a:lnTo>
                    <a:pt x="1090231" y="223956"/>
                  </a:lnTo>
                  <a:lnTo>
                    <a:pt x="1104031" y="217294"/>
                  </a:lnTo>
                  <a:lnTo>
                    <a:pt x="1117831" y="210744"/>
                  </a:lnTo>
                  <a:lnTo>
                    <a:pt x="1131632" y="204305"/>
                  </a:lnTo>
                  <a:lnTo>
                    <a:pt x="1145432" y="197978"/>
                  </a:lnTo>
                  <a:lnTo>
                    <a:pt x="1159233" y="191763"/>
                  </a:lnTo>
                  <a:lnTo>
                    <a:pt x="1173033" y="185660"/>
                  </a:lnTo>
                  <a:lnTo>
                    <a:pt x="1186833" y="179669"/>
                  </a:lnTo>
                  <a:lnTo>
                    <a:pt x="1200634" y="173790"/>
                  </a:lnTo>
                  <a:lnTo>
                    <a:pt x="1214434" y="168023"/>
                  </a:lnTo>
                  <a:lnTo>
                    <a:pt x="1228235" y="162369"/>
                  </a:lnTo>
                  <a:lnTo>
                    <a:pt x="1242035" y="156827"/>
                  </a:lnTo>
                  <a:lnTo>
                    <a:pt x="1255835" y="151398"/>
                  </a:lnTo>
                  <a:lnTo>
                    <a:pt x="1269636" y="146081"/>
                  </a:lnTo>
                  <a:lnTo>
                    <a:pt x="1283436" y="140878"/>
                  </a:lnTo>
                  <a:lnTo>
                    <a:pt x="1297237" y="135789"/>
                  </a:lnTo>
                  <a:lnTo>
                    <a:pt x="1311037" y="130811"/>
                  </a:lnTo>
                  <a:lnTo>
                    <a:pt x="1324837" y="125943"/>
                  </a:lnTo>
                  <a:lnTo>
                    <a:pt x="1338638" y="121185"/>
                  </a:lnTo>
                  <a:lnTo>
                    <a:pt x="1352438" y="116534"/>
                  </a:lnTo>
                  <a:lnTo>
                    <a:pt x="1366239" y="111989"/>
                  </a:lnTo>
                  <a:lnTo>
                    <a:pt x="1380039" y="107548"/>
                  </a:lnTo>
                  <a:lnTo>
                    <a:pt x="1393839" y="103211"/>
                  </a:lnTo>
                  <a:lnTo>
                    <a:pt x="1407640" y="98976"/>
                  </a:lnTo>
                  <a:lnTo>
                    <a:pt x="1421440" y="94842"/>
                  </a:lnTo>
                  <a:lnTo>
                    <a:pt x="1435241" y="90807"/>
                  </a:lnTo>
                  <a:lnTo>
                    <a:pt x="1449041" y="86870"/>
                  </a:lnTo>
                  <a:lnTo>
                    <a:pt x="1462841" y="83030"/>
                  </a:lnTo>
                  <a:lnTo>
                    <a:pt x="1476642" y="79286"/>
                  </a:lnTo>
                  <a:lnTo>
                    <a:pt x="1490442" y="75635"/>
                  </a:lnTo>
                  <a:lnTo>
                    <a:pt x="1504242" y="72078"/>
                  </a:lnTo>
                  <a:lnTo>
                    <a:pt x="1518043" y="68613"/>
                  </a:lnTo>
                  <a:lnTo>
                    <a:pt x="1531843" y="65239"/>
                  </a:lnTo>
                  <a:lnTo>
                    <a:pt x="1545644" y="61955"/>
                  </a:lnTo>
                  <a:lnTo>
                    <a:pt x="1559444" y="58759"/>
                  </a:lnTo>
                  <a:lnTo>
                    <a:pt x="1573244" y="55651"/>
                  </a:lnTo>
                  <a:lnTo>
                    <a:pt x="1587045" y="52630"/>
                  </a:lnTo>
                  <a:lnTo>
                    <a:pt x="1600845" y="49694"/>
                  </a:lnTo>
                  <a:lnTo>
                    <a:pt x="1614646" y="46842"/>
                  </a:lnTo>
                  <a:lnTo>
                    <a:pt x="1628446" y="44075"/>
                  </a:lnTo>
                  <a:lnTo>
                    <a:pt x="1642246" y="41390"/>
                  </a:lnTo>
                  <a:lnTo>
                    <a:pt x="1656047" y="38787"/>
                  </a:lnTo>
                  <a:lnTo>
                    <a:pt x="1669847" y="36265"/>
                  </a:lnTo>
                  <a:lnTo>
                    <a:pt x="1683648" y="33824"/>
                  </a:lnTo>
                  <a:lnTo>
                    <a:pt x="1697448" y="31463"/>
                  </a:lnTo>
                  <a:lnTo>
                    <a:pt x="1711248" y="29181"/>
                  </a:lnTo>
                  <a:lnTo>
                    <a:pt x="1725049" y="26978"/>
                  </a:lnTo>
                  <a:lnTo>
                    <a:pt x="1738849" y="24853"/>
                  </a:lnTo>
                  <a:lnTo>
                    <a:pt x="1752650" y="22806"/>
                  </a:lnTo>
                  <a:lnTo>
                    <a:pt x="1766450" y="20837"/>
                  </a:lnTo>
                  <a:lnTo>
                    <a:pt x="1780250" y="18947"/>
                  </a:lnTo>
                  <a:lnTo>
                    <a:pt x="1794051" y="17135"/>
                  </a:lnTo>
                  <a:lnTo>
                    <a:pt x="1807851" y="15401"/>
                  </a:lnTo>
                  <a:lnTo>
                    <a:pt x="1821652" y="13747"/>
                  </a:lnTo>
                  <a:lnTo>
                    <a:pt x="1835452" y="12173"/>
                  </a:lnTo>
                  <a:lnTo>
                    <a:pt x="1849252" y="10680"/>
                  </a:lnTo>
                  <a:lnTo>
                    <a:pt x="1863053" y="9270"/>
                  </a:lnTo>
                  <a:lnTo>
                    <a:pt x="1876853" y="7945"/>
                  </a:lnTo>
                  <a:lnTo>
                    <a:pt x="1890654" y="6706"/>
                  </a:lnTo>
                  <a:lnTo>
                    <a:pt x="1904454" y="5557"/>
                  </a:lnTo>
                  <a:lnTo>
                    <a:pt x="1918254" y="4501"/>
                  </a:lnTo>
                  <a:lnTo>
                    <a:pt x="1932055" y="3541"/>
                  </a:lnTo>
                  <a:lnTo>
                    <a:pt x="1945855" y="2683"/>
                  </a:lnTo>
                  <a:lnTo>
                    <a:pt x="1959655" y="1930"/>
                  </a:lnTo>
                  <a:lnTo>
                    <a:pt x="1973456" y="1290"/>
                  </a:lnTo>
                  <a:lnTo>
                    <a:pt x="1987256" y="768"/>
                  </a:lnTo>
                  <a:lnTo>
                    <a:pt x="2001057" y="373"/>
                  </a:lnTo>
                  <a:lnTo>
                    <a:pt x="2014857" y="114"/>
                  </a:lnTo>
                  <a:lnTo>
                    <a:pt x="2028657" y="0"/>
                  </a:lnTo>
                  <a:lnTo>
                    <a:pt x="2042458" y="42"/>
                  </a:lnTo>
                  <a:lnTo>
                    <a:pt x="2056258" y="252"/>
                  </a:lnTo>
                  <a:lnTo>
                    <a:pt x="2070059" y="646"/>
                  </a:lnTo>
                  <a:lnTo>
                    <a:pt x="2083859" y="1237"/>
                  </a:lnTo>
                  <a:lnTo>
                    <a:pt x="2097659" y="2042"/>
                  </a:lnTo>
                  <a:lnTo>
                    <a:pt x="2111460" y="3080"/>
                  </a:lnTo>
                  <a:lnTo>
                    <a:pt x="2125260" y="4371"/>
                  </a:lnTo>
                  <a:lnTo>
                    <a:pt x="2139061" y="5934"/>
                  </a:lnTo>
                  <a:lnTo>
                    <a:pt x="2152861" y="7792"/>
                  </a:lnTo>
                  <a:lnTo>
                    <a:pt x="2166661" y="9969"/>
                  </a:lnTo>
                  <a:lnTo>
                    <a:pt x="2180462" y="12490"/>
                  </a:lnTo>
                  <a:lnTo>
                    <a:pt x="2194262" y="15378"/>
                  </a:lnTo>
                  <a:lnTo>
                    <a:pt x="2208063" y="18660"/>
                  </a:lnTo>
                  <a:lnTo>
                    <a:pt x="2221863" y="22360"/>
                  </a:lnTo>
                  <a:lnTo>
                    <a:pt x="2235663" y="26503"/>
                  </a:lnTo>
                  <a:lnTo>
                    <a:pt x="2249464" y="31112"/>
                  </a:lnTo>
                  <a:lnTo>
                    <a:pt x="2263264" y="36208"/>
                  </a:lnTo>
                  <a:lnTo>
                    <a:pt x="2277065" y="41811"/>
                  </a:lnTo>
                  <a:lnTo>
                    <a:pt x="2290865" y="47936"/>
                  </a:lnTo>
                  <a:lnTo>
                    <a:pt x="2304665" y="54597"/>
                  </a:lnTo>
                  <a:lnTo>
                    <a:pt x="2318466" y="61803"/>
                  </a:lnTo>
                  <a:lnTo>
                    <a:pt x="2332266" y="69556"/>
                  </a:lnTo>
                  <a:lnTo>
                    <a:pt x="2346067" y="77860"/>
                  </a:lnTo>
                  <a:lnTo>
                    <a:pt x="2359867" y="86710"/>
                  </a:lnTo>
                  <a:lnTo>
                    <a:pt x="2373667" y="96101"/>
                  </a:lnTo>
                  <a:lnTo>
                    <a:pt x="2387468" y="106022"/>
                  </a:lnTo>
                  <a:lnTo>
                    <a:pt x="2401268" y="116459"/>
                  </a:lnTo>
                  <a:lnTo>
                    <a:pt x="2415068" y="127395"/>
                  </a:lnTo>
                  <a:lnTo>
                    <a:pt x="2428869" y="138809"/>
                  </a:lnTo>
                  <a:lnTo>
                    <a:pt x="2442669" y="150679"/>
                  </a:lnTo>
                  <a:lnTo>
                    <a:pt x="2456470" y="162980"/>
                  </a:lnTo>
                  <a:lnTo>
                    <a:pt x="2470270" y="175686"/>
                  </a:lnTo>
                  <a:lnTo>
                    <a:pt x="2484070" y="188771"/>
                  </a:lnTo>
                  <a:lnTo>
                    <a:pt x="2497871" y="202208"/>
                  </a:lnTo>
                  <a:lnTo>
                    <a:pt x="2511671" y="215971"/>
                  </a:lnTo>
                  <a:lnTo>
                    <a:pt x="2525472" y="230035"/>
                  </a:lnTo>
                  <a:lnTo>
                    <a:pt x="2539272" y="244373"/>
                  </a:lnTo>
                  <a:lnTo>
                    <a:pt x="2553072" y="258962"/>
                  </a:lnTo>
                  <a:lnTo>
                    <a:pt x="2566873" y="273780"/>
                  </a:lnTo>
                  <a:lnTo>
                    <a:pt x="2580673" y="288805"/>
                  </a:lnTo>
                  <a:lnTo>
                    <a:pt x="2594474" y="304017"/>
                  </a:lnTo>
                  <a:lnTo>
                    <a:pt x="2608274" y="319398"/>
                  </a:lnTo>
                  <a:lnTo>
                    <a:pt x="2622074" y="334931"/>
                  </a:lnTo>
                  <a:lnTo>
                    <a:pt x="2635875" y="350599"/>
                  </a:lnTo>
                  <a:lnTo>
                    <a:pt x="2649675" y="366390"/>
                  </a:lnTo>
                  <a:lnTo>
                    <a:pt x="2663476" y="382290"/>
                  </a:lnTo>
                  <a:lnTo>
                    <a:pt x="2677276" y="398287"/>
                  </a:lnTo>
                  <a:lnTo>
                    <a:pt x="2691076" y="414371"/>
                  </a:lnTo>
                  <a:lnTo>
                    <a:pt x="2704877" y="430532"/>
                  </a:lnTo>
                  <a:lnTo>
                    <a:pt x="2718677" y="446762"/>
                  </a:lnTo>
                  <a:lnTo>
                    <a:pt x="2732478" y="463053"/>
                  </a:lnTo>
                  <a:lnTo>
                    <a:pt x="2746278" y="479397"/>
                  </a:lnTo>
                  <a:lnTo>
                    <a:pt x="2760078" y="495790"/>
                  </a:lnTo>
                  <a:lnTo>
                    <a:pt x="2773879" y="512226"/>
                  </a:lnTo>
                  <a:lnTo>
                    <a:pt x="2787679" y="528699"/>
                  </a:lnTo>
                  <a:lnTo>
                    <a:pt x="2801480" y="545205"/>
                  </a:lnTo>
                  <a:lnTo>
                    <a:pt x="2815280" y="561741"/>
                  </a:lnTo>
                  <a:lnTo>
                    <a:pt x="2829080" y="578303"/>
                  </a:lnTo>
                  <a:lnTo>
                    <a:pt x="2842881" y="594888"/>
                  </a:lnTo>
                  <a:lnTo>
                    <a:pt x="2856681" y="611494"/>
                  </a:lnTo>
                  <a:lnTo>
                    <a:pt x="2870482" y="628117"/>
                  </a:lnTo>
                  <a:lnTo>
                    <a:pt x="2884282" y="644757"/>
                  </a:lnTo>
                  <a:lnTo>
                    <a:pt x="2898082" y="661410"/>
                  </a:lnTo>
                  <a:lnTo>
                    <a:pt x="2911883" y="678076"/>
                  </a:lnTo>
                  <a:lnTo>
                    <a:pt x="2925683" y="694753"/>
                  </a:lnTo>
                  <a:lnTo>
                    <a:pt x="2939483" y="711440"/>
                  </a:lnTo>
                  <a:lnTo>
                    <a:pt x="2953284" y="728135"/>
                  </a:lnTo>
                  <a:lnTo>
                    <a:pt x="2967084" y="744837"/>
                  </a:lnTo>
                  <a:lnTo>
                    <a:pt x="2967084" y="744837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48686" y="2228604"/>
              <a:ext cx="2967084" cy="992741"/>
            </a:xfrm>
            <a:custGeom>
              <a:avLst/>
              <a:pathLst>
                <a:path w="2967084" h="992741">
                  <a:moveTo>
                    <a:pt x="0" y="992741"/>
                  </a:moveTo>
                  <a:lnTo>
                    <a:pt x="0" y="992741"/>
                  </a:lnTo>
                  <a:lnTo>
                    <a:pt x="13800" y="980270"/>
                  </a:lnTo>
                  <a:lnTo>
                    <a:pt x="27600" y="967866"/>
                  </a:lnTo>
                  <a:lnTo>
                    <a:pt x="41401" y="955529"/>
                  </a:lnTo>
                  <a:lnTo>
                    <a:pt x="55201" y="943262"/>
                  </a:lnTo>
                  <a:lnTo>
                    <a:pt x="69001" y="931063"/>
                  </a:lnTo>
                  <a:lnTo>
                    <a:pt x="82802" y="918933"/>
                  </a:lnTo>
                  <a:lnTo>
                    <a:pt x="96602" y="906875"/>
                  </a:lnTo>
                  <a:lnTo>
                    <a:pt x="110403" y="894887"/>
                  </a:lnTo>
                  <a:lnTo>
                    <a:pt x="124203" y="882970"/>
                  </a:lnTo>
                  <a:lnTo>
                    <a:pt x="138003" y="871126"/>
                  </a:lnTo>
                  <a:lnTo>
                    <a:pt x="151804" y="859355"/>
                  </a:lnTo>
                  <a:lnTo>
                    <a:pt x="165604" y="847657"/>
                  </a:lnTo>
                  <a:lnTo>
                    <a:pt x="179405" y="836034"/>
                  </a:lnTo>
                  <a:lnTo>
                    <a:pt x="193205" y="824486"/>
                  </a:lnTo>
                  <a:lnTo>
                    <a:pt x="207005" y="813013"/>
                  </a:lnTo>
                  <a:lnTo>
                    <a:pt x="220806" y="801616"/>
                  </a:lnTo>
                  <a:lnTo>
                    <a:pt x="234606" y="790297"/>
                  </a:lnTo>
                  <a:lnTo>
                    <a:pt x="248407" y="779055"/>
                  </a:lnTo>
                  <a:lnTo>
                    <a:pt x="262207" y="767891"/>
                  </a:lnTo>
                  <a:lnTo>
                    <a:pt x="276007" y="756806"/>
                  </a:lnTo>
                  <a:lnTo>
                    <a:pt x="289808" y="745801"/>
                  </a:lnTo>
                  <a:lnTo>
                    <a:pt x="303608" y="734876"/>
                  </a:lnTo>
                  <a:lnTo>
                    <a:pt x="317409" y="724032"/>
                  </a:lnTo>
                  <a:lnTo>
                    <a:pt x="331209" y="713269"/>
                  </a:lnTo>
                  <a:lnTo>
                    <a:pt x="345009" y="702589"/>
                  </a:lnTo>
                  <a:lnTo>
                    <a:pt x="358810" y="691991"/>
                  </a:lnTo>
                  <a:lnTo>
                    <a:pt x="372610" y="681477"/>
                  </a:lnTo>
                  <a:lnTo>
                    <a:pt x="386411" y="671046"/>
                  </a:lnTo>
                  <a:lnTo>
                    <a:pt x="400211" y="660700"/>
                  </a:lnTo>
                  <a:lnTo>
                    <a:pt x="414011" y="650439"/>
                  </a:lnTo>
                  <a:lnTo>
                    <a:pt x="427812" y="640264"/>
                  </a:lnTo>
                  <a:lnTo>
                    <a:pt x="441612" y="630174"/>
                  </a:lnTo>
                  <a:lnTo>
                    <a:pt x="455413" y="620172"/>
                  </a:lnTo>
                  <a:lnTo>
                    <a:pt x="469213" y="610256"/>
                  </a:lnTo>
                  <a:lnTo>
                    <a:pt x="483013" y="600428"/>
                  </a:lnTo>
                  <a:lnTo>
                    <a:pt x="496814" y="590687"/>
                  </a:lnTo>
                  <a:lnTo>
                    <a:pt x="510614" y="581035"/>
                  </a:lnTo>
                  <a:lnTo>
                    <a:pt x="524414" y="571471"/>
                  </a:lnTo>
                  <a:lnTo>
                    <a:pt x="538215" y="561997"/>
                  </a:lnTo>
                  <a:lnTo>
                    <a:pt x="552015" y="552611"/>
                  </a:lnTo>
                  <a:lnTo>
                    <a:pt x="565816" y="543315"/>
                  </a:lnTo>
                  <a:lnTo>
                    <a:pt x="579616" y="534109"/>
                  </a:lnTo>
                  <a:lnTo>
                    <a:pt x="593416" y="524993"/>
                  </a:lnTo>
                  <a:lnTo>
                    <a:pt x="607217" y="515966"/>
                  </a:lnTo>
                  <a:lnTo>
                    <a:pt x="621017" y="507030"/>
                  </a:lnTo>
                  <a:lnTo>
                    <a:pt x="634818" y="498184"/>
                  </a:lnTo>
                  <a:lnTo>
                    <a:pt x="648618" y="489429"/>
                  </a:lnTo>
                  <a:lnTo>
                    <a:pt x="662418" y="480764"/>
                  </a:lnTo>
                  <a:lnTo>
                    <a:pt x="676219" y="472189"/>
                  </a:lnTo>
                  <a:lnTo>
                    <a:pt x="690019" y="463704"/>
                  </a:lnTo>
                  <a:lnTo>
                    <a:pt x="703820" y="455310"/>
                  </a:lnTo>
                  <a:lnTo>
                    <a:pt x="717620" y="447005"/>
                  </a:lnTo>
                  <a:lnTo>
                    <a:pt x="731420" y="438790"/>
                  </a:lnTo>
                  <a:lnTo>
                    <a:pt x="745221" y="430665"/>
                  </a:lnTo>
                  <a:lnTo>
                    <a:pt x="759021" y="422630"/>
                  </a:lnTo>
                  <a:lnTo>
                    <a:pt x="772822" y="414683"/>
                  </a:lnTo>
                  <a:lnTo>
                    <a:pt x="786622" y="406825"/>
                  </a:lnTo>
                  <a:lnTo>
                    <a:pt x="800422" y="399055"/>
                  </a:lnTo>
                  <a:lnTo>
                    <a:pt x="814223" y="391374"/>
                  </a:lnTo>
                  <a:lnTo>
                    <a:pt x="828023" y="383780"/>
                  </a:lnTo>
                  <a:lnTo>
                    <a:pt x="841824" y="376273"/>
                  </a:lnTo>
                  <a:lnTo>
                    <a:pt x="855624" y="368853"/>
                  </a:lnTo>
                  <a:lnTo>
                    <a:pt x="869424" y="361519"/>
                  </a:lnTo>
                  <a:lnTo>
                    <a:pt x="883225" y="354271"/>
                  </a:lnTo>
                  <a:lnTo>
                    <a:pt x="897025" y="347109"/>
                  </a:lnTo>
                  <a:lnTo>
                    <a:pt x="910826" y="340031"/>
                  </a:lnTo>
                  <a:lnTo>
                    <a:pt x="924626" y="333036"/>
                  </a:lnTo>
                  <a:lnTo>
                    <a:pt x="938426" y="326126"/>
                  </a:lnTo>
                  <a:lnTo>
                    <a:pt x="952227" y="319298"/>
                  </a:lnTo>
                  <a:lnTo>
                    <a:pt x="966027" y="312553"/>
                  </a:lnTo>
                  <a:lnTo>
                    <a:pt x="979827" y="305890"/>
                  </a:lnTo>
                  <a:lnTo>
                    <a:pt x="993628" y="299308"/>
                  </a:lnTo>
                  <a:lnTo>
                    <a:pt x="1007428" y="292806"/>
                  </a:lnTo>
                  <a:lnTo>
                    <a:pt x="1021229" y="286384"/>
                  </a:lnTo>
                  <a:lnTo>
                    <a:pt x="1035029" y="280042"/>
                  </a:lnTo>
                  <a:lnTo>
                    <a:pt x="1048829" y="273778"/>
                  </a:lnTo>
                  <a:lnTo>
                    <a:pt x="1062630" y="267593"/>
                  </a:lnTo>
                  <a:lnTo>
                    <a:pt x="1076430" y="261486"/>
                  </a:lnTo>
                  <a:lnTo>
                    <a:pt x="1090231" y="255455"/>
                  </a:lnTo>
                  <a:lnTo>
                    <a:pt x="1104031" y="249502"/>
                  </a:lnTo>
                  <a:lnTo>
                    <a:pt x="1117831" y="243624"/>
                  </a:lnTo>
                  <a:lnTo>
                    <a:pt x="1131632" y="237822"/>
                  </a:lnTo>
                  <a:lnTo>
                    <a:pt x="1145432" y="232096"/>
                  </a:lnTo>
                  <a:lnTo>
                    <a:pt x="1159233" y="226444"/>
                  </a:lnTo>
                  <a:lnTo>
                    <a:pt x="1173033" y="220866"/>
                  </a:lnTo>
                  <a:lnTo>
                    <a:pt x="1186833" y="215363"/>
                  </a:lnTo>
                  <a:lnTo>
                    <a:pt x="1200634" y="209933"/>
                  </a:lnTo>
                  <a:lnTo>
                    <a:pt x="1214434" y="204577"/>
                  </a:lnTo>
                  <a:lnTo>
                    <a:pt x="1228235" y="199294"/>
                  </a:lnTo>
                  <a:lnTo>
                    <a:pt x="1242035" y="194084"/>
                  </a:lnTo>
                  <a:lnTo>
                    <a:pt x="1255835" y="188947"/>
                  </a:lnTo>
                  <a:lnTo>
                    <a:pt x="1269636" y="183882"/>
                  </a:lnTo>
                  <a:lnTo>
                    <a:pt x="1283436" y="178890"/>
                  </a:lnTo>
                  <a:lnTo>
                    <a:pt x="1297237" y="173971"/>
                  </a:lnTo>
                  <a:lnTo>
                    <a:pt x="1311037" y="169123"/>
                  </a:lnTo>
                  <a:lnTo>
                    <a:pt x="1324837" y="164345"/>
                  </a:lnTo>
                  <a:lnTo>
                    <a:pt x="1338638" y="159637"/>
                  </a:lnTo>
                  <a:lnTo>
                    <a:pt x="1352438" y="154997"/>
                  </a:lnTo>
                  <a:lnTo>
                    <a:pt x="1366239" y="150424"/>
                  </a:lnTo>
                  <a:lnTo>
                    <a:pt x="1380039" y="145917"/>
                  </a:lnTo>
                  <a:lnTo>
                    <a:pt x="1393839" y="141476"/>
                  </a:lnTo>
                  <a:lnTo>
                    <a:pt x="1407640" y="137099"/>
                  </a:lnTo>
                  <a:lnTo>
                    <a:pt x="1421440" y="132786"/>
                  </a:lnTo>
                  <a:lnTo>
                    <a:pt x="1435241" y="128536"/>
                  </a:lnTo>
                  <a:lnTo>
                    <a:pt x="1449041" y="124348"/>
                  </a:lnTo>
                  <a:lnTo>
                    <a:pt x="1462841" y="120221"/>
                  </a:lnTo>
                  <a:lnTo>
                    <a:pt x="1476642" y="116156"/>
                  </a:lnTo>
                  <a:lnTo>
                    <a:pt x="1490442" y="112151"/>
                  </a:lnTo>
                  <a:lnTo>
                    <a:pt x="1504242" y="108205"/>
                  </a:lnTo>
                  <a:lnTo>
                    <a:pt x="1518043" y="104319"/>
                  </a:lnTo>
                  <a:lnTo>
                    <a:pt x="1531843" y="100491"/>
                  </a:lnTo>
                  <a:lnTo>
                    <a:pt x="1545644" y="96721"/>
                  </a:lnTo>
                  <a:lnTo>
                    <a:pt x="1559444" y="93009"/>
                  </a:lnTo>
                  <a:lnTo>
                    <a:pt x="1573244" y="89355"/>
                  </a:lnTo>
                  <a:lnTo>
                    <a:pt x="1587045" y="85757"/>
                  </a:lnTo>
                  <a:lnTo>
                    <a:pt x="1600845" y="82216"/>
                  </a:lnTo>
                  <a:lnTo>
                    <a:pt x="1614646" y="78731"/>
                  </a:lnTo>
                  <a:lnTo>
                    <a:pt x="1628446" y="75302"/>
                  </a:lnTo>
                  <a:lnTo>
                    <a:pt x="1642246" y="71929"/>
                  </a:lnTo>
                  <a:lnTo>
                    <a:pt x="1656047" y="68611"/>
                  </a:lnTo>
                  <a:lnTo>
                    <a:pt x="1669847" y="65350"/>
                  </a:lnTo>
                  <a:lnTo>
                    <a:pt x="1683648" y="62143"/>
                  </a:lnTo>
                  <a:lnTo>
                    <a:pt x="1697448" y="58993"/>
                  </a:lnTo>
                  <a:lnTo>
                    <a:pt x="1711248" y="55898"/>
                  </a:lnTo>
                  <a:lnTo>
                    <a:pt x="1725049" y="52860"/>
                  </a:lnTo>
                  <a:lnTo>
                    <a:pt x="1738849" y="49878"/>
                  </a:lnTo>
                  <a:lnTo>
                    <a:pt x="1752650" y="46954"/>
                  </a:lnTo>
                  <a:lnTo>
                    <a:pt x="1766450" y="44087"/>
                  </a:lnTo>
                  <a:lnTo>
                    <a:pt x="1780250" y="41279"/>
                  </a:lnTo>
                  <a:lnTo>
                    <a:pt x="1794051" y="38530"/>
                  </a:lnTo>
                  <a:lnTo>
                    <a:pt x="1807851" y="35843"/>
                  </a:lnTo>
                  <a:lnTo>
                    <a:pt x="1821652" y="33218"/>
                  </a:lnTo>
                  <a:lnTo>
                    <a:pt x="1835452" y="30657"/>
                  </a:lnTo>
                  <a:lnTo>
                    <a:pt x="1849252" y="28162"/>
                  </a:lnTo>
                  <a:lnTo>
                    <a:pt x="1863053" y="25737"/>
                  </a:lnTo>
                  <a:lnTo>
                    <a:pt x="1876853" y="23383"/>
                  </a:lnTo>
                  <a:lnTo>
                    <a:pt x="1890654" y="21104"/>
                  </a:lnTo>
                  <a:lnTo>
                    <a:pt x="1904454" y="18904"/>
                  </a:lnTo>
                  <a:lnTo>
                    <a:pt x="1918254" y="16786"/>
                  </a:lnTo>
                  <a:lnTo>
                    <a:pt x="1932055" y="14757"/>
                  </a:lnTo>
                  <a:lnTo>
                    <a:pt x="1945855" y="12820"/>
                  </a:lnTo>
                  <a:lnTo>
                    <a:pt x="1959655" y="10983"/>
                  </a:lnTo>
                  <a:lnTo>
                    <a:pt x="1973456" y="9253"/>
                  </a:lnTo>
                  <a:lnTo>
                    <a:pt x="1987256" y="7636"/>
                  </a:lnTo>
                  <a:lnTo>
                    <a:pt x="2001057" y="6143"/>
                  </a:lnTo>
                  <a:lnTo>
                    <a:pt x="2014857" y="4782"/>
                  </a:lnTo>
                  <a:lnTo>
                    <a:pt x="2028657" y="3564"/>
                  </a:lnTo>
                  <a:lnTo>
                    <a:pt x="2042458" y="2501"/>
                  </a:lnTo>
                  <a:lnTo>
                    <a:pt x="2056258" y="1605"/>
                  </a:lnTo>
                  <a:lnTo>
                    <a:pt x="2070059" y="891"/>
                  </a:lnTo>
                  <a:lnTo>
                    <a:pt x="2083859" y="375"/>
                  </a:lnTo>
                  <a:lnTo>
                    <a:pt x="2097659" y="72"/>
                  </a:lnTo>
                  <a:lnTo>
                    <a:pt x="2111460" y="0"/>
                  </a:lnTo>
                  <a:lnTo>
                    <a:pt x="2125260" y="178"/>
                  </a:lnTo>
                  <a:lnTo>
                    <a:pt x="2139061" y="626"/>
                  </a:lnTo>
                  <a:lnTo>
                    <a:pt x="2152861" y="1365"/>
                  </a:lnTo>
                  <a:lnTo>
                    <a:pt x="2166661" y="2417"/>
                  </a:lnTo>
                  <a:lnTo>
                    <a:pt x="2180462" y="3804"/>
                  </a:lnTo>
                  <a:lnTo>
                    <a:pt x="2194262" y="5551"/>
                  </a:lnTo>
                  <a:lnTo>
                    <a:pt x="2208063" y="7679"/>
                  </a:lnTo>
                  <a:lnTo>
                    <a:pt x="2221863" y="10213"/>
                  </a:lnTo>
                  <a:lnTo>
                    <a:pt x="2235663" y="13174"/>
                  </a:lnTo>
                  <a:lnTo>
                    <a:pt x="2249464" y="16585"/>
                  </a:lnTo>
                  <a:lnTo>
                    <a:pt x="2263264" y="20466"/>
                  </a:lnTo>
                  <a:lnTo>
                    <a:pt x="2277065" y="24837"/>
                  </a:lnTo>
                  <a:lnTo>
                    <a:pt x="2290865" y="29714"/>
                  </a:lnTo>
                  <a:lnTo>
                    <a:pt x="2304665" y="35113"/>
                  </a:lnTo>
                  <a:lnTo>
                    <a:pt x="2318466" y="41044"/>
                  </a:lnTo>
                  <a:lnTo>
                    <a:pt x="2332266" y="47516"/>
                  </a:lnTo>
                  <a:lnTo>
                    <a:pt x="2346067" y="54536"/>
                  </a:lnTo>
                  <a:lnTo>
                    <a:pt x="2359867" y="62103"/>
                  </a:lnTo>
                  <a:lnTo>
                    <a:pt x="2373667" y="70211"/>
                  </a:lnTo>
                  <a:lnTo>
                    <a:pt x="2387468" y="78851"/>
                  </a:lnTo>
                  <a:lnTo>
                    <a:pt x="2401268" y="88010"/>
                  </a:lnTo>
                  <a:lnTo>
                    <a:pt x="2415068" y="97672"/>
                  </a:lnTo>
                  <a:lnTo>
                    <a:pt x="2428869" y="107817"/>
                  </a:lnTo>
                  <a:lnTo>
                    <a:pt x="2442669" y="118423"/>
                  </a:lnTo>
                  <a:lnTo>
                    <a:pt x="2456470" y="129466"/>
                  </a:lnTo>
                  <a:lnTo>
                    <a:pt x="2470270" y="140922"/>
                  </a:lnTo>
                  <a:lnTo>
                    <a:pt x="2484070" y="152763"/>
                  </a:lnTo>
                  <a:lnTo>
                    <a:pt x="2497871" y="164964"/>
                  </a:lnTo>
                  <a:lnTo>
                    <a:pt x="2511671" y="177497"/>
                  </a:lnTo>
                  <a:lnTo>
                    <a:pt x="2525472" y="190339"/>
                  </a:lnTo>
                  <a:lnTo>
                    <a:pt x="2539272" y="203462"/>
                  </a:lnTo>
                  <a:lnTo>
                    <a:pt x="2553072" y="216844"/>
                  </a:lnTo>
                  <a:lnTo>
                    <a:pt x="2566873" y="230461"/>
                  </a:lnTo>
                  <a:lnTo>
                    <a:pt x="2580673" y="244291"/>
                  </a:lnTo>
                  <a:lnTo>
                    <a:pt x="2594474" y="258315"/>
                  </a:lnTo>
                  <a:lnTo>
                    <a:pt x="2608274" y="272513"/>
                  </a:lnTo>
                  <a:lnTo>
                    <a:pt x="2622074" y="286869"/>
                  </a:lnTo>
                  <a:lnTo>
                    <a:pt x="2635875" y="301366"/>
                  </a:lnTo>
                  <a:lnTo>
                    <a:pt x="2649675" y="315989"/>
                  </a:lnTo>
                  <a:lnTo>
                    <a:pt x="2663476" y="330726"/>
                  </a:lnTo>
                  <a:lnTo>
                    <a:pt x="2677276" y="345565"/>
                  </a:lnTo>
                  <a:lnTo>
                    <a:pt x="2691076" y="360493"/>
                  </a:lnTo>
                  <a:lnTo>
                    <a:pt x="2704877" y="375503"/>
                  </a:lnTo>
                  <a:lnTo>
                    <a:pt x="2718677" y="390584"/>
                  </a:lnTo>
                  <a:lnTo>
                    <a:pt x="2732478" y="405729"/>
                  </a:lnTo>
                  <a:lnTo>
                    <a:pt x="2746278" y="420931"/>
                  </a:lnTo>
                  <a:lnTo>
                    <a:pt x="2760078" y="436183"/>
                  </a:lnTo>
                  <a:lnTo>
                    <a:pt x="2773879" y="451480"/>
                  </a:lnTo>
                  <a:lnTo>
                    <a:pt x="2787679" y="466817"/>
                  </a:lnTo>
                  <a:lnTo>
                    <a:pt x="2801480" y="482188"/>
                  </a:lnTo>
                  <a:lnTo>
                    <a:pt x="2815280" y="497591"/>
                  </a:lnTo>
                  <a:lnTo>
                    <a:pt x="2829080" y="513021"/>
                  </a:lnTo>
                  <a:lnTo>
                    <a:pt x="2842881" y="528476"/>
                  </a:lnTo>
                  <a:lnTo>
                    <a:pt x="2856681" y="543952"/>
                  </a:lnTo>
                  <a:lnTo>
                    <a:pt x="2870482" y="559448"/>
                  </a:lnTo>
                  <a:lnTo>
                    <a:pt x="2884282" y="574960"/>
                  </a:lnTo>
                  <a:lnTo>
                    <a:pt x="2898082" y="590487"/>
                  </a:lnTo>
                  <a:lnTo>
                    <a:pt x="2911883" y="606028"/>
                  </a:lnTo>
                  <a:lnTo>
                    <a:pt x="2925683" y="621580"/>
                  </a:lnTo>
                  <a:lnTo>
                    <a:pt x="2939483" y="637142"/>
                  </a:lnTo>
                  <a:lnTo>
                    <a:pt x="2953284" y="652714"/>
                  </a:lnTo>
                  <a:lnTo>
                    <a:pt x="2967084" y="668294"/>
                  </a:lnTo>
                  <a:lnTo>
                    <a:pt x="2967084" y="668294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8686" y="2254578"/>
              <a:ext cx="2967084" cy="496546"/>
            </a:xfrm>
            <a:custGeom>
              <a:avLst/>
              <a:pathLst>
                <a:path w="2967084" h="496546">
                  <a:moveTo>
                    <a:pt x="0" y="496546"/>
                  </a:moveTo>
                  <a:lnTo>
                    <a:pt x="0" y="496546"/>
                  </a:lnTo>
                  <a:lnTo>
                    <a:pt x="13800" y="489970"/>
                  </a:lnTo>
                  <a:lnTo>
                    <a:pt x="27600" y="483455"/>
                  </a:lnTo>
                  <a:lnTo>
                    <a:pt x="41401" y="476998"/>
                  </a:lnTo>
                  <a:lnTo>
                    <a:pt x="55201" y="470599"/>
                  </a:lnTo>
                  <a:lnTo>
                    <a:pt x="69001" y="464256"/>
                  </a:lnTo>
                  <a:lnTo>
                    <a:pt x="82802" y="457966"/>
                  </a:lnTo>
                  <a:lnTo>
                    <a:pt x="96602" y="451729"/>
                  </a:lnTo>
                  <a:lnTo>
                    <a:pt x="110403" y="445542"/>
                  </a:lnTo>
                  <a:lnTo>
                    <a:pt x="124203" y="439403"/>
                  </a:lnTo>
                  <a:lnTo>
                    <a:pt x="138003" y="433310"/>
                  </a:lnTo>
                  <a:lnTo>
                    <a:pt x="151804" y="427262"/>
                  </a:lnTo>
                  <a:lnTo>
                    <a:pt x="165604" y="421256"/>
                  </a:lnTo>
                  <a:lnTo>
                    <a:pt x="179405" y="415289"/>
                  </a:lnTo>
                  <a:lnTo>
                    <a:pt x="193205" y="409360"/>
                  </a:lnTo>
                  <a:lnTo>
                    <a:pt x="207005" y="403467"/>
                  </a:lnTo>
                  <a:lnTo>
                    <a:pt x="220806" y="397607"/>
                  </a:lnTo>
                  <a:lnTo>
                    <a:pt x="234606" y="391779"/>
                  </a:lnTo>
                  <a:lnTo>
                    <a:pt x="248407" y="385979"/>
                  </a:lnTo>
                  <a:lnTo>
                    <a:pt x="262207" y="380206"/>
                  </a:lnTo>
                  <a:lnTo>
                    <a:pt x="276007" y="374458"/>
                  </a:lnTo>
                  <a:lnTo>
                    <a:pt x="289808" y="368733"/>
                  </a:lnTo>
                  <a:lnTo>
                    <a:pt x="303608" y="363028"/>
                  </a:lnTo>
                  <a:lnTo>
                    <a:pt x="317409" y="357342"/>
                  </a:lnTo>
                  <a:lnTo>
                    <a:pt x="331209" y="351673"/>
                  </a:lnTo>
                  <a:lnTo>
                    <a:pt x="345009" y="346019"/>
                  </a:lnTo>
                  <a:lnTo>
                    <a:pt x="358810" y="340378"/>
                  </a:lnTo>
                  <a:lnTo>
                    <a:pt x="372610" y="334749"/>
                  </a:lnTo>
                  <a:lnTo>
                    <a:pt x="386411" y="329130"/>
                  </a:lnTo>
                  <a:lnTo>
                    <a:pt x="400211" y="323520"/>
                  </a:lnTo>
                  <a:lnTo>
                    <a:pt x="414011" y="317917"/>
                  </a:lnTo>
                  <a:lnTo>
                    <a:pt x="427812" y="312320"/>
                  </a:lnTo>
                  <a:lnTo>
                    <a:pt x="441612" y="306728"/>
                  </a:lnTo>
                  <a:lnTo>
                    <a:pt x="455413" y="301141"/>
                  </a:lnTo>
                  <a:lnTo>
                    <a:pt x="469213" y="295556"/>
                  </a:lnTo>
                  <a:lnTo>
                    <a:pt x="483013" y="289975"/>
                  </a:lnTo>
                  <a:lnTo>
                    <a:pt x="496814" y="284396"/>
                  </a:lnTo>
                  <a:lnTo>
                    <a:pt x="510614" y="278818"/>
                  </a:lnTo>
                  <a:lnTo>
                    <a:pt x="524414" y="273242"/>
                  </a:lnTo>
                  <a:lnTo>
                    <a:pt x="538215" y="267668"/>
                  </a:lnTo>
                  <a:lnTo>
                    <a:pt x="552015" y="262095"/>
                  </a:lnTo>
                  <a:lnTo>
                    <a:pt x="565816" y="256525"/>
                  </a:lnTo>
                  <a:lnTo>
                    <a:pt x="579616" y="250957"/>
                  </a:lnTo>
                  <a:lnTo>
                    <a:pt x="593416" y="245392"/>
                  </a:lnTo>
                  <a:lnTo>
                    <a:pt x="607217" y="239830"/>
                  </a:lnTo>
                  <a:lnTo>
                    <a:pt x="621017" y="234274"/>
                  </a:lnTo>
                  <a:lnTo>
                    <a:pt x="634818" y="228724"/>
                  </a:lnTo>
                  <a:lnTo>
                    <a:pt x="648618" y="223181"/>
                  </a:lnTo>
                  <a:lnTo>
                    <a:pt x="662418" y="217646"/>
                  </a:lnTo>
                  <a:lnTo>
                    <a:pt x="676219" y="212122"/>
                  </a:lnTo>
                  <a:lnTo>
                    <a:pt x="690019" y="206611"/>
                  </a:lnTo>
                  <a:lnTo>
                    <a:pt x="703820" y="201114"/>
                  </a:lnTo>
                  <a:lnTo>
                    <a:pt x="717620" y="195633"/>
                  </a:lnTo>
                  <a:lnTo>
                    <a:pt x="731420" y="190171"/>
                  </a:lnTo>
                  <a:lnTo>
                    <a:pt x="745221" y="184730"/>
                  </a:lnTo>
                  <a:lnTo>
                    <a:pt x="759021" y="179314"/>
                  </a:lnTo>
                  <a:lnTo>
                    <a:pt x="772822" y="173924"/>
                  </a:lnTo>
                  <a:lnTo>
                    <a:pt x="786622" y="168564"/>
                  </a:lnTo>
                  <a:lnTo>
                    <a:pt x="800422" y="163237"/>
                  </a:lnTo>
                  <a:lnTo>
                    <a:pt x="814223" y="157945"/>
                  </a:lnTo>
                  <a:lnTo>
                    <a:pt x="828023" y="152693"/>
                  </a:lnTo>
                  <a:lnTo>
                    <a:pt x="841824" y="147484"/>
                  </a:lnTo>
                  <a:lnTo>
                    <a:pt x="855624" y="142321"/>
                  </a:lnTo>
                  <a:lnTo>
                    <a:pt x="869424" y="137208"/>
                  </a:lnTo>
                  <a:lnTo>
                    <a:pt x="883225" y="132148"/>
                  </a:lnTo>
                  <a:lnTo>
                    <a:pt x="897025" y="127146"/>
                  </a:lnTo>
                  <a:lnTo>
                    <a:pt x="910826" y="122204"/>
                  </a:lnTo>
                  <a:lnTo>
                    <a:pt x="924626" y="117327"/>
                  </a:lnTo>
                  <a:lnTo>
                    <a:pt x="938426" y="112517"/>
                  </a:lnTo>
                  <a:lnTo>
                    <a:pt x="952227" y="107780"/>
                  </a:lnTo>
                  <a:lnTo>
                    <a:pt x="966027" y="103118"/>
                  </a:lnTo>
                  <a:lnTo>
                    <a:pt x="979827" y="98536"/>
                  </a:lnTo>
                  <a:lnTo>
                    <a:pt x="993628" y="94035"/>
                  </a:lnTo>
                  <a:lnTo>
                    <a:pt x="1007428" y="89621"/>
                  </a:lnTo>
                  <a:lnTo>
                    <a:pt x="1021229" y="85297"/>
                  </a:lnTo>
                  <a:lnTo>
                    <a:pt x="1035029" y="81064"/>
                  </a:lnTo>
                  <a:lnTo>
                    <a:pt x="1048829" y="76927"/>
                  </a:lnTo>
                  <a:lnTo>
                    <a:pt x="1062630" y="72889"/>
                  </a:lnTo>
                  <a:lnTo>
                    <a:pt x="1076430" y="68951"/>
                  </a:lnTo>
                  <a:lnTo>
                    <a:pt x="1090231" y="65117"/>
                  </a:lnTo>
                  <a:lnTo>
                    <a:pt x="1104031" y="61389"/>
                  </a:lnTo>
                  <a:lnTo>
                    <a:pt x="1117831" y="57769"/>
                  </a:lnTo>
                  <a:lnTo>
                    <a:pt x="1131632" y="54258"/>
                  </a:lnTo>
                  <a:lnTo>
                    <a:pt x="1145432" y="50859"/>
                  </a:lnTo>
                  <a:lnTo>
                    <a:pt x="1159233" y="47574"/>
                  </a:lnTo>
                  <a:lnTo>
                    <a:pt x="1173033" y="44402"/>
                  </a:lnTo>
                  <a:lnTo>
                    <a:pt x="1186833" y="41346"/>
                  </a:lnTo>
                  <a:lnTo>
                    <a:pt x="1200634" y="38406"/>
                  </a:lnTo>
                  <a:lnTo>
                    <a:pt x="1214434" y="35583"/>
                  </a:lnTo>
                  <a:lnTo>
                    <a:pt x="1228235" y="32878"/>
                  </a:lnTo>
                  <a:lnTo>
                    <a:pt x="1242035" y="30290"/>
                  </a:lnTo>
                  <a:lnTo>
                    <a:pt x="1255835" y="27820"/>
                  </a:lnTo>
                  <a:lnTo>
                    <a:pt x="1269636" y="25468"/>
                  </a:lnTo>
                  <a:lnTo>
                    <a:pt x="1283436" y="23233"/>
                  </a:lnTo>
                  <a:lnTo>
                    <a:pt x="1297237" y="21116"/>
                  </a:lnTo>
                  <a:lnTo>
                    <a:pt x="1311037" y="19114"/>
                  </a:lnTo>
                  <a:lnTo>
                    <a:pt x="1324837" y="17226"/>
                  </a:lnTo>
                  <a:lnTo>
                    <a:pt x="1338638" y="15450"/>
                  </a:lnTo>
                  <a:lnTo>
                    <a:pt x="1352438" y="13783"/>
                  </a:lnTo>
                  <a:lnTo>
                    <a:pt x="1366239" y="12225"/>
                  </a:lnTo>
                  <a:lnTo>
                    <a:pt x="1380039" y="10771"/>
                  </a:lnTo>
                  <a:lnTo>
                    <a:pt x="1393839" y="9421"/>
                  </a:lnTo>
                  <a:lnTo>
                    <a:pt x="1407640" y="8172"/>
                  </a:lnTo>
                  <a:lnTo>
                    <a:pt x="1421440" y="7021"/>
                  </a:lnTo>
                  <a:lnTo>
                    <a:pt x="1435241" y="5967"/>
                  </a:lnTo>
                  <a:lnTo>
                    <a:pt x="1449041" y="5006"/>
                  </a:lnTo>
                  <a:lnTo>
                    <a:pt x="1462841" y="4137"/>
                  </a:lnTo>
                  <a:lnTo>
                    <a:pt x="1476642" y="3357"/>
                  </a:lnTo>
                  <a:lnTo>
                    <a:pt x="1490442" y="2664"/>
                  </a:lnTo>
                  <a:lnTo>
                    <a:pt x="1504242" y="2055"/>
                  </a:lnTo>
                  <a:lnTo>
                    <a:pt x="1518043" y="1530"/>
                  </a:lnTo>
                  <a:lnTo>
                    <a:pt x="1531843" y="1085"/>
                  </a:lnTo>
                  <a:lnTo>
                    <a:pt x="1545644" y="718"/>
                  </a:lnTo>
                  <a:lnTo>
                    <a:pt x="1559444" y="429"/>
                  </a:lnTo>
                  <a:lnTo>
                    <a:pt x="1573244" y="214"/>
                  </a:lnTo>
                  <a:lnTo>
                    <a:pt x="1587045" y="72"/>
                  </a:lnTo>
                  <a:lnTo>
                    <a:pt x="1600845" y="1"/>
                  </a:lnTo>
                  <a:lnTo>
                    <a:pt x="1614646" y="0"/>
                  </a:lnTo>
                  <a:lnTo>
                    <a:pt x="1628446" y="66"/>
                  </a:lnTo>
                  <a:lnTo>
                    <a:pt x="1642246" y="199"/>
                  </a:lnTo>
                  <a:lnTo>
                    <a:pt x="1656047" y="397"/>
                  </a:lnTo>
                  <a:lnTo>
                    <a:pt x="1669847" y="658"/>
                  </a:lnTo>
                  <a:lnTo>
                    <a:pt x="1683648" y="982"/>
                  </a:lnTo>
                  <a:lnTo>
                    <a:pt x="1697448" y="1366"/>
                  </a:lnTo>
                  <a:lnTo>
                    <a:pt x="1711248" y="1810"/>
                  </a:lnTo>
                  <a:lnTo>
                    <a:pt x="1725049" y="2312"/>
                  </a:lnTo>
                  <a:lnTo>
                    <a:pt x="1738849" y="2871"/>
                  </a:lnTo>
                  <a:lnTo>
                    <a:pt x="1752650" y="3486"/>
                  </a:lnTo>
                  <a:lnTo>
                    <a:pt x="1766450" y="4156"/>
                  </a:lnTo>
                  <a:lnTo>
                    <a:pt x="1780250" y="4880"/>
                  </a:lnTo>
                  <a:lnTo>
                    <a:pt x="1794051" y="5658"/>
                  </a:lnTo>
                  <a:lnTo>
                    <a:pt x="1807851" y="6487"/>
                  </a:lnTo>
                  <a:lnTo>
                    <a:pt x="1821652" y="7367"/>
                  </a:lnTo>
                  <a:lnTo>
                    <a:pt x="1835452" y="8297"/>
                  </a:lnTo>
                  <a:lnTo>
                    <a:pt x="1849252" y="9277"/>
                  </a:lnTo>
                  <a:lnTo>
                    <a:pt x="1863053" y="10305"/>
                  </a:lnTo>
                  <a:lnTo>
                    <a:pt x="1876853" y="11380"/>
                  </a:lnTo>
                  <a:lnTo>
                    <a:pt x="1890654" y="12503"/>
                  </a:lnTo>
                  <a:lnTo>
                    <a:pt x="1904454" y="13671"/>
                  </a:lnTo>
                  <a:lnTo>
                    <a:pt x="1918254" y="14885"/>
                  </a:lnTo>
                  <a:lnTo>
                    <a:pt x="1932055" y="16144"/>
                  </a:lnTo>
                  <a:lnTo>
                    <a:pt x="1945855" y="17446"/>
                  </a:lnTo>
                  <a:lnTo>
                    <a:pt x="1959655" y="18792"/>
                  </a:lnTo>
                  <a:lnTo>
                    <a:pt x="1973456" y="20180"/>
                  </a:lnTo>
                  <a:lnTo>
                    <a:pt x="1987256" y="21611"/>
                  </a:lnTo>
                  <a:lnTo>
                    <a:pt x="2001057" y="23083"/>
                  </a:lnTo>
                  <a:lnTo>
                    <a:pt x="2014857" y="24596"/>
                  </a:lnTo>
                  <a:lnTo>
                    <a:pt x="2028657" y="26149"/>
                  </a:lnTo>
                  <a:lnTo>
                    <a:pt x="2042458" y="27743"/>
                  </a:lnTo>
                  <a:lnTo>
                    <a:pt x="2056258" y="29376"/>
                  </a:lnTo>
                  <a:lnTo>
                    <a:pt x="2070059" y="31048"/>
                  </a:lnTo>
                  <a:lnTo>
                    <a:pt x="2083859" y="32758"/>
                  </a:lnTo>
                  <a:lnTo>
                    <a:pt x="2097659" y="34507"/>
                  </a:lnTo>
                  <a:lnTo>
                    <a:pt x="2111460" y="36295"/>
                  </a:lnTo>
                  <a:lnTo>
                    <a:pt x="2125260" y="38120"/>
                  </a:lnTo>
                  <a:lnTo>
                    <a:pt x="2139061" y="39983"/>
                  </a:lnTo>
                  <a:lnTo>
                    <a:pt x="2152861" y="41884"/>
                  </a:lnTo>
                  <a:lnTo>
                    <a:pt x="2166661" y="43822"/>
                  </a:lnTo>
                  <a:lnTo>
                    <a:pt x="2180462" y="45798"/>
                  </a:lnTo>
                  <a:lnTo>
                    <a:pt x="2194262" y="47812"/>
                  </a:lnTo>
                  <a:lnTo>
                    <a:pt x="2208063" y="49863"/>
                  </a:lnTo>
                  <a:lnTo>
                    <a:pt x="2221863" y="51953"/>
                  </a:lnTo>
                  <a:lnTo>
                    <a:pt x="2235663" y="54082"/>
                  </a:lnTo>
                  <a:lnTo>
                    <a:pt x="2249464" y="56250"/>
                  </a:lnTo>
                  <a:lnTo>
                    <a:pt x="2263264" y="58457"/>
                  </a:lnTo>
                  <a:lnTo>
                    <a:pt x="2277065" y="60705"/>
                  </a:lnTo>
                  <a:lnTo>
                    <a:pt x="2290865" y="62993"/>
                  </a:lnTo>
                  <a:lnTo>
                    <a:pt x="2304665" y="65324"/>
                  </a:lnTo>
                  <a:lnTo>
                    <a:pt x="2318466" y="67699"/>
                  </a:lnTo>
                  <a:lnTo>
                    <a:pt x="2332266" y="70117"/>
                  </a:lnTo>
                  <a:lnTo>
                    <a:pt x="2346067" y="72582"/>
                  </a:lnTo>
                  <a:lnTo>
                    <a:pt x="2359867" y="75095"/>
                  </a:lnTo>
                  <a:lnTo>
                    <a:pt x="2373667" y="77657"/>
                  </a:lnTo>
                  <a:lnTo>
                    <a:pt x="2387468" y="80272"/>
                  </a:lnTo>
                  <a:lnTo>
                    <a:pt x="2401268" y="82940"/>
                  </a:lnTo>
                  <a:lnTo>
                    <a:pt x="2415068" y="85665"/>
                  </a:lnTo>
                  <a:lnTo>
                    <a:pt x="2428869" y="88449"/>
                  </a:lnTo>
                  <a:lnTo>
                    <a:pt x="2442669" y="91293"/>
                  </a:lnTo>
                  <a:lnTo>
                    <a:pt x="2456470" y="94201"/>
                  </a:lnTo>
                  <a:lnTo>
                    <a:pt x="2470270" y="97173"/>
                  </a:lnTo>
                  <a:lnTo>
                    <a:pt x="2484070" y="100214"/>
                  </a:lnTo>
                  <a:lnTo>
                    <a:pt x="2497871" y="103325"/>
                  </a:lnTo>
                  <a:lnTo>
                    <a:pt x="2511671" y="106508"/>
                  </a:lnTo>
                  <a:lnTo>
                    <a:pt x="2525472" y="109766"/>
                  </a:lnTo>
                  <a:lnTo>
                    <a:pt x="2539272" y="113101"/>
                  </a:lnTo>
                  <a:lnTo>
                    <a:pt x="2553072" y="116516"/>
                  </a:lnTo>
                  <a:lnTo>
                    <a:pt x="2566873" y="120013"/>
                  </a:lnTo>
                  <a:lnTo>
                    <a:pt x="2580673" y="123595"/>
                  </a:lnTo>
                  <a:lnTo>
                    <a:pt x="2594474" y="127262"/>
                  </a:lnTo>
                  <a:lnTo>
                    <a:pt x="2608274" y="131019"/>
                  </a:lnTo>
                  <a:lnTo>
                    <a:pt x="2622074" y="134866"/>
                  </a:lnTo>
                  <a:lnTo>
                    <a:pt x="2635875" y="138806"/>
                  </a:lnTo>
                  <a:lnTo>
                    <a:pt x="2649675" y="142842"/>
                  </a:lnTo>
                  <a:lnTo>
                    <a:pt x="2663476" y="146974"/>
                  </a:lnTo>
                  <a:lnTo>
                    <a:pt x="2677276" y="151205"/>
                  </a:lnTo>
                  <a:lnTo>
                    <a:pt x="2691076" y="155536"/>
                  </a:lnTo>
                  <a:lnTo>
                    <a:pt x="2704877" y="159969"/>
                  </a:lnTo>
                  <a:lnTo>
                    <a:pt x="2718677" y="164506"/>
                  </a:lnTo>
                  <a:lnTo>
                    <a:pt x="2732478" y="169148"/>
                  </a:lnTo>
                  <a:lnTo>
                    <a:pt x="2746278" y="173895"/>
                  </a:lnTo>
                  <a:lnTo>
                    <a:pt x="2760078" y="178750"/>
                  </a:lnTo>
                  <a:lnTo>
                    <a:pt x="2773879" y="183712"/>
                  </a:lnTo>
                  <a:lnTo>
                    <a:pt x="2787679" y="188783"/>
                  </a:lnTo>
                  <a:lnTo>
                    <a:pt x="2801480" y="193964"/>
                  </a:lnTo>
                  <a:lnTo>
                    <a:pt x="2815280" y="199253"/>
                  </a:lnTo>
                  <a:lnTo>
                    <a:pt x="2829080" y="204652"/>
                  </a:lnTo>
                  <a:lnTo>
                    <a:pt x="2842881" y="210161"/>
                  </a:lnTo>
                  <a:lnTo>
                    <a:pt x="2856681" y="215780"/>
                  </a:lnTo>
                  <a:lnTo>
                    <a:pt x="2870482" y="221508"/>
                  </a:lnTo>
                  <a:lnTo>
                    <a:pt x="2884282" y="227344"/>
                  </a:lnTo>
                  <a:lnTo>
                    <a:pt x="2898082" y="233289"/>
                  </a:lnTo>
                  <a:lnTo>
                    <a:pt x="2911883" y="239340"/>
                  </a:lnTo>
                  <a:lnTo>
                    <a:pt x="2925683" y="245498"/>
                  </a:lnTo>
                  <a:lnTo>
                    <a:pt x="2939483" y="251761"/>
                  </a:lnTo>
                  <a:lnTo>
                    <a:pt x="2953284" y="258128"/>
                  </a:lnTo>
                  <a:lnTo>
                    <a:pt x="2967084" y="264597"/>
                  </a:lnTo>
                  <a:lnTo>
                    <a:pt x="2967084" y="264597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8686" y="2190428"/>
              <a:ext cx="2967084" cy="898413"/>
            </a:xfrm>
            <a:custGeom>
              <a:avLst/>
              <a:pathLst>
                <a:path w="2967084" h="898413">
                  <a:moveTo>
                    <a:pt x="0" y="898413"/>
                  </a:moveTo>
                  <a:lnTo>
                    <a:pt x="0" y="898413"/>
                  </a:lnTo>
                  <a:lnTo>
                    <a:pt x="13800" y="885729"/>
                  </a:lnTo>
                  <a:lnTo>
                    <a:pt x="27600" y="873114"/>
                  </a:lnTo>
                  <a:lnTo>
                    <a:pt x="41401" y="860568"/>
                  </a:lnTo>
                  <a:lnTo>
                    <a:pt x="55201" y="848092"/>
                  </a:lnTo>
                  <a:lnTo>
                    <a:pt x="69001" y="835687"/>
                  </a:lnTo>
                  <a:lnTo>
                    <a:pt x="82802" y="823353"/>
                  </a:lnTo>
                  <a:lnTo>
                    <a:pt x="96602" y="811091"/>
                  </a:lnTo>
                  <a:lnTo>
                    <a:pt x="110403" y="798901"/>
                  </a:lnTo>
                  <a:lnTo>
                    <a:pt x="124203" y="786785"/>
                  </a:lnTo>
                  <a:lnTo>
                    <a:pt x="138003" y="774742"/>
                  </a:lnTo>
                  <a:lnTo>
                    <a:pt x="151804" y="762774"/>
                  </a:lnTo>
                  <a:lnTo>
                    <a:pt x="165604" y="750881"/>
                  </a:lnTo>
                  <a:lnTo>
                    <a:pt x="179405" y="739064"/>
                  </a:lnTo>
                  <a:lnTo>
                    <a:pt x="193205" y="727323"/>
                  </a:lnTo>
                  <a:lnTo>
                    <a:pt x="207005" y="715659"/>
                  </a:lnTo>
                  <a:lnTo>
                    <a:pt x="220806" y="704073"/>
                  </a:lnTo>
                  <a:lnTo>
                    <a:pt x="234606" y="692565"/>
                  </a:lnTo>
                  <a:lnTo>
                    <a:pt x="248407" y="681136"/>
                  </a:lnTo>
                  <a:lnTo>
                    <a:pt x="262207" y="669786"/>
                  </a:lnTo>
                  <a:lnTo>
                    <a:pt x="276007" y="658517"/>
                  </a:lnTo>
                  <a:lnTo>
                    <a:pt x="289808" y="647328"/>
                  </a:lnTo>
                  <a:lnTo>
                    <a:pt x="303608" y="636221"/>
                  </a:lnTo>
                  <a:lnTo>
                    <a:pt x="317409" y="625196"/>
                  </a:lnTo>
                  <a:lnTo>
                    <a:pt x="331209" y="614254"/>
                  </a:lnTo>
                  <a:lnTo>
                    <a:pt x="345009" y="603395"/>
                  </a:lnTo>
                  <a:lnTo>
                    <a:pt x="358810" y="592620"/>
                  </a:lnTo>
                  <a:lnTo>
                    <a:pt x="372610" y="581930"/>
                  </a:lnTo>
                  <a:lnTo>
                    <a:pt x="386411" y="571324"/>
                  </a:lnTo>
                  <a:lnTo>
                    <a:pt x="400211" y="560805"/>
                  </a:lnTo>
                  <a:lnTo>
                    <a:pt x="414011" y="550372"/>
                  </a:lnTo>
                  <a:lnTo>
                    <a:pt x="427812" y="540027"/>
                  </a:lnTo>
                  <a:lnTo>
                    <a:pt x="441612" y="529769"/>
                  </a:lnTo>
                  <a:lnTo>
                    <a:pt x="455413" y="519599"/>
                  </a:lnTo>
                  <a:lnTo>
                    <a:pt x="469213" y="509519"/>
                  </a:lnTo>
                  <a:lnTo>
                    <a:pt x="483013" y="499528"/>
                  </a:lnTo>
                  <a:lnTo>
                    <a:pt x="496814" y="489627"/>
                  </a:lnTo>
                  <a:lnTo>
                    <a:pt x="510614" y="479818"/>
                  </a:lnTo>
                  <a:lnTo>
                    <a:pt x="524414" y="470099"/>
                  </a:lnTo>
                  <a:lnTo>
                    <a:pt x="538215" y="460473"/>
                  </a:lnTo>
                  <a:lnTo>
                    <a:pt x="552015" y="450940"/>
                  </a:lnTo>
                  <a:lnTo>
                    <a:pt x="565816" y="441500"/>
                  </a:lnTo>
                  <a:lnTo>
                    <a:pt x="579616" y="432154"/>
                  </a:lnTo>
                  <a:lnTo>
                    <a:pt x="593416" y="422903"/>
                  </a:lnTo>
                  <a:lnTo>
                    <a:pt x="607217" y="413747"/>
                  </a:lnTo>
                  <a:lnTo>
                    <a:pt x="621017" y="404686"/>
                  </a:lnTo>
                  <a:lnTo>
                    <a:pt x="634818" y="395722"/>
                  </a:lnTo>
                  <a:lnTo>
                    <a:pt x="648618" y="386855"/>
                  </a:lnTo>
                  <a:lnTo>
                    <a:pt x="662418" y="378085"/>
                  </a:lnTo>
                  <a:lnTo>
                    <a:pt x="676219" y="369414"/>
                  </a:lnTo>
                  <a:lnTo>
                    <a:pt x="690019" y="360841"/>
                  </a:lnTo>
                  <a:lnTo>
                    <a:pt x="703820" y="352367"/>
                  </a:lnTo>
                  <a:lnTo>
                    <a:pt x="717620" y="343994"/>
                  </a:lnTo>
                  <a:lnTo>
                    <a:pt x="731420" y="335720"/>
                  </a:lnTo>
                  <a:lnTo>
                    <a:pt x="745221" y="327547"/>
                  </a:lnTo>
                  <a:lnTo>
                    <a:pt x="759021" y="319476"/>
                  </a:lnTo>
                  <a:lnTo>
                    <a:pt x="772822" y="311506"/>
                  </a:lnTo>
                  <a:lnTo>
                    <a:pt x="786622" y="303639"/>
                  </a:lnTo>
                  <a:lnTo>
                    <a:pt x="800422" y="295875"/>
                  </a:lnTo>
                  <a:lnTo>
                    <a:pt x="814223" y="288213"/>
                  </a:lnTo>
                  <a:lnTo>
                    <a:pt x="828023" y="280656"/>
                  </a:lnTo>
                  <a:lnTo>
                    <a:pt x="841824" y="273203"/>
                  </a:lnTo>
                  <a:lnTo>
                    <a:pt x="855624" y="265854"/>
                  </a:lnTo>
                  <a:lnTo>
                    <a:pt x="869424" y="258610"/>
                  </a:lnTo>
                  <a:lnTo>
                    <a:pt x="883225" y="251471"/>
                  </a:lnTo>
                  <a:lnTo>
                    <a:pt x="897025" y="244438"/>
                  </a:lnTo>
                  <a:lnTo>
                    <a:pt x="910826" y="237512"/>
                  </a:lnTo>
                  <a:lnTo>
                    <a:pt x="924626" y="230691"/>
                  </a:lnTo>
                  <a:lnTo>
                    <a:pt x="938426" y="223977"/>
                  </a:lnTo>
                  <a:lnTo>
                    <a:pt x="952227" y="217370"/>
                  </a:lnTo>
                  <a:lnTo>
                    <a:pt x="966027" y="210871"/>
                  </a:lnTo>
                  <a:lnTo>
                    <a:pt x="979827" y="204479"/>
                  </a:lnTo>
                  <a:lnTo>
                    <a:pt x="993628" y="198194"/>
                  </a:lnTo>
                  <a:lnTo>
                    <a:pt x="1007428" y="192018"/>
                  </a:lnTo>
                  <a:lnTo>
                    <a:pt x="1021229" y="185949"/>
                  </a:lnTo>
                  <a:lnTo>
                    <a:pt x="1035029" y="179989"/>
                  </a:lnTo>
                  <a:lnTo>
                    <a:pt x="1048829" y="174138"/>
                  </a:lnTo>
                  <a:lnTo>
                    <a:pt x="1062630" y="168395"/>
                  </a:lnTo>
                  <a:lnTo>
                    <a:pt x="1076430" y="162761"/>
                  </a:lnTo>
                  <a:lnTo>
                    <a:pt x="1090231" y="157236"/>
                  </a:lnTo>
                  <a:lnTo>
                    <a:pt x="1104031" y="151819"/>
                  </a:lnTo>
                  <a:lnTo>
                    <a:pt x="1117831" y="146512"/>
                  </a:lnTo>
                  <a:lnTo>
                    <a:pt x="1131632" y="141314"/>
                  </a:lnTo>
                  <a:lnTo>
                    <a:pt x="1145432" y="136225"/>
                  </a:lnTo>
                  <a:lnTo>
                    <a:pt x="1159233" y="131245"/>
                  </a:lnTo>
                  <a:lnTo>
                    <a:pt x="1173033" y="126374"/>
                  </a:lnTo>
                  <a:lnTo>
                    <a:pt x="1186833" y="121613"/>
                  </a:lnTo>
                  <a:lnTo>
                    <a:pt x="1200634" y="116960"/>
                  </a:lnTo>
                  <a:lnTo>
                    <a:pt x="1214434" y="112417"/>
                  </a:lnTo>
                  <a:lnTo>
                    <a:pt x="1228235" y="107984"/>
                  </a:lnTo>
                  <a:lnTo>
                    <a:pt x="1242035" y="103659"/>
                  </a:lnTo>
                  <a:lnTo>
                    <a:pt x="1255835" y="99444"/>
                  </a:lnTo>
                  <a:lnTo>
                    <a:pt x="1269636" y="95338"/>
                  </a:lnTo>
                  <a:lnTo>
                    <a:pt x="1283436" y="91341"/>
                  </a:lnTo>
                  <a:lnTo>
                    <a:pt x="1297237" y="87453"/>
                  </a:lnTo>
                  <a:lnTo>
                    <a:pt x="1311037" y="83672"/>
                  </a:lnTo>
                  <a:lnTo>
                    <a:pt x="1324837" y="79997"/>
                  </a:lnTo>
                  <a:lnTo>
                    <a:pt x="1338638" y="76426"/>
                  </a:lnTo>
                  <a:lnTo>
                    <a:pt x="1352438" y="72957"/>
                  </a:lnTo>
                  <a:lnTo>
                    <a:pt x="1366239" y="69589"/>
                  </a:lnTo>
                  <a:lnTo>
                    <a:pt x="1380039" y="66320"/>
                  </a:lnTo>
                  <a:lnTo>
                    <a:pt x="1393839" y="63148"/>
                  </a:lnTo>
                  <a:lnTo>
                    <a:pt x="1407640" y="60072"/>
                  </a:lnTo>
                  <a:lnTo>
                    <a:pt x="1421440" y="57090"/>
                  </a:lnTo>
                  <a:lnTo>
                    <a:pt x="1435241" y="54200"/>
                  </a:lnTo>
                  <a:lnTo>
                    <a:pt x="1449041" y="51401"/>
                  </a:lnTo>
                  <a:lnTo>
                    <a:pt x="1462841" y="48692"/>
                  </a:lnTo>
                  <a:lnTo>
                    <a:pt x="1476642" y="46070"/>
                  </a:lnTo>
                  <a:lnTo>
                    <a:pt x="1490442" y="43534"/>
                  </a:lnTo>
                  <a:lnTo>
                    <a:pt x="1504242" y="41084"/>
                  </a:lnTo>
                  <a:lnTo>
                    <a:pt x="1518043" y="38716"/>
                  </a:lnTo>
                  <a:lnTo>
                    <a:pt x="1531843" y="36431"/>
                  </a:lnTo>
                  <a:lnTo>
                    <a:pt x="1545644" y="34225"/>
                  </a:lnTo>
                  <a:lnTo>
                    <a:pt x="1559444" y="32099"/>
                  </a:lnTo>
                  <a:lnTo>
                    <a:pt x="1573244" y="30050"/>
                  </a:lnTo>
                  <a:lnTo>
                    <a:pt x="1587045" y="28078"/>
                  </a:lnTo>
                  <a:lnTo>
                    <a:pt x="1600845" y="26181"/>
                  </a:lnTo>
                  <a:lnTo>
                    <a:pt x="1614646" y="24357"/>
                  </a:lnTo>
                  <a:lnTo>
                    <a:pt x="1628446" y="22606"/>
                  </a:lnTo>
                  <a:lnTo>
                    <a:pt x="1642246" y="20925"/>
                  </a:lnTo>
                  <a:lnTo>
                    <a:pt x="1656047" y="19315"/>
                  </a:lnTo>
                  <a:lnTo>
                    <a:pt x="1669847" y="17774"/>
                  </a:lnTo>
                  <a:lnTo>
                    <a:pt x="1683648" y="16301"/>
                  </a:lnTo>
                  <a:lnTo>
                    <a:pt x="1697448" y="14894"/>
                  </a:lnTo>
                  <a:lnTo>
                    <a:pt x="1711248" y="13553"/>
                  </a:lnTo>
                  <a:lnTo>
                    <a:pt x="1725049" y="12277"/>
                  </a:lnTo>
                  <a:lnTo>
                    <a:pt x="1738849" y="11065"/>
                  </a:lnTo>
                  <a:lnTo>
                    <a:pt x="1752650" y="9917"/>
                  </a:lnTo>
                  <a:lnTo>
                    <a:pt x="1766450" y="8831"/>
                  </a:lnTo>
                  <a:lnTo>
                    <a:pt x="1780250" y="7807"/>
                  </a:lnTo>
                  <a:lnTo>
                    <a:pt x="1794051" y="6844"/>
                  </a:lnTo>
                  <a:lnTo>
                    <a:pt x="1807851" y="5943"/>
                  </a:lnTo>
                  <a:lnTo>
                    <a:pt x="1821652" y="5103"/>
                  </a:lnTo>
                  <a:lnTo>
                    <a:pt x="1835452" y="4323"/>
                  </a:lnTo>
                  <a:lnTo>
                    <a:pt x="1849252" y="3605"/>
                  </a:lnTo>
                  <a:lnTo>
                    <a:pt x="1863053" y="2949"/>
                  </a:lnTo>
                  <a:lnTo>
                    <a:pt x="1876853" y="2354"/>
                  </a:lnTo>
                  <a:lnTo>
                    <a:pt x="1890654" y="1822"/>
                  </a:lnTo>
                  <a:lnTo>
                    <a:pt x="1904454" y="1354"/>
                  </a:lnTo>
                  <a:lnTo>
                    <a:pt x="1918254" y="952"/>
                  </a:lnTo>
                  <a:lnTo>
                    <a:pt x="1932055" y="616"/>
                  </a:lnTo>
                  <a:lnTo>
                    <a:pt x="1945855" y="350"/>
                  </a:lnTo>
                  <a:lnTo>
                    <a:pt x="1959655" y="157"/>
                  </a:lnTo>
                  <a:lnTo>
                    <a:pt x="1973456" y="38"/>
                  </a:lnTo>
                  <a:lnTo>
                    <a:pt x="1987256" y="0"/>
                  </a:lnTo>
                  <a:lnTo>
                    <a:pt x="2001057" y="44"/>
                  </a:lnTo>
                  <a:lnTo>
                    <a:pt x="2014857" y="178"/>
                  </a:lnTo>
                  <a:lnTo>
                    <a:pt x="2028657" y="408"/>
                  </a:lnTo>
                  <a:lnTo>
                    <a:pt x="2042458" y="739"/>
                  </a:lnTo>
                  <a:lnTo>
                    <a:pt x="2056258" y="1182"/>
                  </a:lnTo>
                  <a:lnTo>
                    <a:pt x="2070059" y="1744"/>
                  </a:lnTo>
                  <a:lnTo>
                    <a:pt x="2083859" y="2436"/>
                  </a:lnTo>
                  <a:lnTo>
                    <a:pt x="2097659" y="3270"/>
                  </a:lnTo>
                  <a:lnTo>
                    <a:pt x="2111460" y="4260"/>
                  </a:lnTo>
                  <a:lnTo>
                    <a:pt x="2125260" y="5420"/>
                  </a:lnTo>
                  <a:lnTo>
                    <a:pt x="2139061" y="6767"/>
                  </a:lnTo>
                  <a:lnTo>
                    <a:pt x="2152861" y="8320"/>
                  </a:lnTo>
                  <a:lnTo>
                    <a:pt x="2166661" y="10098"/>
                  </a:lnTo>
                  <a:lnTo>
                    <a:pt x="2180462" y="12123"/>
                  </a:lnTo>
                  <a:lnTo>
                    <a:pt x="2194262" y="14419"/>
                  </a:lnTo>
                  <a:lnTo>
                    <a:pt x="2208063" y="17011"/>
                  </a:lnTo>
                  <a:lnTo>
                    <a:pt x="2221863" y="19926"/>
                  </a:lnTo>
                  <a:lnTo>
                    <a:pt x="2235663" y="23193"/>
                  </a:lnTo>
                  <a:lnTo>
                    <a:pt x="2249464" y="26840"/>
                  </a:lnTo>
                  <a:lnTo>
                    <a:pt x="2263264" y="30896"/>
                  </a:lnTo>
                  <a:lnTo>
                    <a:pt x="2277065" y="35392"/>
                  </a:lnTo>
                  <a:lnTo>
                    <a:pt x="2290865" y="40357"/>
                  </a:lnTo>
                  <a:lnTo>
                    <a:pt x="2304665" y="45819"/>
                  </a:lnTo>
                  <a:lnTo>
                    <a:pt x="2318466" y="51804"/>
                  </a:lnTo>
                  <a:lnTo>
                    <a:pt x="2332266" y="58335"/>
                  </a:lnTo>
                  <a:lnTo>
                    <a:pt x="2346067" y="65432"/>
                  </a:lnTo>
                  <a:lnTo>
                    <a:pt x="2359867" y="73114"/>
                  </a:lnTo>
                  <a:lnTo>
                    <a:pt x="2373667" y="81393"/>
                  </a:lnTo>
                  <a:lnTo>
                    <a:pt x="2387468" y="90278"/>
                  </a:lnTo>
                  <a:lnTo>
                    <a:pt x="2401268" y="99772"/>
                  </a:lnTo>
                  <a:lnTo>
                    <a:pt x="2415068" y="109872"/>
                  </a:lnTo>
                  <a:lnTo>
                    <a:pt x="2428869" y="120570"/>
                  </a:lnTo>
                  <a:lnTo>
                    <a:pt x="2442669" y="131855"/>
                  </a:lnTo>
                  <a:lnTo>
                    <a:pt x="2456470" y="143709"/>
                  </a:lnTo>
                  <a:lnTo>
                    <a:pt x="2470270" y="156110"/>
                  </a:lnTo>
                  <a:lnTo>
                    <a:pt x="2484070" y="169034"/>
                  </a:lnTo>
                  <a:lnTo>
                    <a:pt x="2497871" y="182455"/>
                  </a:lnTo>
                  <a:lnTo>
                    <a:pt x="2511671" y="196342"/>
                  </a:lnTo>
                  <a:lnTo>
                    <a:pt x="2525472" y="210665"/>
                  </a:lnTo>
                  <a:lnTo>
                    <a:pt x="2539272" y="225393"/>
                  </a:lnTo>
                  <a:lnTo>
                    <a:pt x="2553072" y="240495"/>
                  </a:lnTo>
                  <a:lnTo>
                    <a:pt x="2566873" y="255941"/>
                  </a:lnTo>
                  <a:lnTo>
                    <a:pt x="2580673" y="271701"/>
                  </a:lnTo>
                  <a:lnTo>
                    <a:pt x="2594474" y="287747"/>
                  </a:lnTo>
                  <a:lnTo>
                    <a:pt x="2608274" y="304051"/>
                  </a:lnTo>
                  <a:lnTo>
                    <a:pt x="2622074" y="320589"/>
                  </a:lnTo>
                  <a:lnTo>
                    <a:pt x="2635875" y="337336"/>
                  </a:lnTo>
                  <a:lnTo>
                    <a:pt x="2649675" y="354273"/>
                  </a:lnTo>
                  <a:lnTo>
                    <a:pt x="2663476" y="371377"/>
                  </a:lnTo>
                  <a:lnTo>
                    <a:pt x="2677276" y="388632"/>
                  </a:lnTo>
                  <a:lnTo>
                    <a:pt x="2691076" y="406021"/>
                  </a:lnTo>
                  <a:lnTo>
                    <a:pt x="2704877" y="423528"/>
                  </a:lnTo>
                  <a:lnTo>
                    <a:pt x="2718677" y="441141"/>
                  </a:lnTo>
                  <a:lnTo>
                    <a:pt x="2732478" y="458848"/>
                  </a:lnTo>
                  <a:lnTo>
                    <a:pt x="2746278" y="476637"/>
                  </a:lnTo>
                  <a:lnTo>
                    <a:pt x="2760078" y="494498"/>
                  </a:lnTo>
                  <a:lnTo>
                    <a:pt x="2773879" y="512425"/>
                  </a:lnTo>
                  <a:lnTo>
                    <a:pt x="2787679" y="530408"/>
                  </a:lnTo>
                  <a:lnTo>
                    <a:pt x="2801480" y="548441"/>
                  </a:lnTo>
                  <a:lnTo>
                    <a:pt x="2815280" y="566518"/>
                  </a:lnTo>
                  <a:lnTo>
                    <a:pt x="2829080" y="584634"/>
                  </a:lnTo>
                  <a:lnTo>
                    <a:pt x="2842881" y="602784"/>
                  </a:lnTo>
                  <a:lnTo>
                    <a:pt x="2856681" y="620964"/>
                  </a:lnTo>
                  <a:lnTo>
                    <a:pt x="2870482" y="639170"/>
                  </a:lnTo>
                  <a:lnTo>
                    <a:pt x="2884282" y="657399"/>
                  </a:lnTo>
                  <a:lnTo>
                    <a:pt x="2898082" y="675649"/>
                  </a:lnTo>
                  <a:lnTo>
                    <a:pt x="2911883" y="693916"/>
                  </a:lnTo>
                  <a:lnTo>
                    <a:pt x="2925683" y="712199"/>
                  </a:lnTo>
                  <a:lnTo>
                    <a:pt x="2939483" y="730496"/>
                  </a:lnTo>
                  <a:lnTo>
                    <a:pt x="2953284" y="748805"/>
                  </a:lnTo>
                  <a:lnTo>
                    <a:pt x="2967084" y="767124"/>
                  </a:lnTo>
                  <a:lnTo>
                    <a:pt x="2967084" y="767124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48686" y="2279849"/>
              <a:ext cx="2967084" cy="418306"/>
            </a:xfrm>
            <a:custGeom>
              <a:avLst/>
              <a:pathLst>
                <a:path w="2967084" h="418306">
                  <a:moveTo>
                    <a:pt x="0" y="418306"/>
                  </a:moveTo>
                  <a:lnTo>
                    <a:pt x="0" y="418306"/>
                  </a:lnTo>
                  <a:lnTo>
                    <a:pt x="13800" y="411622"/>
                  </a:lnTo>
                  <a:lnTo>
                    <a:pt x="27600" y="404988"/>
                  </a:lnTo>
                  <a:lnTo>
                    <a:pt x="41401" y="398403"/>
                  </a:lnTo>
                  <a:lnTo>
                    <a:pt x="55201" y="391867"/>
                  </a:lnTo>
                  <a:lnTo>
                    <a:pt x="69001" y="385381"/>
                  </a:lnTo>
                  <a:lnTo>
                    <a:pt x="82802" y="378946"/>
                  </a:lnTo>
                  <a:lnTo>
                    <a:pt x="96602" y="372561"/>
                  </a:lnTo>
                  <a:lnTo>
                    <a:pt x="110403" y="366227"/>
                  </a:lnTo>
                  <a:lnTo>
                    <a:pt x="124203" y="359944"/>
                  </a:lnTo>
                  <a:lnTo>
                    <a:pt x="138003" y="353713"/>
                  </a:lnTo>
                  <a:lnTo>
                    <a:pt x="151804" y="347533"/>
                  </a:lnTo>
                  <a:lnTo>
                    <a:pt x="165604" y="341405"/>
                  </a:lnTo>
                  <a:lnTo>
                    <a:pt x="179405" y="335330"/>
                  </a:lnTo>
                  <a:lnTo>
                    <a:pt x="193205" y="329307"/>
                  </a:lnTo>
                  <a:lnTo>
                    <a:pt x="207005" y="323337"/>
                  </a:lnTo>
                  <a:lnTo>
                    <a:pt x="220806" y="317419"/>
                  </a:lnTo>
                  <a:lnTo>
                    <a:pt x="234606" y="311555"/>
                  </a:lnTo>
                  <a:lnTo>
                    <a:pt x="248407" y="305744"/>
                  </a:lnTo>
                  <a:lnTo>
                    <a:pt x="262207" y="299986"/>
                  </a:lnTo>
                  <a:lnTo>
                    <a:pt x="276007" y="294282"/>
                  </a:lnTo>
                  <a:lnTo>
                    <a:pt x="289808" y="288632"/>
                  </a:lnTo>
                  <a:lnTo>
                    <a:pt x="303608" y="283036"/>
                  </a:lnTo>
                  <a:lnTo>
                    <a:pt x="317409" y="277494"/>
                  </a:lnTo>
                  <a:lnTo>
                    <a:pt x="331209" y="272006"/>
                  </a:lnTo>
                  <a:lnTo>
                    <a:pt x="345009" y="266572"/>
                  </a:lnTo>
                  <a:lnTo>
                    <a:pt x="358810" y="261193"/>
                  </a:lnTo>
                  <a:lnTo>
                    <a:pt x="372610" y="255868"/>
                  </a:lnTo>
                  <a:lnTo>
                    <a:pt x="386411" y="250598"/>
                  </a:lnTo>
                  <a:lnTo>
                    <a:pt x="400211" y="245382"/>
                  </a:lnTo>
                  <a:lnTo>
                    <a:pt x="414011" y="240220"/>
                  </a:lnTo>
                  <a:lnTo>
                    <a:pt x="427812" y="235114"/>
                  </a:lnTo>
                  <a:lnTo>
                    <a:pt x="441612" y="230061"/>
                  </a:lnTo>
                  <a:lnTo>
                    <a:pt x="455413" y="225064"/>
                  </a:lnTo>
                  <a:lnTo>
                    <a:pt x="469213" y="220121"/>
                  </a:lnTo>
                  <a:lnTo>
                    <a:pt x="483013" y="215232"/>
                  </a:lnTo>
                  <a:lnTo>
                    <a:pt x="496814" y="210398"/>
                  </a:lnTo>
                  <a:lnTo>
                    <a:pt x="510614" y="205618"/>
                  </a:lnTo>
                  <a:lnTo>
                    <a:pt x="524414" y="200893"/>
                  </a:lnTo>
                  <a:lnTo>
                    <a:pt x="538215" y="196222"/>
                  </a:lnTo>
                  <a:lnTo>
                    <a:pt x="552015" y="191605"/>
                  </a:lnTo>
                  <a:lnTo>
                    <a:pt x="565816" y="187042"/>
                  </a:lnTo>
                  <a:lnTo>
                    <a:pt x="579616" y="182534"/>
                  </a:lnTo>
                  <a:lnTo>
                    <a:pt x="593416" y="178079"/>
                  </a:lnTo>
                  <a:lnTo>
                    <a:pt x="607217" y="173678"/>
                  </a:lnTo>
                  <a:lnTo>
                    <a:pt x="621017" y="169331"/>
                  </a:lnTo>
                  <a:lnTo>
                    <a:pt x="634818" y="165038"/>
                  </a:lnTo>
                  <a:lnTo>
                    <a:pt x="648618" y="160798"/>
                  </a:lnTo>
                  <a:lnTo>
                    <a:pt x="662418" y="156611"/>
                  </a:lnTo>
                  <a:lnTo>
                    <a:pt x="676219" y="152478"/>
                  </a:lnTo>
                  <a:lnTo>
                    <a:pt x="690019" y="148399"/>
                  </a:lnTo>
                  <a:lnTo>
                    <a:pt x="703820" y="144372"/>
                  </a:lnTo>
                  <a:lnTo>
                    <a:pt x="717620" y="140398"/>
                  </a:lnTo>
                  <a:lnTo>
                    <a:pt x="731420" y="136477"/>
                  </a:lnTo>
                  <a:lnTo>
                    <a:pt x="745221" y="132609"/>
                  </a:lnTo>
                  <a:lnTo>
                    <a:pt x="759021" y="128794"/>
                  </a:lnTo>
                  <a:lnTo>
                    <a:pt x="772822" y="125032"/>
                  </a:lnTo>
                  <a:lnTo>
                    <a:pt x="786622" y="121322"/>
                  </a:lnTo>
                  <a:lnTo>
                    <a:pt x="800422" y="117665"/>
                  </a:lnTo>
                  <a:lnTo>
                    <a:pt x="814223" y="114060"/>
                  </a:lnTo>
                  <a:lnTo>
                    <a:pt x="828023" y="110508"/>
                  </a:lnTo>
                  <a:lnTo>
                    <a:pt x="841824" y="107008"/>
                  </a:lnTo>
                  <a:lnTo>
                    <a:pt x="855624" y="103561"/>
                  </a:lnTo>
                  <a:lnTo>
                    <a:pt x="869424" y="100167"/>
                  </a:lnTo>
                  <a:lnTo>
                    <a:pt x="883225" y="96825"/>
                  </a:lnTo>
                  <a:lnTo>
                    <a:pt x="897025" y="93535"/>
                  </a:lnTo>
                  <a:lnTo>
                    <a:pt x="910826" y="90299"/>
                  </a:lnTo>
                  <a:lnTo>
                    <a:pt x="924626" y="87115"/>
                  </a:lnTo>
                  <a:lnTo>
                    <a:pt x="938426" y="83984"/>
                  </a:lnTo>
                  <a:lnTo>
                    <a:pt x="952227" y="80906"/>
                  </a:lnTo>
                  <a:lnTo>
                    <a:pt x="966027" y="77881"/>
                  </a:lnTo>
                  <a:lnTo>
                    <a:pt x="979827" y="74909"/>
                  </a:lnTo>
                  <a:lnTo>
                    <a:pt x="993628" y="71991"/>
                  </a:lnTo>
                  <a:lnTo>
                    <a:pt x="1007428" y="69127"/>
                  </a:lnTo>
                  <a:lnTo>
                    <a:pt x="1021229" y="66317"/>
                  </a:lnTo>
                  <a:lnTo>
                    <a:pt x="1035029" y="63560"/>
                  </a:lnTo>
                  <a:lnTo>
                    <a:pt x="1048829" y="60859"/>
                  </a:lnTo>
                  <a:lnTo>
                    <a:pt x="1062630" y="58212"/>
                  </a:lnTo>
                  <a:lnTo>
                    <a:pt x="1076430" y="55620"/>
                  </a:lnTo>
                  <a:lnTo>
                    <a:pt x="1090231" y="53084"/>
                  </a:lnTo>
                  <a:lnTo>
                    <a:pt x="1104031" y="50604"/>
                  </a:lnTo>
                  <a:lnTo>
                    <a:pt x="1117831" y="48180"/>
                  </a:lnTo>
                  <a:lnTo>
                    <a:pt x="1131632" y="45813"/>
                  </a:lnTo>
                  <a:lnTo>
                    <a:pt x="1145432" y="43502"/>
                  </a:lnTo>
                  <a:lnTo>
                    <a:pt x="1159233" y="41250"/>
                  </a:lnTo>
                  <a:lnTo>
                    <a:pt x="1173033" y="39055"/>
                  </a:lnTo>
                  <a:lnTo>
                    <a:pt x="1186833" y="36919"/>
                  </a:lnTo>
                  <a:lnTo>
                    <a:pt x="1200634" y="34842"/>
                  </a:lnTo>
                  <a:lnTo>
                    <a:pt x="1214434" y="32825"/>
                  </a:lnTo>
                  <a:lnTo>
                    <a:pt x="1228235" y="30868"/>
                  </a:lnTo>
                  <a:lnTo>
                    <a:pt x="1242035" y="28972"/>
                  </a:lnTo>
                  <a:lnTo>
                    <a:pt x="1255835" y="27138"/>
                  </a:lnTo>
                  <a:lnTo>
                    <a:pt x="1269636" y="25365"/>
                  </a:lnTo>
                  <a:lnTo>
                    <a:pt x="1283436" y="23655"/>
                  </a:lnTo>
                  <a:lnTo>
                    <a:pt x="1297237" y="22009"/>
                  </a:lnTo>
                  <a:lnTo>
                    <a:pt x="1311037" y="20425"/>
                  </a:lnTo>
                  <a:lnTo>
                    <a:pt x="1324837" y="18904"/>
                  </a:lnTo>
                  <a:lnTo>
                    <a:pt x="1338638" y="17445"/>
                  </a:lnTo>
                  <a:lnTo>
                    <a:pt x="1352438" y="16049"/>
                  </a:lnTo>
                  <a:lnTo>
                    <a:pt x="1366239" y="14713"/>
                  </a:lnTo>
                  <a:lnTo>
                    <a:pt x="1380039" y="13439"/>
                  </a:lnTo>
                  <a:lnTo>
                    <a:pt x="1393839" y="12226"/>
                  </a:lnTo>
                  <a:lnTo>
                    <a:pt x="1407640" y="11073"/>
                  </a:lnTo>
                  <a:lnTo>
                    <a:pt x="1421440" y="9980"/>
                  </a:lnTo>
                  <a:lnTo>
                    <a:pt x="1435241" y="8947"/>
                  </a:lnTo>
                  <a:lnTo>
                    <a:pt x="1449041" y="7973"/>
                  </a:lnTo>
                  <a:lnTo>
                    <a:pt x="1462841" y="7058"/>
                  </a:lnTo>
                  <a:lnTo>
                    <a:pt x="1476642" y="6201"/>
                  </a:lnTo>
                  <a:lnTo>
                    <a:pt x="1490442" y="5402"/>
                  </a:lnTo>
                  <a:lnTo>
                    <a:pt x="1504242" y="4661"/>
                  </a:lnTo>
                  <a:lnTo>
                    <a:pt x="1518043" y="3976"/>
                  </a:lnTo>
                  <a:lnTo>
                    <a:pt x="1531843" y="3348"/>
                  </a:lnTo>
                  <a:lnTo>
                    <a:pt x="1545644" y="2775"/>
                  </a:lnTo>
                  <a:lnTo>
                    <a:pt x="1559444" y="2258"/>
                  </a:lnTo>
                  <a:lnTo>
                    <a:pt x="1573244" y="1796"/>
                  </a:lnTo>
                  <a:lnTo>
                    <a:pt x="1587045" y="1388"/>
                  </a:lnTo>
                  <a:lnTo>
                    <a:pt x="1600845" y="1033"/>
                  </a:lnTo>
                  <a:lnTo>
                    <a:pt x="1614646" y="732"/>
                  </a:lnTo>
                  <a:lnTo>
                    <a:pt x="1628446" y="483"/>
                  </a:lnTo>
                  <a:lnTo>
                    <a:pt x="1642246" y="286"/>
                  </a:lnTo>
                  <a:lnTo>
                    <a:pt x="1656047" y="140"/>
                  </a:lnTo>
                  <a:lnTo>
                    <a:pt x="1669847" y="45"/>
                  </a:lnTo>
                  <a:lnTo>
                    <a:pt x="1683648" y="0"/>
                  </a:lnTo>
                  <a:lnTo>
                    <a:pt x="1697448" y="4"/>
                  </a:lnTo>
                  <a:lnTo>
                    <a:pt x="1711248" y="57"/>
                  </a:lnTo>
                  <a:lnTo>
                    <a:pt x="1725049" y="158"/>
                  </a:lnTo>
                  <a:lnTo>
                    <a:pt x="1738849" y="306"/>
                  </a:lnTo>
                  <a:lnTo>
                    <a:pt x="1752650" y="502"/>
                  </a:lnTo>
                  <a:lnTo>
                    <a:pt x="1766450" y="744"/>
                  </a:lnTo>
                  <a:lnTo>
                    <a:pt x="1780250" y="1032"/>
                  </a:lnTo>
                  <a:lnTo>
                    <a:pt x="1794051" y="1364"/>
                  </a:lnTo>
                  <a:lnTo>
                    <a:pt x="1807851" y="1742"/>
                  </a:lnTo>
                  <a:lnTo>
                    <a:pt x="1821652" y="2163"/>
                  </a:lnTo>
                  <a:lnTo>
                    <a:pt x="1835452" y="2628"/>
                  </a:lnTo>
                  <a:lnTo>
                    <a:pt x="1849252" y="3136"/>
                  </a:lnTo>
                  <a:lnTo>
                    <a:pt x="1863053" y="3686"/>
                  </a:lnTo>
                  <a:lnTo>
                    <a:pt x="1876853" y="4279"/>
                  </a:lnTo>
                  <a:lnTo>
                    <a:pt x="1890654" y="4913"/>
                  </a:lnTo>
                  <a:lnTo>
                    <a:pt x="1904454" y="5589"/>
                  </a:lnTo>
                  <a:lnTo>
                    <a:pt x="1918254" y="6306"/>
                  </a:lnTo>
                  <a:lnTo>
                    <a:pt x="1932055" y="7064"/>
                  </a:lnTo>
                  <a:lnTo>
                    <a:pt x="1945855" y="7863"/>
                  </a:lnTo>
                  <a:lnTo>
                    <a:pt x="1959655" y="8703"/>
                  </a:lnTo>
                  <a:lnTo>
                    <a:pt x="1973456" y="9583"/>
                  </a:lnTo>
                  <a:lnTo>
                    <a:pt x="1987256" y="10504"/>
                  </a:lnTo>
                  <a:lnTo>
                    <a:pt x="2001057" y="11467"/>
                  </a:lnTo>
                  <a:lnTo>
                    <a:pt x="2014857" y="12470"/>
                  </a:lnTo>
                  <a:lnTo>
                    <a:pt x="2028657" y="13516"/>
                  </a:lnTo>
                  <a:lnTo>
                    <a:pt x="2042458" y="14603"/>
                  </a:lnTo>
                  <a:lnTo>
                    <a:pt x="2056258" y="15734"/>
                  </a:lnTo>
                  <a:lnTo>
                    <a:pt x="2070059" y="16908"/>
                  </a:lnTo>
                  <a:lnTo>
                    <a:pt x="2083859" y="18126"/>
                  </a:lnTo>
                  <a:lnTo>
                    <a:pt x="2097659" y="19391"/>
                  </a:lnTo>
                  <a:lnTo>
                    <a:pt x="2111460" y="20703"/>
                  </a:lnTo>
                  <a:lnTo>
                    <a:pt x="2125260" y="22063"/>
                  </a:lnTo>
                  <a:lnTo>
                    <a:pt x="2139061" y="23473"/>
                  </a:lnTo>
                  <a:lnTo>
                    <a:pt x="2152861" y="24936"/>
                  </a:lnTo>
                  <a:lnTo>
                    <a:pt x="2166661" y="26454"/>
                  </a:lnTo>
                  <a:lnTo>
                    <a:pt x="2180462" y="28028"/>
                  </a:lnTo>
                  <a:lnTo>
                    <a:pt x="2194262" y="29662"/>
                  </a:lnTo>
                  <a:lnTo>
                    <a:pt x="2208063" y="31359"/>
                  </a:lnTo>
                  <a:lnTo>
                    <a:pt x="2221863" y="33122"/>
                  </a:lnTo>
                  <a:lnTo>
                    <a:pt x="2235663" y="34955"/>
                  </a:lnTo>
                  <a:lnTo>
                    <a:pt x="2249464" y="36862"/>
                  </a:lnTo>
                  <a:lnTo>
                    <a:pt x="2263264" y="38848"/>
                  </a:lnTo>
                  <a:lnTo>
                    <a:pt x="2277065" y="40917"/>
                  </a:lnTo>
                  <a:lnTo>
                    <a:pt x="2290865" y="43076"/>
                  </a:lnTo>
                  <a:lnTo>
                    <a:pt x="2304665" y="45328"/>
                  </a:lnTo>
                  <a:lnTo>
                    <a:pt x="2318466" y="47682"/>
                  </a:lnTo>
                  <a:lnTo>
                    <a:pt x="2332266" y="50144"/>
                  </a:lnTo>
                  <a:lnTo>
                    <a:pt x="2346067" y="52720"/>
                  </a:lnTo>
                  <a:lnTo>
                    <a:pt x="2359867" y="55420"/>
                  </a:lnTo>
                  <a:lnTo>
                    <a:pt x="2373667" y="58251"/>
                  </a:lnTo>
                  <a:lnTo>
                    <a:pt x="2387468" y="61224"/>
                  </a:lnTo>
                  <a:lnTo>
                    <a:pt x="2401268" y="64346"/>
                  </a:lnTo>
                  <a:lnTo>
                    <a:pt x="2415068" y="67629"/>
                  </a:lnTo>
                  <a:lnTo>
                    <a:pt x="2428869" y="71082"/>
                  </a:lnTo>
                  <a:lnTo>
                    <a:pt x="2442669" y="74716"/>
                  </a:lnTo>
                  <a:lnTo>
                    <a:pt x="2456470" y="78539"/>
                  </a:lnTo>
                  <a:lnTo>
                    <a:pt x="2470270" y="82564"/>
                  </a:lnTo>
                  <a:lnTo>
                    <a:pt x="2484070" y="86800"/>
                  </a:lnTo>
                  <a:lnTo>
                    <a:pt x="2497871" y="91257"/>
                  </a:lnTo>
                  <a:lnTo>
                    <a:pt x="2511671" y="95945"/>
                  </a:lnTo>
                  <a:lnTo>
                    <a:pt x="2525472" y="100874"/>
                  </a:lnTo>
                  <a:lnTo>
                    <a:pt x="2539272" y="106053"/>
                  </a:lnTo>
                  <a:lnTo>
                    <a:pt x="2553072" y="111490"/>
                  </a:lnTo>
                  <a:lnTo>
                    <a:pt x="2566873" y="117194"/>
                  </a:lnTo>
                  <a:lnTo>
                    <a:pt x="2580673" y="123170"/>
                  </a:lnTo>
                  <a:lnTo>
                    <a:pt x="2594474" y="129426"/>
                  </a:lnTo>
                  <a:lnTo>
                    <a:pt x="2608274" y="135967"/>
                  </a:lnTo>
                  <a:lnTo>
                    <a:pt x="2622074" y="142795"/>
                  </a:lnTo>
                  <a:lnTo>
                    <a:pt x="2635875" y="149915"/>
                  </a:lnTo>
                  <a:lnTo>
                    <a:pt x="2649675" y="157327"/>
                  </a:lnTo>
                  <a:lnTo>
                    <a:pt x="2663476" y="165033"/>
                  </a:lnTo>
                  <a:lnTo>
                    <a:pt x="2677276" y="173030"/>
                  </a:lnTo>
                  <a:lnTo>
                    <a:pt x="2691076" y="181317"/>
                  </a:lnTo>
                  <a:lnTo>
                    <a:pt x="2704877" y="189891"/>
                  </a:lnTo>
                  <a:lnTo>
                    <a:pt x="2718677" y="198748"/>
                  </a:lnTo>
                  <a:lnTo>
                    <a:pt x="2732478" y="207881"/>
                  </a:lnTo>
                  <a:lnTo>
                    <a:pt x="2746278" y="217284"/>
                  </a:lnTo>
                  <a:lnTo>
                    <a:pt x="2760078" y="226950"/>
                  </a:lnTo>
                  <a:lnTo>
                    <a:pt x="2773879" y="236870"/>
                  </a:lnTo>
                  <a:lnTo>
                    <a:pt x="2787679" y="247037"/>
                  </a:lnTo>
                  <a:lnTo>
                    <a:pt x="2801480" y="257439"/>
                  </a:lnTo>
                  <a:lnTo>
                    <a:pt x="2815280" y="268069"/>
                  </a:lnTo>
                  <a:lnTo>
                    <a:pt x="2829080" y="278915"/>
                  </a:lnTo>
                  <a:lnTo>
                    <a:pt x="2842881" y="289967"/>
                  </a:lnTo>
                  <a:lnTo>
                    <a:pt x="2856681" y="301215"/>
                  </a:lnTo>
                  <a:lnTo>
                    <a:pt x="2870482" y="312649"/>
                  </a:lnTo>
                  <a:lnTo>
                    <a:pt x="2884282" y="324258"/>
                  </a:lnTo>
                  <a:lnTo>
                    <a:pt x="2898082" y="336032"/>
                  </a:lnTo>
                  <a:lnTo>
                    <a:pt x="2911883" y="347961"/>
                  </a:lnTo>
                  <a:lnTo>
                    <a:pt x="2925683" y="360035"/>
                  </a:lnTo>
                  <a:lnTo>
                    <a:pt x="2939483" y="372245"/>
                  </a:lnTo>
                  <a:lnTo>
                    <a:pt x="2953284" y="384583"/>
                  </a:lnTo>
                  <a:lnTo>
                    <a:pt x="2967084" y="397038"/>
                  </a:lnTo>
                  <a:lnTo>
                    <a:pt x="2967084" y="397038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71704" y="3554535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17582" y="2449665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02791" y="2532491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06479" y="2454817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04658" y="2426202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10041" y="2398186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5319" y="2346439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96421" y="2325018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77309" y="2302821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79605" y="2307314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64725" y="2284702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66521" y="2307849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6707" y="2283288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52781" y="2304836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55360" y="2362034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64168" y="2475650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69681" y="2493038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48663" y="2475957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28493" y="2517292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06334" y="2459885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6587" y="2361700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92655" y="2389095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90986" y="2359418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93244" y="2398389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83730" y="2400993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79946" y="2383931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76151" y="2363753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68481" y="2344337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57966" y="2298236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63022" y="2301428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50788" y="2295497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47540" y="2301631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50549" y="2322834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8484" y="2347327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57236" y="2400495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39541" y="247755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61732" y="3544564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6793" y="2393145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4682" y="2467344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6479" y="2480851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09604" y="2435338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17357" y="2452675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95575" y="2396626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89437" y="239674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0400" y="234862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73398" y="2390738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66343" y="2341991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65257" y="2337694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52928" y="2271695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50637" y="2317944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2946" y="2321555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60013" y="2319485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57833" y="2245238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44219" y="2322813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22965" y="2444173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20007" y="2508082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18043" y="2435179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22940" y="2344817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03830" y="2391369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96173" y="2308116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80723" y="2256103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78217" y="2253475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781642" y="2375925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77586" y="2421455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64724" y="2299594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75961" y="2239366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67346" y="3539986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63104" y="3539141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49020" y="3528454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29598" y="3512429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29015" y="3515244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34589" y="3524215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7804" y="3520827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27149" y="3526967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42050" y="2836759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22185" y="2889332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23523" y="2688682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30039" y="2550785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16728" y="2586807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05511" y="2566119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90781" y="2498489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88483" y="2446086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77389" y="2407471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83758" y="2297738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70116" y="2296611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70030" y="2278428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63145" y="2265828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58075" y="2208925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851715" y="2205000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46630" y="2186711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55282" y="2185440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65846" y="2186201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45707" y="2234331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66501" y="3539141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71713" y="3547750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754952" y="3534386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27706" y="3510538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28473" y="3514702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35143" y="3524769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30614" y="3523637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40616" y="3540434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46113" y="3549328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622753" y="298192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10333" y="2638147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21742" y="261535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05897" y="2552569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96807" y="2549347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85286" y="2471014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81139" y="2447947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71896" y="2398943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71010" y="2384303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5594" y="2327293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3388" y="2294570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60975" y="2269339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55873" y="2238948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46639" y="2192474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49774" y="2202021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48679" y="2193889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55473" y="2193613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59103" y="2231060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60478" y="3533118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21229" y="2700510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14811" y="2458441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05764" y="2449250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903284" y="2303209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02826" y="2220002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94029" y="2232174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86317" y="2265477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75039" y="2299200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73763" y="2281144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73272" y="2225822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77701" y="2195528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66613" y="2196079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5428" y="2196624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68676" y="2209392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71881" y="2253754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78378" y="2220048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172733" y="2218628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9987" y="2299849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757165" y="3536599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834248" y="3517080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4290" y="3520519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44365" y="3533991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34737" y="3527760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348948" y="3548766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39221" y="3542436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51162" y="2828532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624787" y="274713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713771" y="2669827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35388" y="2729300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10442" y="2438232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16388" y="2372154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087016" y="2337245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179932" y="2291922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273935" y="2258114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382706" y="2273917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66463" y="2221187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60504" y="2169090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61596" y="2165640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55787" y="2154758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850420" y="2143572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946796" y="2148234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55562" y="2160658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152607" y="2120646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260612" y="2182079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347367" y="2152416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551256" y="3523896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52497" y="3528534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64797" y="3544231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851826" y="3534658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948992" y="3535221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052273" y="3541899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925434" y="2353440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13845" y="2270863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96240" y="2108543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184829" y="2204099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80379" y="2237278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79600" y="2230447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469649" y="2307796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69386" y="2257679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59704" y="2262455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55986" y="2269527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54903" y="2288184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2820" y="2235445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049746" y="2234067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45217" y="2234883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41269" y="2185864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341319" y="2231558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48686" y="577074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48686" y="545378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48686" y="512499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48686" y="482372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48686" y="452244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148686" y="419365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148686" y="387669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29739" y="4019066"/>
              <a:ext cx="2086031" cy="2067528"/>
            </a:xfrm>
            <a:custGeom>
              <a:avLst/>
              <a:pathLst>
                <a:path w="2086031" h="2067528">
                  <a:moveTo>
                    <a:pt x="0" y="2067528"/>
                  </a:moveTo>
                  <a:lnTo>
                    <a:pt x="2172" y="2064337"/>
                  </a:lnTo>
                  <a:lnTo>
                    <a:pt x="15972" y="2044205"/>
                  </a:lnTo>
                  <a:lnTo>
                    <a:pt x="29773" y="2024215"/>
                  </a:lnTo>
                  <a:lnTo>
                    <a:pt x="43573" y="2004368"/>
                  </a:lnTo>
                  <a:lnTo>
                    <a:pt x="57373" y="1984661"/>
                  </a:lnTo>
                  <a:lnTo>
                    <a:pt x="71174" y="1965095"/>
                  </a:lnTo>
                  <a:lnTo>
                    <a:pt x="84974" y="1945669"/>
                  </a:lnTo>
                  <a:lnTo>
                    <a:pt x="98775" y="1926382"/>
                  </a:lnTo>
                  <a:lnTo>
                    <a:pt x="112575" y="1907235"/>
                  </a:lnTo>
                  <a:lnTo>
                    <a:pt x="126375" y="1888226"/>
                  </a:lnTo>
                  <a:lnTo>
                    <a:pt x="140176" y="1869354"/>
                  </a:lnTo>
                  <a:lnTo>
                    <a:pt x="153976" y="1850619"/>
                  </a:lnTo>
                  <a:lnTo>
                    <a:pt x="167777" y="1832021"/>
                  </a:lnTo>
                  <a:lnTo>
                    <a:pt x="181577" y="1813559"/>
                  </a:lnTo>
                  <a:lnTo>
                    <a:pt x="195377" y="1795231"/>
                  </a:lnTo>
                  <a:lnTo>
                    <a:pt x="209178" y="1777038"/>
                  </a:lnTo>
                  <a:lnTo>
                    <a:pt x="222978" y="1758979"/>
                  </a:lnTo>
                  <a:lnTo>
                    <a:pt x="236779" y="1741052"/>
                  </a:lnTo>
                  <a:lnTo>
                    <a:pt x="250579" y="1723258"/>
                  </a:lnTo>
                  <a:lnTo>
                    <a:pt x="264379" y="1705596"/>
                  </a:lnTo>
                  <a:lnTo>
                    <a:pt x="278180" y="1688064"/>
                  </a:lnTo>
                  <a:lnTo>
                    <a:pt x="291980" y="1670663"/>
                  </a:lnTo>
                  <a:lnTo>
                    <a:pt x="305780" y="1653391"/>
                  </a:lnTo>
                  <a:lnTo>
                    <a:pt x="319581" y="1636249"/>
                  </a:lnTo>
                  <a:lnTo>
                    <a:pt x="333381" y="1619235"/>
                  </a:lnTo>
                  <a:lnTo>
                    <a:pt x="347182" y="1602348"/>
                  </a:lnTo>
                  <a:lnTo>
                    <a:pt x="360982" y="1585589"/>
                  </a:lnTo>
                  <a:lnTo>
                    <a:pt x="374782" y="1568957"/>
                  </a:lnTo>
                  <a:lnTo>
                    <a:pt x="388583" y="1552451"/>
                  </a:lnTo>
                  <a:lnTo>
                    <a:pt x="402383" y="1536070"/>
                  </a:lnTo>
                  <a:lnTo>
                    <a:pt x="416184" y="1519815"/>
                  </a:lnTo>
                  <a:lnTo>
                    <a:pt x="429984" y="1503682"/>
                  </a:lnTo>
                  <a:lnTo>
                    <a:pt x="443784" y="1487670"/>
                  </a:lnTo>
                  <a:lnTo>
                    <a:pt x="457585" y="1471776"/>
                  </a:lnTo>
                  <a:lnTo>
                    <a:pt x="471385" y="1455997"/>
                  </a:lnTo>
                  <a:lnTo>
                    <a:pt x="485186" y="1440332"/>
                  </a:lnTo>
                  <a:lnTo>
                    <a:pt x="498986" y="1424777"/>
                  </a:lnTo>
                  <a:lnTo>
                    <a:pt x="512786" y="1409330"/>
                  </a:lnTo>
                  <a:lnTo>
                    <a:pt x="526587" y="1393989"/>
                  </a:lnTo>
                  <a:lnTo>
                    <a:pt x="540387" y="1378752"/>
                  </a:lnTo>
                  <a:lnTo>
                    <a:pt x="554188" y="1363617"/>
                  </a:lnTo>
                  <a:lnTo>
                    <a:pt x="567988" y="1348581"/>
                  </a:lnTo>
                  <a:lnTo>
                    <a:pt x="581788" y="1333642"/>
                  </a:lnTo>
                  <a:lnTo>
                    <a:pt x="595589" y="1318798"/>
                  </a:lnTo>
                  <a:lnTo>
                    <a:pt x="609389" y="1304047"/>
                  </a:lnTo>
                  <a:lnTo>
                    <a:pt x="623190" y="1289387"/>
                  </a:lnTo>
                  <a:lnTo>
                    <a:pt x="636990" y="1274818"/>
                  </a:lnTo>
                  <a:lnTo>
                    <a:pt x="650790" y="1260336"/>
                  </a:lnTo>
                  <a:lnTo>
                    <a:pt x="664591" y="1245941"/>
                  </a:lnTo>
                  <a:lnTo>
                    <a:pt x="678391" y="1231632"/>
                  </a:lnTo>
                  <a:lnTo>
                    <a:pt x="692192" y="1217407"/>
                  </a:lnTo>
                  <a:lnTo>
                    <a:pt x="705992" y="1203267"/>
                  </a:lnTo>
                  <a:lnTo>
                    <a:pt x="719792" y="1189211"/>
                  </a:lnTo>
                  <a:lnTo>
                    <a:pt x="733593" y="1175239"/>
                  </a:lnTo>
                  <a:lnTo>
                    <a:pt x="747393" y="1161351"/>
                  </a:lnTo>
                  <a:lnTo>
                    <a:pt x="761193" y="1147549"/>
                  </a:lnTo>
                  <a:lnTo>
                    <a:pt x="774994" y="1133833"/>
                  </a:lnTo>
                  <a:lnTo>
                    <a:pt x="788794" y="1120205"/>
                  </a:lnTo>
                  <a:lnTo>
                    <a:pt x="802595" y="1106666"/>
                  </a:lnTo>
                  <a:lnTo>
                    <a:pt x="816395" y="1093218"/>
                  </a:lnTo>
                  <a:lnTo>
                    <a:pt x="830195" y="1079862"/>
                  </a:lnTo>
                  <a:lnTo>
                    <a:pt x="843996" y="1066600"/>
                  </a:lnTo>
                  <a:lnTo>
                    <a:pt x="857796" y="1053434"/>
                  </a:lnTo>
                  <a:lnTo>
                    <a:pt x="871597" y="1040365"/>
                  </a:lnTo>
                  <a:lnTo>
                    <a:pt x="885397" y="1027393"/>
                  </a:lnTo>
                  <a:lnTo>
                    <a:pt x="899197" y="1014519"/>
                  </a:lnTo>
                  <a:lnTo>
                    <a:pt x="912998" y="1001742"/>
                  </a:lnTo>
                  <a:lnTo>
                    <a:pt x="926798" y="989062"/>
                  </a:lnTo>
                  <a:lnTo>
                    <a:pt x="940599" y="976476"/>
                  </a:lnTo>
                  <a:lnTo>
                    <a:pt x="954399" y="963983"/>
                  </a:lnTo>
                  <a:lnTo>
                    <a:pt x="968199" y="951580"/>
                  </a:lnTo>
                  <a:lnTo>
                    <a:pt x="982000" y="939262"/>
                  </a:lnTo>
                  <a:lnTo>
                    <a:pt x="995800" y="927024"/>
                  </a:lnTo>
                  <a:lnTo>
                    <a:pt x="1009601" y="914862"/>
                  </a:lnTo>
                  <a:lnTo>
                    <a:pt x="1023401" y="902770"/>
                  </a:lnTo>
                  <a:lnTo>
                    <a:pt x="1037201" y="890741"/>
                  </a:lnTo>
                  <a:lnTo>
                    <a:pt x="1051002" y="878768"/>
                  </a:lnTo>
                  <a:lnTo>
                    <a:pt x="1064802" y="866844"/>
                  </a:lnTo>
                  <a:lnTo>
                    <a:pt x="1078603" y="854963"/>
                  </a:lnTo>
                  <a:lnTo>
                    <a:pt x="1092403" y="843118"/>
                  </a:lnTo>
                  <a:lnTo>
                    <a:pt x="1106203" y="831302"/>
                  </a:lnTo>
                  <a:lnTo>
                    <a:pt x="1120004" y="819510"/>
                  </a:lnTo>
                  <a:lnTo>
                    <a:pt x="1133804" y="807738"/>
                  </a:lnTo>
                  <a:lnTo>
                    <a:pt x="1147605" y="795980"/>
                  </a:lnTo>
                  <a:lnTo>
                    <a:pt x="1161405" y="784235"/>
                  </a:lnTo>
                  <a:lnTo>
                    <a:pt x="1175205" y="772499"/>
                  </a:lnTo>
                  <a:lnTo>
                    <a:pt x="1189006" y="760770"/>
                  </a:lnTo>
                  <a:lnTo>
                    <a:pt x="1202806" y="749049"/>
                  </a:lnTo>
                  <a:lnTo>
                    <a:pt x="1216607" y="737332"/>
                  </a:lnTo>
                  <a:lnTo>
                    <a:pt x="1230407" y="725621"/>
                  </a:lnTo>
                  <a:lnTo>
                    <a:pt x="1244207" y="713915"/>
                  </a:lnTo>
                  <a:lnTo>
                    <a:pt x="1258008" y="702214"/>
                  </a:lnTo>
                  <a:lnTo>
                    <a:pt x="1271808" y="690517"/>
                  </a:lnTo>
                  <a:lnTo>
                    <a:pt x="1285608" y="678824"/>
                  </a:lnTo>
                  <a:lnTo>
                    <a:pt x="1299409" y="667136"/>
                  </a:lnTo>
                  <a:lnTo>
                    <a:pt x="1313209" y="655452"/>
                  </a:lnTo>
                  <a:lnTo>
                    <a:pt x="1327010" y="643771"/>
                  </a:lnTo>
                  <a:lnTo>
                    <a:pt x="1340810" y="632093"/>
                  </a:lnTo>
                  <a:lnTo>
                    <a:pt x="1354610" y="620418"/>
                  </a:lnTo>
                  <a:lnTo>
                    <a:pt x="1368411" y="608745"/>
                  </a:lnTo>
                  <a:lnTo>
                    <a:pt x="1382211" y="597073"/>
                  </a:lnTo>
                  <a:lnTo>
                    <a:pt x="1396012" y="585402"/>
                  </a:lnTo>
                  <a:lnTo>
                    <a:pt x="1409812" y="573730"/>
                  </a:lnTo>
                  <a:lnTo>
                    <a:pt x="1423612" y="562056"/>
                  </a:lnTo>
                  <a:lnTo>
                    <a:pt x="1437413" y="550381"/>
                  </a:lnTo>
                  <a:lnTo>
                    <a:pt x="1451213" y="538701"/>
                  </a:lnTo>
                  <a:lnTo>
                    <a:pt x="1465014" y="527018"/>
                  </a:lnTo>
                  <a:lnTo>
                    <a:pt x="1478814" y="515330"/>
                  </a:lnTo>
                  <a:lnTo>
                    <a:pt x="1492614" y="503640"/>
                  </a:lnTo>
                  <a:lnTo>
                    <a:pt x="1506415" y="491948"/>
                  </a:lnTo>
                  <a:lnTo>
                    <a:pt x="1520215" y="480255"/>
                  </a:lnTo>
                  <a:lnTo>
                    <a:pt x="1534016" y="468560"/>
                  </a:lnTo>
                  <a:lnTo>
                    <a:pt x="1547816" y="456866"/>
                  </a:lnTo>
                  <a:lnTo>
                    <a:pt x="1561616" y="445173"/>
                  </a:lnTo>
                  <a:lnTo>
                    <a:pt x="1575417" y="433480"/>
                  </a:lnTo>
                  <a:lnTo>
                    <a:pt x="1589217" y="421789"/>
                  </a:lnTo>
                  <a:lnTo>
                    <a:pt x="1603018" y="410100"/>
                  </a:lnTo>
                  <a:lnTo>
                    <a:pt x="1616818" y="398413"/>
                  </a:lnTo>
                  <a:lnTo>
                    <a:pt x="1630618" y="386729"/>
                  </a:lnTo>
                  <a:lnTo>
                    <a:pt x="1644419" y="375048"/>
                  </a:lnTo>
                  <a:lnTo>
                    <a:pt x="1658219" y="363370"/>
                  </a:lnTo>
                  <a:lnTo>
                    <a:pt x="1672020" y="351696"/>
                  </a:lnTo>
                  <a:lnTo>
                    <a:pt x="1685820" y="340025"/>
                  </a:lnTo>
                  <a:lnTo>
                    <a:pt x="1699620" y="328359"/>
                  </a:lnTo>
                  <a:lnTo>
                    <a:pt x="1713421" y="316697"/>
                  </a:lnTo>
                  <a:lnTo>
                    <a:pt x="1727221" y="305039"/>
                  </a:lnTo>
                  <a:lnTo>
                    <a:pt x="1741021" y="293385"/>
                  </a:lnTo>
                  <a:lnTo>
                    <a:pt x="1754822" y="281735"/>
                  </a:lnTo>
                  <a:lnTo>
                    <a:pt x="1768622" y="270090"/>
                  </a:lnTo>
                  <a:lnTo>
                    <a:pt x="1782423" y="258448"/>
                  </a:lnTo>
                  <a:lnTo>
                    <a:pt x="1796223" y="246810"/>
                  </a:lnTo>
                  <a:lnTo>
                    <a:pt x="1810023" y="235175"/>
                  </a:lnTo>
                  <a:lnTo>
                    <a:pt x="1823824" y="223542"/>
                  </a:lnTo>
                  <a:lnTo>
                    <a:pt x="1837624" y="211910"/>
                  </a:lnTo>
                  <a:lnTo>
                    <a:pt x="1851425" y="200279"/>
                  </a:lnTo>
                  <a:lnTo>
                    <a:pt x="1865225" y="188647"/>
                  </a:lnTo>
                  <a:lnTo>
                    <a:pt x="1879025" y="177013"/>
                  </a:lnTo>
                  <a:lnTo>
                    <a:pt x="1892826" y="165375"/>
                  </a:lnTo>
                  <a:lnTo>
                    <a:pt x="1906626" y="153730"/>
                  </a:lnTo>
                  <a:lnTo>
                    <a:pt x="1920427" y="142077"/>
                  </a:lnTo>
                  <a:lnTo>
                    <a:pt x="1934227" y="130413"/>
                  </a:lnTo>
                  <a:lnTo>
                    <a:pt x="1948027" y="118734"/>
                  </a:lnTo>
                  <a:lnTo>
                    <a:pt x="1961828" y="107036"/>
                  </a:lnTo>
                  <a:lnTo>
                    <a:pt x="1975628" y="95315"/>
                  </a:lnTo>
                  <a:lnTo>
                    <a:pt x="1989429" y="83566"/>
                  </a:lnTo>
                  <a:lnTo>
                    <a:pt x="2003229" y="71784"/>
                  </a:lnTo>
                  <a:lnTo>
                    <a:pt x="2017029" y="59962"/>
                  </a:lnTo>
                  <a:lnTo>
                    <a:pt x="2030830" y="48094"/>
                  </a:lnTo>
                  <a:lnTo>
                    <a:pt x="2044630" y="36173"/>
                  </a:lnTo>
                  <a:lnTo>
                    <a:pt x="2058431" y="24189"/>
                  </a:lnTo>
                  <a:lnTo>
                    <a:pt x="2072231" y="12134"/>
                  </a:lnTo>
                  <a:lnTo>
                    <a:pt x="2086031" y="0"/>
                  </a:lnTo>
                  <a:lnTo>
                    <a:pt x="2086031" y="195152"/>
                  </a:lnTo>
                  <a:lnTo>
                    <a:pt x="2072231" y="202360"/>
                  </a:lnTo>
                  <a:lnTo>
                    <a:pt x="2058431" y="209757"/>
                  </a:lnTo>
                  <a:lnTo>
                    <a:pt x="2044630" y="217328"/>
                  </a:lnTo>
                  <a:lnTo>
                    <a:pt x="2030830" y="225058"/>
                  </a:lnTo>
                  <a:lnTo>
                    <a:pt x="2017029" y="232933"/>
                  </a:lnTo>
                  <a:lnTo>
                    <a:pt x="2003229" y="240941"/>
                  </a:lnTo>
                  <a:lnTo>
                    <a:pt x="1989429" y="249069"/>
                  </a:lnTo>
                  <a:lnTo>
                    <a:pt x="1975628" y="257307"/>
                  </a:lnTo>
                  <a:lnTo>
                    <a:pt x="1961828" y="265645"/>
                  </a:lnTo>
                  <a:lnTo>
                    <a:pt x="1948027" y="274073"/>
                  </a:lnTo>
                  <a:lnTo>
                    <a:pt x="1934227" y="282584"/>
                  </a:lnTo>
                  <a:lnTo>
                    <a:pt x="1920427" y="291170"/>
                  </a:lnTo>
                  <a:lnTo>
                    <a:pt x="1906626" y="299823"/>
                  </a:lnTo>
                  <a:lnTo>
                    <a:pt x="1892826" y="308538"/>
                  </a:lnTo>
                  <a:lnTo>
                    <a:pt x="1879025" y="317309"/>
                  </a:lnTo>
                  <a:lnTo>
                    <a:pt x="1865225" y="326131"/>
                  </a:lnTo>
                  <a:lnTo>
                    <a:pt x="1851425" y="334999"/>
                  </a:lnTo>
                  <a:lnTo>
                    <a:pt x="1837624" y="343909"/>
                  </a:lnTo>
                  <a:lnTo>
                    <a:pt x="1823824" y="352857"/>
                  </a:lnTo>
                  <a:lnTo>
                    <a:pt x="1810023" y="361840"/>
                  </a:lnTo>
                  <a:lnTo>
                    <a:pt x="1796223" y="370855"/>
                  </a:lnTo>
                  <a:lnTo>
                    <a:pt x="1782423" y="379899"/>
                  </a:lnTo>
                  <a:lnTo>
                    <a:pt x="1768622" y="388970"/>
                  </a:lnTo>
                  <a:lnTo>
                    <a:pt x="1754822" y="398066"/>
                  </a:lnTo>
                  <a:lnTo>
                    <a:pt x="1741021" y="407184"/>
                  </a:lnTo>
                  <a:lnTo>
                    <a:pt x="1727221" y="416324"/>
                  </a:lnTo>
                  <a:lnTo>
                    <a:pt x="1713421" y="425483"/>
                  </a:lnTo>
                  <a:lnTo>
                    <a:pt x="1699620" y="434660"/>
                  </a:lnTo>
                  <a:lnTo>
                    <a:pt x="1685820" y="443854"/>
                  </a:lnTo>
                  <a:lnTo>
                    <a:pt x="1672020" y="453063"/>
                  </a:lnTo>
                  <a:lnTo>
                    <a:pt x="1658219" y="462288"/>
                  </a:lnTo>
                  <a:lnTo>
                    <a:pt x="1644419" y="471527"/>
                  </a:lnTo>
                  <a:lnTo>
                    <a:pt x="1630618" y="480779"/>
                  </a:lnTo>
                  <a:lnTo>
                    <a:pt x="1616818" y="490045"/>
                  </a:lnTo>
                  <a:lnTo>
                    <a:pt x="1603018" y="499322"/>
                  </a:lnTo>
                  <a:lnTo>
                    <a:pt x="1589217" y="508612"/>
                  </a:lnTo>
                  <a:lnTo>
                    <a:pt x="1575417" y="517913"/>
                  </a:lnTo>
                  <a:lnTo>
                    <a:pt x="1561616" y="527226"/>
                  </a:lnTo>
                  <a:lnTo>
                    <a:pt x="1547816" y="536550"/>
                  </a:lnTo>
                  <a:lnTo>
                    <a:pt x="1534016" y="545886"/>
                  </a:lnTo>
                  <a:lnTo>
                    <a:pt x="1520215" y="555233"/>
                  </a:lnTo>
                  <a:lnTo>
                    <a:pt x="1506415" y="564591"/>
                  </a:lnTo>
                  <a:lnTo>
                    <a:pt x="1492614" y="573962"/>
                  </a:lnTo>
                  <a:lnTo>
                    <a:pt x="1478814" y="583344"/>
                  </a:lnTo>
                  <a:lnTo>
                    <a:pt x="1465014" y="592739"/>
                  </a:lnTo>
                  <a:lnTo>
                    <a:pt x="1451213" y="602147"/>
                  </a:lnTo>
                  <a:lnTo>
                    <a:pt x="1437413" y="611570"/>
                  </a:lnTo>
                  <a:lnTo>
                    <a:pt x="1423612" y="621012"/>
                  </a:lnTo>
                  <a:lnTo>
                    <a:pt x="1409812" y="630477"/>
                  </a:lnTo>
                  <a:lnTo>
                    <a:pt x="1396012" y="639970"/>
                  </a:lnTo>
                  <a:lnTo>
                    <a:pt x="1382211" y="649497"/>
                  </a:lnTo>
                  <a:lnTo>
                    <a:pt x="1368411" y="659063"/>
                  </a:lnTo>
                  <a:lnTo>
                    <a:pt x="1354610" y="668672"/>
                  </a:lnTo>
                  <a:lnTo>
                    <a:pt x="1340810" y="678330"/>
                  </a:lnTo>
                  <a:lnTo>
                    <a:pt x="1327010" y="688043"/>
                  </a:lnTo>
                  <a:lnTo>
                    <a:pt x="1313209" y="697816"/>
                  </a:lnTo>
                  <a:lnTo>
                    <a:pt x="1299409" y="707655"/>
                  </a:lnTo>
                  <a:lnTo>
                    <a:pt x="1285608" y="717565"/>
                  </a:lnTo>
                  <a:lnTo>
                    <a:pt x="1271808" y="727552"/>
                  </a:lnTo>
                  <a:lnTo>
                    <a:pt x="1258008" y="737622"/>
                  </a:lnTo>
                  <a:lnTo>
                    <a:pt x="1244207" y="747782"/>
                  </a:lnTo>
                  <a:lnTo>
                    <a:pt x="1230407" y="758036"/>
                  </a:lnTo>
                  <a:lnTo>
                    <a:pt x="1216607" y="768392"/>
                  </a:lnTo>
                  <a:lnTo>
                    <a:pt x="1202806" y="778854"/>
                  </a:lnTo>
                  <a:lnTo>
                    <a:pt x="1189006" y="789429"/>
                  </a:lnTo>
                  <a:lnTo>
                    <a:pt x="1175205" y="800123"/>
                  </a:lnTo>
                  <a:lnTo>
                    <a:pt x="1161405" y="810939"/>
                  </a:lnTo>
                  <a:lnTo>
                    <a:pt x="1147605" y="821882"/>
                  </a:lnTo>
                  <a:lnTo>
                    <a:pt x="1133804" y="832957"/>
                  </a:lnTo>
                  <a:lnTo>
                    <a:pt x="1120004" y="844166"/>
                  </a:lnTo>
                  <a:lnTo>
                    <a:pt x="1106203" y="855512"/>
                  </a:lnTo>
                  <a:lnTo>
                    <a:pt x="1092403" y="866995"/>
                  </a:lnTo>
                  <a:lnTo>
                    <a:pt x="1078603" y="878618"/>
                  </a:lnTo>
                  <a:lnTo>
                    <a:pt x="1064802" y="890379"/>
                  </a:lnTo>
                  <a:lnTo>
                    <a:pt x="1051002" y="902278"/>
                  </a:lnTo>
                  <a:lnTo>
                    <a:pt x="1037201" y="914315"/>
                  </a:lnTo>
                  <a:lnTo>
                    <a:pt x="1023401" y="926490"/>
                  </a:lnTo>
                  <a:lnTo>
                    <a:pt x="1009601" y="938801"/>
                  </a:lnTo>
                  <a:lnTo>
                    <a:pt x="995800" y="951250"/>
                  </a:lnTo>
                  <a:lnTo>
                    <a:pt x="982000" y="963835"/>
                  </a:lnTo>
                  <a:lnTo>
                    <a:pt x="968199" y="976559"/>
                  </a:lnTo>
                  <a:lnTo>
                    <a:pt x="954399" y="989424"/>
                  </a:lnTo>
                  <a:lnTo>
                    <a:pt x="940599" y="1002431"/>
                  </a:lnTo>
                  <a:lnTo>
                    <a:pt x="926798" y="1015584"/>
                  </a:lnTo>
                  <a:lnTo>
                    <a:pt x="912998" y="1028887"/>
                  </a:lnTo>
                  <a:lnTo>
                    <a:pt x="899197" y="1042346"/>
                  </a:lnTo>
                  <a:lnTo>
                    <a:pt x="885397" y="1055965"/>
                  </a:lnTo>
                  <a:lnTo>
                    <a:pt x="871597" y="1069752"/>
                  </a:lnTo>
                  <a:lnTo>
                    <a:pt x="857796" y="1083712"/>
                  </a:lnTo>
                  <a:lnTo>
                    <a:pt x="843996" y="1097853"/>
                  </a:lnTo>
                  <a:lnTo>
                    <a:pt x="830195" y="1112184"/>
                  </a:lnTo>
                  <a:lnTo>
                    <a:pt x="816395" y="1126711"/>
                  </a:lnTo>
                  <a:lnTo>
                    <a:pt x="802595" y="1141444"/>
                  </a:lnTo>
                  <a:lnTo>
                    <a:pt x="788794" y="1156391"/>
                  </a:lnTo>
                  <a:lnTo>
                    <a:pt x="774994" y="1171560"/>
                  </a:lnTo>
                  <a:lnTo>
                    <a:pt x="761193" y="1186960"/>
                  </a:lnTo>
                  <a:lnTo>
                    <a:pt x="747393" y="1202597"/>
                  </a:lnTo>
                  <a:lnTo>
                    <a:pt x="733593" y="1218482"/>
                  </a:lnTo>
                  <a:lnTo>
                    <a:pt x="719792" y="1234620"/>
                  </a:lnTo>
                  <a:lnTo>
                    <a:pt x="705992" y="1251019"/>
                  </a:lnTo>
                  <a:lnTo>
                    <a:pt x="692192" y="1267687"/>
                  </a:lnTo>
                  <a:lnTo>
                    <a:pt x="678391" y="1284630"/>
                  </a:lnTo>
                  <a:lnTo>
                    <a:pt x="664591" y="1301853"/>
                  </a:lnTo>
                  <a:lnTo>
                    <a:pt x="650790" y="1319364"/>
                  </a:lnTo>
                  <a:lnTo>
                    <a:pt x="636990" y="1337169"/>
                  </a:lnTo>
                  <a:lnTo>
                    <a:pt x="623190" y="1355272"/>
                  </a:lnTo>
                  <a:lnTo>
                    <a:pt x="609389" y="1373680"/>
                  </a:lnTo>
                  <a:lnTo>
                    <a:pt x="595589" y="1392397"/>
                  </a:lnTo>
                  <a:lnTo>
                    <a:pt x="581788" y="1411430"/>
                  </a:lnTo>
                  <a:lnTo>
                    <a:pt x="567988" y="1430784"/>
                  </a:lnTo>
                  <a:lnTo>
                    <a:pt x="554188" y="1450463"/>
                  </a:lnTo>
                  <a:lnTo>
                    <a:pt x="540387" y="1470472"/>
                  </a:lnTo>
                  <a:lnTo>
                    <a:pt x="526587" y="1490818"/>
                  </a:lnTo>
                  <a:lnTo>
                    <a:pt x="512786" y="1511504"/>
                  </a:lnTo>
                  <a:lnTo>
                    <a:pt x="498986" y="1532537"/>
                  </a:lnTo>
                  <a:lnTo>
                    <a:pt x="485186" y="1553921"/>
                  </a:lnTo>
                  <a:lnTo>
                    <a:pt x="471385" y="1575661"/>
                  </a:lnTo>
                  <a:lnTo>
                    <a:pt x="457585" y="1597763"/>
                  </a:lnTo>
                  <a:lnTo>
                    <a:pt x="443784" y="1620231"/>
                  </a:lnTo>
                  <a:lnTo>
                    <a:pt x="429984" y="1643071"/>
                  </a:lnTo>
                  <a:lnTo>
                    <a:pt x="416184" y="1666289"/>
                  </a:lnTo>
                  <a:lnTo>
                    <a:pt x="402383" y="1689889"/>
                  </a:lnTo>
                  <a:lnTo>
                    <a:pt x="388583" y="1713876"/>
                  </a:lnTo>
                  <a:lnTo>
                    <a:pt x="374782" y="1738250"/>
                  </a:lnTo>
                  <a:lnTo>
                    <a:pt x="360982" y="1763010"/>
                  </a:lnTo>
                  <a:lnTo>
                    <a:pt x="347182" y="1788157"/>
                  </a:lnTo>
                  <a:lnTo>
                    <a:pt x="333381" y="1813688"/>
                  </a:lnTo>
                  <a:lnTo>
                    <a:pt x="319581" y="1839605"/>
                  </a:lnTo>
                  <a:lnTo>
                    <a:pt x="305780" y="1865905"/>
                  </a:lnTo>
                  <a:lnTo>
                    <a:pt x="291980" y="1892588"/>
                  </a:lnTo>
                  <a:lnTo>
                    <a:pt x="278180" y="1919653"/>
                  </a:lnTo>
                  <a:lnTo>
                    <a:pt x="264379" y="1947100"/>
                  </a:lnTo>
                  <a:lnTo>
                    <a:pt x="250579" y="1974929"/>
                  </a:lnTo>
                  <a:lnTo>
                    <a:pt x="236779" y="2003137"/>
                  </a:lnTo>
                  <a:lnTo>
                    <a:pt x="222978" y="2031725"/>
                  </a:lnTo>
                  <a:lnTo>
                    <a:pt x="209178" y="2060692"/>
                  </a:lnTo>
                  <a:lnTo>
                    <a:pt x="205963" y="2067528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029739" y="4019066"/>
              <a:ext cx="2086031" cy="2067528"/>
            </a:xfrm>
            <a:custGeom>
              <a:avLst/>
              <a:pathLst>
                <a:path w="2086031" h="2067528">
                  <a:moveTo>
                    <a:pt x="0" y="2067528"/>
                  </a:moveTo>
                  <a:lnTo>
                    <a:pt x="2172" y="2064337"/>
                  </a:lnTo>
                  <a:lnTo>
                    <a:pt x="15972" y="2044205"/>
                  </a:lnTo>
                  <a:lnTo>
                    <a:pt x="29773" y="2024215"/>
                  </a:lnTo>
                  <a:lnTo>
                    <a:pt x="43573" y="2004368"/>
                  </a:lnTo>
                  <a:lnTo>
                    <a:pt x="57373" y="1984661"/>
                  </a:lnTo>
                  <a:lnTo>
                    <a:pt x="71174" y="1965095"/>
                  </a:lnTo>
                  <a:lnTo>
                    <a:pt x="84974" y="1945669"/>
                  </a:lnTo>
                  <a:lnTo>
                    <a:pt x="98775" y="1926382"/>
                  </a:lnTo>
                  <a:lnTo>
                    <a:pt x="112575" y="1907235"/>
                  </a:lnTo>
                  <a:lnTo>
                    <a:pt x="126375" y="1888226"/>
                  </a:lnTo>
                  <a:lnTo>
                    <a:pt x="140176" y="1869354"/>
                  </a:lnTo>
                  <a:lnTo>
                    <a:pt x="153976" y="1850619"/>
                  </a:lnTo>
                  <a:lnTo>
                    <a:pt x="167777" y="1832021"/>
                  </a:lnTo>
                  <a:lnTo>
                    <a:pt x="181577" y="1813559"/>
                  </a:lnTo>
                  <a:lnTo>
                    <a:pt x="195377" y="1795231"/>
                  </a:lnTo>
                  <a:lnTo>
                    <a:pt x="209178" y="1777038"/>
                  </a:lnTo>
                  <a:lnTo>
                    <a:pt x="222978" y="1758979"/>
                  </a:lnTo>
                  <a:lnTo>
                    <a:pt x="236779" y="1741052"/>
                  </a:lnTo>
                  <a:lnTo>
                    <a:pt x="250579" y="1723258"/>
                  </a:lnTo>
                  <a:lnTo>
                    <a:pt x="264379" y="1705596"/>
                  </a:lnTo>
                  <a:lnTo>
                    <a:pt x="278180" y="1688064"/>
                  </a:lnTo>
                  <a:lnTo>
                    <a:pt x="291980" y="1670663"/>
                  </a:lnTo>
                  <a:lnTo>
                    <a:pt x="305780" y="1653391"/>
                  </a:lnTo>
                  <a:lnTo>
                    <a:pt x="319581" y="1636249"/>
                  </a:lnTo>
                  <a:lnTo>
                    <a:pt x="333381" y="1619235"/>
                  </a:lnTo>
                  <a:lnTo>
                    <a:pt x="347182" y="1602348"/>
                  </a:lnTo>
                  <a:lnTo>
                    <a:pt x="360982" y="1585589"/>
                  </a:lnTo>
                  <a:lnTo>
                    <a:pt x="374782" y="1568957"/>
                  </a:lnTo>
                  <a:lnTo>
                    <a:pt x="388583" y="1552451"/>
                  </a:lnTo>
                  <a:lnTo>
                    <a:pt x="402383" y="1536070"/>
                  </a:lnTo>
                  <a:lnTo>
                    <a:pt x="416184" y="1519815"/>
                  </a:lnTo>
                  <a:lnTo>
                    <a:pt x="429984" y="1503682"/>
                  </a:lnTo>
                  <a:lnTo>
                    <a:pt x="443784" y="1487670"/>
                  </a:lnTo>
                  <a:lnTo>
                    <a:pt x="457585" y="1471776"/>
                  </a:lnTo>
                  <a:lnTo>
                    <a:pt x="471385" y="1455997"/>
                  </a:lnTo>
                  <a:lnTo>
                    <a:pt x="485186" y="1440332"/>
                  </a:lnTo>
                  <a:lnTo>
                    <a:pt x="498986" y="1424777"/>
                  </a:lnTo>
                  <a:lnTo>
                    <a:pt x="512786" y="1409330"/>
                  </a:lnTo>
                  <a:lnTo>
                    <a:pt x="526587" y="1393989"/>
                  </a:lnTo>
                  <a:lnTo>
                    <a:pt x="540387" y="1378752"/>
                  </a:lnTo>
                  <a:lnTo>
                    <a:pt x="554188" y="1363617"/>
                  </a:lnTo>
                  <a:lnTo>
                    <a:pt x="567988" y="1348581"/>
                  </a:lnTo>
                  <a:lnTo>
                    <a:pt x="581788" y="1333642"/>
                  </a:lnTo>
                  <a:lnTo>
                    <a:pt x="595589" y="1318798"/>
                  </a:lnTo>
                  <a:lnTo>
                    <a:pt x="609389" y="1304047"/>
                  </a:lnTo>
                  <a:lnTo>
                    <a:pt x="623190" y="1289387"/>
                  </a:lnTo>
                  <a:lnTo>
                    <a:pt x="636990" y="1274818"/>
                  </a:lnTo>
                  <a:lnTo>
                    <a:pt x="650790" y="1260336"/>
                  </a:lnTo>
                  <a:lnTo>
                    <a:pt x="664591" y="1245941"/>
                  </a:lnTo>
                  <a:lnTo>
                    <a:pt x="678391" y="1231632"/>
                  </a:lnTo>
                  <a:lnTo>
                    <a:pt x="692192" y="1217407"/>
                  </a:lnTo>
                  <a:lnTo>
                    <a:pt x="705992" y="1203267"/>
                  </a:lnTo>
                  <a:lnTo>
                    <a:pt x="719792" y="1189211"/>
                  </a:lnTo>
                  <a:lnTo>
                    <a:pt x="733593" y="1175239"/>
                  </a:lnTo>
                  <a:lnTo>
                    <a:pt x="747393" y="1161351"/>
                  </a:lnTo>
                  <a:lnTo>
                    <a:pt x="761193" y="1147549"/>
                  </a:lnTo>
                  <a:lnTo>
                    <a:pt x="774994" y="1133833"/>
                  </a:lnTo>
                  <a:lnTo>
                    <a:pt x="788794" y="1120205"/>
                  </a:lnTo>
                  <a:lnTo>
                    <a:pt x="802595" y="1106666"/>
                  </a:lnTo>
                  <a:lnTo>
                    <a:pt x="816395" y="1093218"/>
                  </a:lnTo>
                  <a:lnTo>
                    <a:pt x="830195" y="1079862"/>
                  </a:lnTo>
                  <a:lnTo>
                    <a:pt x="843996" y="1066600"/>
                  </a:lnTo>
                  <a:lnTo>
                    <a:pt x="857796" y="1053434"/>
                  </a:lnTo>
                  <a:lnTo>
                    <a:pt x="871597" y="1040365"/>
                  </a:lnTo>
                  <a:lnTo>
                    <a:pt x="885397" y="1027393"/>
                  </a:lnTo>
                  <a:lnTo>
                    <a:pt x="899197" y="1014519"/>
                  </a:lnTo>
                  <a:lnTo>
                    <a:pt x="912998" y="1001742"/>
                  </a:lnTo>
                  <a:lnTo>
                    <a:pt x="926798" y="989062"/>
                  </a:lnTo>
                  <a:lnTo>
                    <a:pt x="940599" y="976476"/>
                  </a:lnTo>
                  <a:lnTo>
                    <a:pt x="954399" y="963983"/>
                  </a:lnTo>
                  <a:lnTo>
                    <a:pt x="968199" y="951580"/>
                  </a:lnTo>
                  <a:lnTo>
                    <a:pt x="982000" y="939262"/>
                  </a:lnTo>
                  <a:lnTo>
                    <a:pt x="995800" y="927024"/>
                  </a:lnTo>
                  <a:lnTo>
                    <a:pt x="1009601" y="914862"/>
                  </a:lnTo>
                  <a:lnTo>
                    <a:pt x="1023401" y="902770"/>
                  </a:lnTo>
                  <a:lnTo>
                    <a:pt x="1037201" y="890741"/>
                  </a:lnTo>
                  <a:lnTo>
                    <a:pt x="1051002" y="878768"/>
                  </a:lnTo>
                  <a:lnTo>
                    <a:pt x="1064802" y="866844"/>
                  </a:lnTo>
                  <a:lnTo>
                    <a:pt x="1078603" y="854963"/>
                  </a:lnTo>
                  <a:lnTo>
                    <a:pt x="1092403" y="843118"/>
                  </a:lnTo>
                  <a:lnTo>
                    <a:pt x="1106203" y="831302"/>
                  </a:lnTo>
                  <a:lnTo>
                    <a:pt x="1120004" y="819510"/>
                  </a:lnTo>
                  <a:lnTo>
                    <a:pt x="1133804" y="807738"/>
                  </a:lnTo>
                  <a:lnTo>
                    <a:pt x="1147605" y="795980"/>
                  </a:lnTo>
                  <a:lnTo>
                    <a:pt x="1161405" y="784235"/>
                  </a:lnTo>
                  <a:lnTo>
                    <a:pt x="1175205" y="772499"/>
                  </a:lnTo>
                  <a:lnTo>
                    <a:pt x="1189006" y="760770"/>
                  </a:lnTo>
                  <a:lnTo>
                    <a:pt x="1202806" y="749049"/>
                  </a:lnTo>
                  <a:lnTo>
                    <a:pt x="1216607" y="737332"/>
                  </a:lnTo>
                  <a:lnTo>
                    <a:pt x="1230407" y="725621"/>
                  </a:lnTo>
                  <a:lnTo>
                    <a:pt x="1244207" y="713915"/>
                  </a:lnTo>
                  <a:lnTo>
                    <a:pt x="1258008" y="702214"/>
                  </a:lnTo>
                  <a:lnTo>
                    <a:pt x="1271808" y="690517"/>
                  </a:lnTo>
                  <a:lnTo>
                    <a:pt x="1285608" y="678824"/>
                  </a:lnTo>
                  <a:lnTo>
                    <a:pt x="1299409" y="667136"/>
                  </a:lnTo>
                  <a:lnTo>
                    <a:pt x="1313209" y="655452"/>
                  </a:lnTo>
                  <a:lnTo>
                    <a:pt x="1327010" y="643771"/>
                  </a:lnTo>
                  <a:lnTo>
                    <a:pt x="1340810" y="632093"/>
                  </a:lnTo>
                  <a:lnTo>
                    <a:pt x="1354610" y="620418"/>
                  </a:lnTo>
                  <a:lnTo>
                    <a:pt x="1368411" y="608745"/>
                  </a:lnTo>
                  <a:lnTo>
                    <a:pt x="1382211" y="597073"/>
                  </a:lnTo>
                  <a:lnTo>
                    <a:pt x="1396012" y="585402"/>
                  </a:lnTo>
                  <a:lnTo>
                    <a:pt x="1409812" y="573730"/>
                  </a:lnTo>
                  <a:lnTo>
                    <a:pt x="1423612" y="562056"/>
                  </a:lnTo>
                  <a:lnTo>
                    <a:pt x="1437413" y="550381"/>
                  </a:lnTo>
                  <a:lnTo>
                    <a:pt x="1451213" y="538701"/>
                  </a:lnTo>
                  <a:lnTo>
                    <a:pt x="1465014" y="527018"/>
                  </a:lnTo>
                  <a:lnTo>
                    <a:pt x="1478814" y="515330"/>
                  </a:lnTo>
                  <a:lnTo>
                    <a:pt x="1492614" y="503640"/>
                  </a:lnTo>
                  <a:lnTo>
                    <a:pt x="1506415" y="491948"/>
                  </a:lnTo>
                  <a:lnTo>
                    <a:pt x="1520215" y="480255"/>
                  </a:lnTo>
                  <a:lnTo>
                    <a:pt x="1534016" y="468560"/>
                  </a:lnTo>
                  <a:lnTo>
                    <a:pt x="1547816" y="456866"/>
                  </a:lnTo>
                  <a:lnTo>
                    <a:pt x="1561616" y="445173"/>
                  </a:lnTo>
                  <a:lnTo>
                    <a:pt x="1575417" y="433480"/>
                  </a:lnTo>
                  <a:lnTo>
                    <a:pt x="1589217" y="421789"/>
                  </a:lnTo>
                  <a:lnTo>
                    <a:pt x="1603018" y="410100"/>
                  </a:lnTo>
                  <a:lnTo>
                    <a:pt x="1616818" y="398413"/>
                  </a:lnTo>
                  <a:lnTo>
                    <a:pt x="1630618" y="386729"/>
                  </a:lnTo>
                  <a:lnTo>
                    <a:pt x="1644419" y="375048"/>
                  </a:lnTo>
                  <a:lnTo>
                    <a:pt x="1658219" y="363370"/>
                  </a:lnTo>
                  <a:lnTo>
                    <a:pt x="1672020" y="351696"/>
                  </a:lnTo>
                  <a:lnTo>
                    <a:pt x="1685820" y="340025"/>
                  </a:lnTo>
                  <a:lnTo>
                    <a:pt x="1699620" y="328359"/>
                  </a:lnTo>
                  <a:lnTo>
                    <a:pt x="1713421" y="316697"/>
                  </a:lnTo>
                  <a:lnTo>
                    <a:pt x="1727221" y="305039"/>
                  </a:lnTo>
                  <a:lnTo>
                    <a:pt x="1741021" y="293385"/>
                  </a:lnTo>
                  <a:lnTo>
                    <a:pt x="1754822" y="281735"/>
                  </a:lnTo>
                  <a:lnTo>
                    <a:pt x="1768622" y="270090"/>
                  </a:lnTo>
                  <a:lnTo>
                    <a:pt x="1782423" y="258448"/>
                  </a:lnTo>
                  <a:lnTo>
                    <a:pt x="1796223" y="246810"/>
                  </a:lnTo>
                  <a:lnTo>
                    <a:pt x="1810023" y="235175"/>
                  </a:lnTo>
                  <a:lnTo>
                    <a:pt x="1823824" y="223542"/>
                  </a:lnTo>
                  <a:lnTo>
                    <a:pt x="1837624" y="211910"/>
                  </a:lnTo>
                  <a:lnTo>
                    <a:pt x="1851425" y="200279"/>
                  </a:lnTo>
                  <a:lnTo>
                    <a:pt x="1865225" y="188647"/>
                  </a:lnTo>
                  <a:lnTo>
                    <a:pt x="1879025" y="177013"/>
                  </a:lnTo>
                  <a:lnTo>
                    <a:pt x="1892826" y="165375"/>
                  </a:lnTo>
                  <a:lnTo>
                    <a:pt x="1906626" y="153730"/>
                  </a:lnTo>
                  <a:lnTo>
                    <a:pt x="1920427" y="142077"/>
                  </a:lnTo>
                  <a:lnTo>
                    <a:pt x="1934227" y="130413"/>
                  </a:lnTo>
                  <a:lnTo>
                    <a:pt x="1948027" y="118734"/>
                  </a:lnTo>
                  <a:lnTo>
                    <a:pt x="1961828" y="107036"/>
                  </a:lnTo>
                  <a:lnTo>
                    <a:pt x="1975628" y="95315"/>
                  </a:lnTo>
                  <a:lnTo>
                    <a:pt x="1989429" y="83566"/>
                  </a:lnTo>
                  <a:lnTo>
                    <a:pt x="2003229" y="71784"/>
                  </a:lnTo>
                  <a:lnTo>
                    <a:pt x="2017029" y="59962"/>
                  </a:lnTo>
                  <a:lnTo>
                    <a:pt x="2030830" y="48094"/>
                  </a:lnTo>
                  <a:lnTo>
                    <a:pt x="2044630" y="36173"/>
                  </a:lnTo>
                  <a:lnTo>
                    <a:pt x="2058431" y="24189"/>
                  </a:lnTo>
                  <a:lnTo>
                    <a:pt x="2072231" y="12134"/>
                  </a:lnTo>
                  <a:lnTo>
                    <a:pt x="2086031" y="0"/>
                  </a:lnTo>
                  <a:lnTo>
                    <a:pt x="2086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235702" y="4214219"/>
              <a:ext cx="1880068" cy="1872376"/>
            </a:xfrm>
            <a:custGeom>
              <a:avLst/>
              <a:pathLst>
                <a:path w="1880068" h="1872376">
                  <a:moveTo>
                    <a:pt x="1880068" y="0"/>
                  </a:moveTo>
                  <a:lnTo>
                    <a:pt x="1880068" y="0"/>
                  </a:lnTo>
                  <a:lnTo>
                    <a:pt x="1866267" y="7208"/>
                  </a:lnTo>
                  <a:lnTo>
                    <a:pt x="1852467" y="14605"/>
                  </a:lnTo>
                  <a:lnTo>
                    <a:pt x="1838666" y="22176"/>
                  </a:lnTo>
                  <a:lnTo>
                    <a:pt x="1824866" y="29906"/>
                  </a:lnTo>
                  <a:lnTo>
                    <a:pt x="1811066" y="37781"/>
                  </a:lnTo>
                  <a:lnTo>
                    <a:pt x="1797265" y="45788"/>
                  </a:lnTo>
                  <a:lnTo>
                    <a:pt x="1783465" y="53917"/>
                  </a:lnTo>
                  <a:lnTo>
                    <a:pt x="1769664" y="62155"/>
                  </a:lnTo>
                  <a:lnTo>
                    <a:pt x="1755864" y="70493"/>
                  </a:lnTo>
                  <a:lnTo>
                    <a:pt x="1742064" y="78921"/>
                  </a:lnTo>
                  <a:lnTo>
                    <a:pt x="1728263" y="87432"/>
                  </a:lnTo>
                  <a:lnTo>
                    <a:pt x="1714463" y="96018"/>
                  </a:lnTo>
                  <a:lnTo>
                    <a:pt x="1700663" y="104671"/>
                  </a:lnTo>
                  <a:lnTo>
                    <a:pt x="1686862" y="113386"/>
                  </a:lnTo>
                  <a:lnTo>
                    <a:pt x="1673062" y="122157"/>
                  </a:lnTo>
                  <a:lnTo>
                    <a:pt x="1659261" y="130979"/>
                  </a:lnTo>
                  <a:lnTo>
                    <a:pt x="1645461" y="139846"/>
                  </a:lnTo>
                  <a:lnTo>
                    <a:pt x="1631661" y="148756"/>
                  </a:lnTo>
                  <a:lnTo>
                    <a:pt x="1617860" y="157705"/>
                  </a:lnTo>
                  <a:lnTo>
                    <a:pt x="1604060" y="166688"/>
                  </a:lnTo>
                  <a:lnTo>
                    <a:pt x="1590259" y="175703"/>
                  </a:lnTo>
                  <a:lnTo>
                    <a:pt x="1576459" y="184747"/>
                  </a:lnTo>
                  <a:lnTo>
                    <a:pt x="1562659" y="193818"/>
                  </a:lnTo>
                  <a:lnTo>
                    <a:pt x="1548858" y="202914"/>
                  </a:lnTo>
                  <a:lnTo>
                    <a:pt x="1535058" y="212032"/>
                  </a:lnTo>
                  <a:lnTo>
                    <a:pt x="1521257" y="221171"/>
                  </a:lnTo>
                  <a:lnTo>
                    <a:pt x="1507457" y="230330"/>
                  </a:lnTo>
                  <a:lnTo>
                    <a:pt x="1493657" y="239507"/>
                  </a:lnTo>
                  <a:lnTo>
                    <a:pt x="1479856" y="248701"/>
                  </a:lnTo>
                  <a:lnTo>
                    <a:pt x="1466056" y="257911"/>
                  </a:lnTo>
                  <a:lnTo>
                    <a:pt x="1452255" y="267136"/>
                  </a:lnTo>
                  <a:lnTo>
                    <a:pt x="1438455" y="276375"/>
                  </a:lnTo>
                  <a:lnTo>
                    <a:pt x="1424655" y="285627"/>
                  </a:lnTo>
                  <a:lnTo>
                    <a:pt x="1410854" y="294892"/>
                  </a:lnTo>
                  <a:lnTo>
                    <a:pt x="1397054" y="304170"/>
                  </a:lnTo>
                  <a:lnTo>
                    <a:pt x="1383253" y="313460"/>
                  </a:lnTo>
                  <a:lnTo>
                    <a:pt x="1369453" y="322761"/>
                  </a:lnTo>
                  <a:lnTo>
                    <a:pt x="1355653" y="332074"/>
                  </a:lnTo>
                  <a:lnTo>
                    <a:pt x="1341852" y="341398"/>
                  </a:lnTo>
                  <a:lnTo>
                    <a:pt x="1328052" y="350733"/>
                  </a:lnTo>
                  <a:lnTo>
                    <a:pt x="1314251" y="360080"/>
                  </a:lnTo>
                  <a:lnTo>
                    <a:pt x="1300451" y="369439"/>
                  </a:lnTo>
                  <a:lnTo>
                    <a:pt x="1286651" y="378809"/>
                  </a:lnTo>
                  <a:lnTo>
                    <a:pt x="1272850" y="388192"/>
                  </a:lnTo>
                  <a:lnTo>
                    <a:pt x="1259050" y="397587"/>
                  </a:lnTo>
                  <a:lnTo>
                    <a:pt x="1245249" y="406995"/>
                  </a:lnTo>
                  <a:lnTo>
                    <a:pt x="1231449" y="416418"/>
                  </a:lnTo>
                  <a:lnTo>
                    <a:pt x="1217649" y="425859"/>
                  </a:lnTo>
                  <a:lnTo>
                    <a:pt x="1203848" y="435324"/>
                  </a:lnTo>
                  <a:lnTo>
                    <a:pt x="1190048" y="444818"/>
                  </a:lnTo>
                  <a:lnTo>
                    <a:pt x="1176248" y="454345"/>
                  </a:lnTo>
                  <a:lnTo>
                    <a:pt x="1162447" y="463910"/>
                  </a:lnTo>
                  <a:lnTo>
                    <a:pt x="1148647" y="473519"/>
                  </a:lnTo>
                  <a:lnTo>
                    <a:pt x="1134846" y="483178"/>
                  </a:lnTo>
                  <a:lnTo>
                    <a:pt x="1121046" y="492891"/>
                  </a:lnTo>
                  <a:lnTo>
                    <a:pt x="1107246" y="502664"/>
                  </a:lnTo>
                  <a:lnTo>
                    <a:pt x="1093445" y="512502"/>
                  </a:lnTo>
                  <a:lnTo>
                    <a:pt x="1079645" y="522412"/>
                  </a:lnTo>
                  <a:lnTo>
                    <a:pt x="1065844" y="532400"/>
                  </a:lnTo>
                  <a:lnTo>
                    <a:pt x="1052044" y="542470"/>
                  </a:lnTo>
                  <a:lnTo>
                    <a:pt x="1038244" y="552629"/>
                  </a:lnTo>
                  <a:lnTo>
                    <a:pt x="1024443" y="562884"/>
                  </a:lnTo>
                  <a:lnTo>
                    <a:pt x="1010643" y="573239"/>
                  </a:lnTo>
                  <a:lnTo>
                    <a:pt x="996842" y="583702"/>
                  </a:lnTo>
                  <a:lnTo>
                    <a:pt x="983042" y="594277"/>
                  </a:lnTo>
                  <a:lnTo>
                    <a:pt x="969242" y="604970"/>
                  </a:lnTo>
                  <a:lnTo>
                    <a:pt x="955441" y="615786"/>
                  </a:lnTo>
                  <a:lnTo>
                    <a:pt x="941641" y="626730"/>
                  </a:lnTo>
                  <a:lnTo>
                    <a:pt x="927840" y="637805"/>
                  </a:lnTo>
                  <a:lnTo>
                    <a:pt x="914040" y="649014"/>
                  </a:lnTo>
                  <a:lnTo>
                    <a:pt x="900240" y="660360"/>
                  </a:lnTo>
                  <a:lnTo>
                    <a:pt x="886439" y="671843"/>
                  </a:lnTo>
                  <a:lnTo>
                    <a:pt x="872639" y="683465"/>
                  </a:lnTo>
                  <a:lnTo>
                    <a:pt x="858838" y="695226"/>
                  </a:lnTo>
                  <a:lnTo>
                    <a:pt x="845038" y="707126"/>
                  </a:lnTo>
                  <a:lnTo>
                    <a:pt x="831238" y="719163"/>
                  </a:lnTo>
                  <a:lnTo>
                    <a:pt x="817437" y="731337"/>
                  </a:lnTo>
                  <a:lnTo>
                    <a:pt x="803637" y="743649"/>
                  </a:lnTo>
                  <a:lnTo>
                    <a:pt x="789836" y="756097"/>
                  </a:lnTo>
                  <a:lnTo>
                    <a:pt x="776036" y="768683"/>
                  </a:lnTo>
                  <a:lnTo>
                    <a:pt x="762236" y="781407"/>
                  </a:lnTo>
                  <a:lnTo>
                    <a:pt x="748435" y="794271"/>
                  </a:lnTo>
                  <a:lnTo>
                    <a:pt x="734635" y="807278"/>
                  </a:lnTo>
                  <a:lnTo>
                    <a:pt x="720835" y="820432"/>
                  </a:lnTo>
                  <a:lnTo>
                    <a:pt x="707034" y="833735"/>
                  </a:lnTo>
                  <a:lnTo>
                    <a:pt x="693234" y="847194"/>
                  </a:lnTo>
                  <a:lnTo>
                    <a:pt x="679433" y="860813"/>
                  </a:lnTo>
                  <a:lnTo>
                    <a:pt x="665633" y="874599"/>
                  </a:lnTo>
                  <a:lnTo>
                    <a:pt x="651833" y="888559"/>
                  </a:lnTo>
                  <a:lnTo>
                    <a:pt x="638032" y="902701"/>
                  </a:lnTo>
                  <a:lnTo>
                    <a:pt x="624232" y="917031"/>
                  </a:lnTo>
                  <a:lnTo>
                    <a:pt x="610431" y="931559"/>
                  </a:lnTo>
                  <a:lnTo>
                    <a:pt x="596631" y="946292"/>
                  </a:lnTo>
                  <a:lnTo>
                    <a:pt x="582831" y="961239"/>
                  </a:lnTo>
                  <a:lnTo>
                    <a:pt x="569030" y="976408"/>
                  </a:lnTo>
                  <a:lnTo>
                    <a:pt x="555230" y="991807"/>
                  </a:lnTo>
                  <a:lnTo>
                    <a:pt x="541429" y="1007445"/>
                  </a:lnTo>
                  <a:lnTo>
                    <a:pt x="527629" y="1023329"/>
                  </a:lnTo>
                  <a:lnTo>
                    <a:pt x="513829" y="1039468"/>
                  </a:lnTo>
                  <a:lnTo>
                    <a:pt x="500028" y="1055867"/>
                  </a:lnTo>
                  <a:lnTo>
                    <a:pt x="486228" y="1072535"/>
                  </a:lnTo>
                  <a:lnTo>
                    <a:pt x="472427" y="1089477"/>
                  </a:lnTo>
                  <a:lnTo>
                    <a:pt x="458627" y="1106701"/>
                  </a:lnTo>
                  <a:lnTo>
                    <a:pt x="444827" y="1124212"/>
                  </a:lnTo>
                  <a:lnTo>
                    <a:pt x="431026" y="1142016"/>
                  </a:lnTo>
                  <a:lnTo>
                    <a:pt x="417226" y="1160120"/>
                  </a:lnTo>
                  <a:lnTo>
                    <a:pt x="403425" y="1178527"/>
                  </a:lnTo>
                  <a:lnTo>
                    <a:pt x="389625" y="1197245"/>
                  </a:lnTo>
                  <a:lnTo>
                    <a:pt x="375825" y="1216278"/>
                  </a:lnTo>
                  <a:lnTo>
                    <a:pt x="362024" y="1235631"/>
                  </a:lnTo>
                  <a:lnTo>
                    <a:pt x="348224" y="1255310"/>
                  </a:lnTo>
                  <a:lnTo>
                    <a:pt x="334423" y="1275320"/>
                  </a:lnTo>
                  <a:lnTo>
                    <a:pt x="320623" y="1295666"/>
                  </a:lnTo>
                  <a:lnTo>
                    <a:pt x="306823" y="1316352"/>
                  </a:lnTo>
                  <a:lnTo>
                    <a:pt x="293022" y="1337385"/>
                  </a:lnTo>
                  <a:lnTo>
                    <a:pt x="279222" y="1358769"/>
                  </a:lnTo>
                  <a:lnTo>
                    <a:pt x="265422" y="1380509"/>
                  </a:lnTo>
                  <a:lnTo>
                    <a:pt x="251621" y="1402610"/>
                  </a:lnTo>
                  <a:lnTo>
                    <a:pt x="237821" y="1425079"/>
                  </a:lnTo>
                  <a:lnTo>
                    <a:pt x="224020" y="1447919"/>
                  </a:lnTo>
                  <a:lnTo>
                    <a:pt x="210220" y="1471136"/>
                  </a:lnTo>
                  <a:lnTo>
                    <a:pt x="196420" y="1494736"/>
                  </a:lnTo>
                  <a:lnTo>
                    <a:pt x="182619" y="1518723"/>
                  </a:lnTo>
                  <a:lnTo>
                    <a:pt x="168819" y="1543097"/>
                  </a:lnTo>
                  <a:lnTo>
                    <a:pt x="155018" y="1567858"/>
                  </a:lnTo>
                  <a:lnTo>
                    <a:pt x="141218" y="1593004"/>
                  </a:lnTo>
                  <a:lnTo>
                    <a:pt x="127418" y="1618536"/>
                  </a:lnTo>
                  <a:lnTo>
                    <a:pt x="113617" y="1644452"/>
                  </a:lnTo>
                  <a:lnTo>
                    <a:pt x="99817" y="1670752"/>
                  </a:lnTo>
                  <a:lnTo>
                    <a:pt x="86016" y="1697435"/>
                  </a:lnTo>
                  <a:lnTo>
                    <a:pt x="72216" y="1724501"/>
                  </a:lnTo>
                  <a:lnTo>
                    <a:pt x="58416" y="1751948"/>
                  </a:lnTo>
                  <a:lnTo>
                    <a:pt x="44615" y="1779776"/>
                  </a:lnTo>
                  <a:lnTo>
                    <a:pt x="30815" y="1807985"/>
                  </a:lnTo>
                  <a:lnTo>
                    <a:pt x="17014" y="1836573"/>
                  </a:lnTo>
                  <a:lnTo>
                    <a:pt x="3214" y="1865540"/>
                  </a:lnTo>
                  <a:lnTo>
                    <a:pt x="0" y="18723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324057" y="4006655"/>
              <a:ext cx="1791713" cy="2079939"/>
            </a:xfrm>
            <a:custGeom>
              <a:avLst/>
              <a:pathLst>
                <a:path w="1791713" h="2079939">
                  <a:moveTo>
                    <a:pt x="0" y="2079939"/>
                  </a:moveTo>
                  <a:lnTo>
                    <a:pt x="11462" y="2058373"/>
                  </a:lnTo>
                  <a:lnTo>
                    <a:pt x="25263" y="2032683"/>
                  </a:lnTo>
                  <a:lnTo>
                    <a:pt x="39063" y="2007266"/>
                  </a:lnTo>
                  <a:lnTo>
                    <a:pt x="52863" y="1982125"/>
                  </a:lnTo>
                  <a:lnTo>
                    <a:pt x="66664" y="1957258"/>
                  </a:lnTo>
                  <a:lnTo>
                    <a:pt x="80464" y="1932668"/>
                  </a:lnTo>
                  <a:lnTo>
                    <a:pt x="94264" y="1908354"/>
                  </a:lnTo>
                  <a:lnTo>
                    <a:pt x="108065" y="1884318"/>
                  </a:lnTo>
                  <a:lnTo>
                    <a:pt x="121865" y="1860560"/>
                  </a:lnTo>
                  <a:lnTo>
                    <a:pt x="135666" y="1837075"/>
                  </a:lnTo>
                  <a:lnTo>
                    <a:pt x="149466" y="1813861"/>
                  </a:lnTo>
                  <a:lnTo>
                    <a:pt x="163266" y="1790912"/>
                  </a:lnTo>
                  <a:lnTo>
                    <a:pt x="177067" y="1768225"/>
                  </a:lnTo>
                  <a:lnTo>
                    <a:pt x="190867" y="1745795"/>
                  </a:lnTo>
                  <a:lnTo>
                    <a:pt x="204668" y="1723619"/>
                  </a:lnTo>
                  <a:lnTo>
                    <a:pt x="218468" y="1701692"/>
                  </a:lnTo>
                  <a:lnTo>
                    <a:pt x="232268" y="1680010"/>
                  </a:lnTo>
                  <a:lnTo>
                    <a:pt x="246069" y="1658569"/>
                  </a:lnTo>
                  <a:lnTo>
                    <a:pt x="259869" y="1637365"/>
                  </a:lnTo>
                  <a:lnTo>
                    <a:pt x="273670" y="1616394"/>
                  </a:lnTo>
                  <a:lnTo>
                    <a:pt x="287470" y="1595651"/>
                  </a:lnTo>
                  <a:lnTo>
                    <a:pt x="301270" y="1575132"/>
                  </a:lnTo>
                  <a:lnTo>
                    <a:pt x="315071" y="1554834"/>
                  </a:lnTo>
                  <a:lnTo>
                    <a:pt x="328871" y="1534751"/>
                  </a:lnTo>
                  <a:lnTo>
                    <a:pt x="342672" y="1514881"/>
                  </a:lnTo>
                  <a:lnTo>
                    <a:pt x="356472" y="1495218"/>
                  </a:lnTo>
                  <a:lnTo>
                    <a:pt x="370272" y="1475759"/>
                  </a:lnTo>
                  <a:lnTo>
                    <a:pt x="384073" y="1456500"/>
                  </a:lnTo>
                  <a:lnTo>
                    <a:pt x="397873" y="1437437"/>
                  </a:lnTo>
                  <a:lnTo>
                    <a:pt x="411674" y="1418566"/>
                  </a:lnTo>
                  <a:lnTo>
                    <a:pt x="425474" y="1399883"/>
                  </a:lnTo>
                  <a:lnTo>
                    <a:pt x="439274" y="1381384"/>
                  </a:lnTo>
                  <a:lnTo>
                    <a:pt x="453075" y="1363068"/>
                  </a:lnTo>
                  <a:lnTo>
                    <a:pt x="466875" y="1344930"/>
                  </a:lnTo>
                  <a:lnTo>
                    <a:pt x="480676" y="1326968"/>
                  </a:lnTo>
                  <a:lnTo>
                    <a:pt x="494476" y="1309179"/>
                  </a:lnTo>
                  <a:lnTo>
                    <a:pt x="508276" y="1291562"/>
                  </a:lnTo>
                  <a:lnTo>
                    <a:pt x="522077" y="1274116"/>
                  </a:lnTo>
                  <a:lnTo>
                    <a:pt x="535877" y="1256839"/>
                  </a:lnTo>
                  <a:lnTo>
                    <a:pt x="549677" y="1239730"/>
                  </a:lnTo>
                  <a:lnTo>
                    <a:pt x="563478" y="1222791"/>
                  </a:lnTo>
                  <a:lnTo>
                    <a:pt x="577278" y="1206020"/>
                  </a:lnTo>
                  <a:lnTo>
                    <a:pt x="591079" y="1189419"/>
                  </a:lnTo>
                  <a:lnTo>
                    <a:pt x="604879" y="1172989"/>
                  </a:lnTo>
                  <a:lnTo>
                    <a:pt x="618679" y="1156730"/>
                  </a:lnTo>
                  <a:lnTo>
                    <a:pt x="632480" y="1140643"/>
                  </a:lnTo>
                  <a:lnTo>
                    <a:pt x="646280" y="1124729"/>
                  </a:lnTo>
                  <a:lnTo>
                    <a:pt x="660081" y="1108988"/>
                  </a:lnTo>
                  <a:lnTo>
                    <a:pt x="673881" y="1093419"/>
                  </a:lnTo>
                  <a:lnTo>
                    <a:pt x="687681" y="1078022"/>
                  </a:lnTo>
                  <a:lnTo>
                    <a:pt x="701482" y="1062794"/>
                  </a:lnTo>
                  <a:lnTo>
                    <a:pt x="715282" y="1047733"/>
                  </a:lnTo>
                  <a:lnTo>
                    <a:pt x="729083" y="1032836"/>
                  </a:lnTo>
                  <a:lnTo>
                    <a:pt x="742883" y="1018098"/>
                  </a:lnTo>
                  <a:lnTo>
                    <a:pt x="756683" y="1003514"/>
                  </a:lnTo>
                  <a:lnTo>
                    <a:pt x="770484" y="989077"/>
                  </a:lnTo>
                  <a:lnTo>
                    <a:pt x="784284" y="974780"/>
                  </a:lnTo>
                  <a:lnTo>
                    <a:pt x="798085" y="960615"/>
                  </a:lnTo>
                  <a:lnTo>
                    <a:pt x="811885" y="946573"/>
                  </a:lnTo>
                  <a:lnTo>
                    <a:pt x="825685" y="932644"/>
                  </a:lnTo>
                  <a:lnTo>
                    <a:pt x="839486" y="918818"/>
                  </a:lnTo>
                  <a:lnTo>
                    <a:pt x="853286" y="905085"/>
                  </a:lnTo>
                  <a:lnTo>
                    <a:pt x="867087" y="891433"/>
                  </a:lnTo>
                  <a:lnTo>
                    <a:pt x="880887" y="877853"/>
                  </a:lnTo>
                  <a:lnTo>
                    <a:pt x="894687" y="864334"/>
                  </a:lnTo>
                  <a:lnTo>
                    <a:pt x="908488" y="850867"/>
                  </a:lnTo>
                  <a:lnTo>
                    <a:pt x="922288" y="837444"/>
                  </a:lnTo>
                  <a:lnTo>
                    <a:pt x="936089" y="824058"/>
                  </a:lnTo>
                  <a:lnTo>
                    <a:pt x="949889" y="810703"/>
                  </a:lnTo>
                  <a:lnTo>
                    <a:pt x="963689" y="797373"/>
                  </a:lnTo>
                  <a:lnTo>
                    <a:pt x="977490" y="784065"/>
                  </a:lnTo>
                  <a:lnTo>
                    <a:pt x="991290" y="770776"/>
                  </a:lnTo>
                  <a:lnTo>
                    <a:pt x="1005090" y="757502"/>
                  </a:lnTo>
                  <a:lnTo>
                    <a:pt x="1018891" y="744242"/>
                  </a:lnTo>
                  <a:lnTo>
                    <a:pt x="1032691" y="730994"/>
                  </a:lnTo>
                  <a:lnTo>
                    <a:pt x="1046492" y="717755"/>
                  </a:lnTo>
                  <a:lnTo>
                    <a:pt x="1060292" y="704524"/>
                  </a:lnTo>
                  <a:lnTo>
                    <a:pt x="1074092" y="691299"/>
                  </a:lnTo>
                  <a:lnTo>
                    <a:pt x="1087893" y="678077"/>
                  </a:lnTo>
                  <a:lnTo>
                    <a:pt x="1101693" y="664857"/>
                  </a:lnTo>
                  <a:lnTo>
                    <a:pt x="1115494" y="651636"/>
                  </a:lnTo>
                  <a:lnTo>
                    <a:pt x="1129294" y="638411"/>
                  </a:lnTo>
                  <a:lnTo>
                    <a:pt x="1143094" y="625181"/>
                  </a:lnTo>
                  <a:lnTo>
                    <a:pt x="1156895" y="611941"/>
                  </a:lnTo>
                  <a:lnTo>
                    <a:pt x="1170695" y="598690"/>
                  </a:lnTo>
                  <a:lnTo>
                    <a:pt x="1184496" y="585429"/>
                  </a:lnTo>
                  <a:lnTo>
                    <a:pt x="1198296" y="572159"/>
                  </a:lnTo>
                  <a:lnTo>
                    <a:pt x="1212096" y="558882"/>
                  </a:lnTo>
                  <a:lnTo>
                    <a:pt x="1225897" y="545597"/>
                  </a:lnTo>
                  <a:lnTo>
                    <a:pt x="1239697" y="532307"/>
                  </a:lnTo>
                  <a:lnTo>
                    <a:pt x="1253498" y="519012"/>
                  </a:lnTo>
                  <a:lnTo>
                    <a:pt x="1267298" y="505713"/>
                  </a:lnTo>
                  <a:lnTo>
                    <a:pt x="1281098" y="492410"/>
                  </a:lnTo>
                  <a:lnTo>
                    <a:pt x="1294899" y="479104"/>
                  </a:lnTo>
                  <a:lnTo>
                    <a:pt x="1308699" y="465795"/>
                  </a:lnTo>
                  <a:lnTo>
                    <a:pt x="1322500" y="452484"/>
                  </a:lnTo>
                  <a:lnTo>
                    <a:pt x="1336300" y="439171"/>
                  </a:lnTo>
                  <a:lnTo>
                    <a:pt x="1350100" y="425857"/>
                  </a:lnTo>
                  <a:lnTo>
                    <a:pt x="1363901" y="412541"/>
                  </a:lnTo>
                  <a:lnTo>
                    <a:pt x="1377701" y="399225"/>
                  </a:lnTo>
                  <a:lnTo>
                    <a:pt x="1391502" y="385907"/>
                  </a:lnTo>
                  <a:lnTo>
                    <a:pt x="1405302" y="372589"/>
                  </a:lnTo>
                  <a:lnTo>
                    <a:pt x="1419102" y="359271"/>
                  </a:lnTo>
                  <a:lnTo>
                    <a:pt x="1432903" y="345953"/>
                  </a:lnTo>
                  <a:lnTo>
                    <a:pt x="1446703" y="332634"/>
                  </a:lnTo>
                  <a:lnTo>
                    <a:pt x="1460504" y="319316"/>
                  </a:lnTo>
                  <a:lnTo>
                    <a:pt x="1474304" y="305998"/>
                  </a:lnTo>
                  <a:lnTo>
                    <a:pt x="1488104" y="292681"/>
                  </a:lnTo>
                  <a:lnTo>
                    <a:pt x="1501905" y="279364"/>
                  </a:lnTo>
                  <a:lnTo>
                    <a:pt x="1515705" y="266047"/>
                  </a:lnTo>
                  <a:lnTo>
                    <a:pt x="1529505" y="252732"/>
                  </a:lnTo>
                  <a:lnTo>
                    <a:pt x="1543306" y="239417"/>
                  </a:lnTo>
                  <a:lnTo>
                    <a:pt x="1557106" y="226104"/>
                  </a:lnTo>
                  <a:lnTo>
                    <a:pt x="1570907" y="212791"/>
                  </a:lnTo>
                  <a:lnTo>
                    <a:pt x="1584707" y="199480"/>
                  </a:lnTo>
                  <a:lnTo>
                    <a:pt x="1598507" y="186170"/>
                  </a:lnTo>
                  <a:lnTo>
                    <a:pt x="1612308" y="172861"/>
                  </a:lnTo>
                  <a:lnTo>
                    <a:pt x="1626108" y="159553"/>
                  </a:lnTo>
                  <a:lnTo>
                    <a:pt x="1639909" y="146248"/>
                  </a:lnTo>
                  <a:lnTo>
                    <a:pt x="1653709" y="132943"/>
                  </a:lnTo>
                  <a:lnTo>
                    <a:pt x="1667509" y="119640"/>
                  </a:lnTo>
                  <a:lnTo>
                    <a:pt x="1681310" y="106339"/>
                  </a:lnTo>
                  <a:lnTo>
                    <a:pt x="1695110" y="93040"/>
                  </a:lnTo>
                  <a:lnTo>
                    <a:pt x="1708911" y="79743"/>
                  </a:lnTo>
                  <a:lnTo>
                    <a:pt x="1722711" y="66447"/>
                  </a:lnTo>
                  <a:lnTo>
                    <a:pt x="1736511" y="53153"/>
                  </a:lnTo>
                  <a:lnTo>
                    <a:pt x="1750312" y="39862"/>
                  </a:lnTo>
                  <a:lnTo>
                    <a:pt x="1764112" y="26572"/>
                  </a:lnTo>
                  <a:lnTo>
                    <a:pt x="1777913" y="13285"/>
                  </a:lnTo>
                  <a:lnTo>
                    <a:pt x="1791713" y="0"/>
                  </a:lnTo>
                  <a:lnTo>
                    <a:pt x="1791713" y="146094"/>
                  </a:lnTo>
                  <a:lnTo>
                    <a:pt x="1777913" y="157138"/>
                  </a:lnTo>
                  <a:lnTo>
                    <a:pt x="1764112" y="168187"/>
                  </a:lnTo>
                  <a:lnTo>
                    <a:pt x="1750312" y="179240"/>
                  </a:lnTo>
                  <a:lnTo>
                    <a:pt x="1736511" y="190298"/>
                  </a:lnTo>
                  <a:lnTo>
                    <a:pt x="1722711" y="201359"/>
                  </a:lnTo>
                  <a:lnTo>
                    <a:pt x="1708911" y="212425"/>
                  </a:lnTo>
                  <a:lnTo>
                    <a:pt x="1695110" y="223495"/>
                  </a:lnTo>
                  <a:lnTo>
                    <a:pt x="1681310" y="234569"/>
                  </a:lnTo>
                  <a:lnTo>
                    <a:pt x="1667509" y="245647"/>
                  </a:lnTo>
                  <a:lnTo>
                    <a:pt x="1653709" y="256728"/>
                  </a:lnTo>
                  <a:lnTo>
                    <a:pt x="1639909" y="267814"/>
                  </a:lnTo>
                  <a:lnTo>
                    <a:pt x="1626108" y="278903"/>
                  </a:lnTo>
                  <a:lnTo>
                    <a:pt x="1612308" y="289996"/>
                  </a:lnTo>
                  <a:lnTo>
                    <a:pt x="1598507" y="301092"/>
                  </a:lnTo>
                  <a:lnTo>
                    <a:pt x="1584707" y="312193"/>
                  </a:lnTo>
                  <a:lnTo>
                    <a:pt x="1570907" y="323297"/>
                  </a:lnTo>
                  <a:lnTo>
                    <a:pt x="1557106" y="334404"/>
                  </a:lnTo>
                  <a:lnTo>
                    <a:pt x="1543306" y="345516"/>
                  </a:lnTo>
                  <a:lnTo>
                    <a:pt x="1529505" y="356631"/>
                  </a:lnTo>
                  <a:lnTo>
                    <a:pt x="1515705" y="367750"/>
                  </a:lnTo>
                  <a:lnTo>
                    <a:pt x="1501905" y="378872"/>
                  </a:lnTo>
                  <a:lnTo>
                    <a:pt x="1488104" y="389999"/>
                  </a:lnTo>
                  <a:lnTo>
                    <a:pt x="1474304" y="401129"/>
                  </a:lnTo>
                  <a:lnTo>
                    <a:pt x="1460504" y="412264"/>
                  </a:lnTo>
                  <a:lnTo>
                    <a:pt x="1446703" y="423403"/>
                  </a:lnTo>
                  <a:lnTo>
                    <a:pt x="1432903" y="434546"/>
                  </a:lnTo>
                  <a:lnTo>
                    <a:pt x="1419102" y="445693"/>
                  </a:lnTo>
                  <a:lnTo>
                    <a:pt x="1405302" y="456845"/>
                  </a:lnTo>
                  <a:lnTo>
                    <a:pt x="1391502" y="468002"/>
                  </a:lnTo>
                  <a:lnTo>
                    <a:pt x="1377701" y="479164"/>
                  </a:lnTo>
                  <a:lnTo>
                    <a:pt x="1363901" y="490330"/>
                  </a:lnTo>
                  <a:lnTo>
                    <a:pt x="1350100" y="501502"/>
                  </a:lnTo>
                  <a:lnTo>
                    <a:pt x="1336300" y="512680"/>
                  </a:lnTo>
                  <a:lnTo>
                    <a:pt x="1322500" y="523864"/>
                  </a:lnTo>
                  <a:lnTo>
                    <a:pt x="1308699" y="535054"/>
                  </a:lnTo>
                  <a:lnTo>
                    <a:pt x="1294899" y="546250"/>
                  </a:lnTo>
                  <a:lnTo>
                    <a:pt x="1281098" y="557454"/>
                  </a:lnTo>
                  <a:lnTo>
                    <a:pt x="1267298" y="568665"/>
                  </a:lnTo>
                  <a:lnTo>
                    <a:pt x="1253498" y="579884"/>
                  </a:lnTo>
                  <a:lnTo>
                    <a:pt x="1239697" y="591112"/>
                  </a:lnTo>
                  <a:lnTo>
                    <a:pt x="1225897" y="602350"/>
                  </a:lnTo>
                  <a:lnTo>
                    <a:pt x="1212096" y="613598"/>
                  </a:lnTo>
                  <a:lnTo>
                    <a:pt x="1198296" y="624858"/>
                  </a:lnTo>
                  <a:lnTo>
                    <a:pt x="1184496" y="636129"/>
                  </a:lnTo>
                  <a:lnTo>
                    <a:pt x="1170695" y="647415"/>
                  </a:lnTo>
                  <a:lnTo>
                    <a:pt x="1156895" y="658715"/>
                  </a:lnTo>
                  <a:lnTo>
                    <a:pt x="1143094" y="670034"/>
                  </a:lnTo>
                  <a:lnTo>
                    <a:pt x="1129294" y="681378"/>
                  </a:lnTo>
                  <a:lnTo>
                    <a:pt x="1115494" y="692755"/>
                  </a:lnTo>
                  <a:lnTo>
                    <a:pt x="1101693" y="704176"/>
                  </a:lnTo>
                  <a:lnTo>
                    <a:pt x="1087893" y="715647"/>
                  </a:lnTo>
                  <a:lnTo>
                    <a:pt x="1074092" y="727180"/>
                  </a:lnTo>
                  <a:lnTo>
                    <a:pt x="1060292" y="738782"/>
                  </a:lnTo>
                  <a:lnTo>
                    <a:pt x="1046492" y="750463"/>
                  </a:lnTo>
                  <a:lnTo>
                    <a:pt x="1032691" y="762233"/>
                  </a:lnTo>
                  <a:lnTo>
                    <a:pt x="1018891" y="774100"/>
                  </a:lnTo>
                  <a:lnTo>
                    <a:pt x="1005090" y="786076"/>
                  </a:lnTo>
                  <a:lnTo>
                    <a:pt x="991290" y="798169"/>
                  </a:lnTo>
                  <a:lnTo>
                    <a:pt x="977490" y="810388"/>
                  </a:lnTo>
                  <a:lnTo>
                    <a:pt x="963689" y="822741"/>
                  </a:lnTo>
                  <a:lnTo>
                    <a:pt x="949889" y="835239"/>
                  </a:lnTo>
                  <a:lnTo>
                    <a:pt x="936089" y="847886"/>
                  </a:lnTo>
                  <a:lnTo>
                    <a:pt x="922288" y="860692"/>
                  </a:lnTo>
                  <a:lnTo>
                    <a:pt x="908488" y="873659"/>
                  </a:lnTo>
                  <a:lnTo>
                    <a:pt x="894687" y="886794"/>
                  </a:lnTo>
                  <a:lnTo>
                    <a:pt x="880887" y="900099"/>
                  </a:lnTo>
                  <a:lnTo>
                    <a:pt x="867087" y="913576"/>
                  </a:lnTo>
                  <a:lnTo>
                    <a:pt x="853286" y="927227"/>
                  </a:lnTo>
                  <a:lnTo>
                    <a:pt x="839486" y="941054"/>
                  </a:lnTo>
                  <a:lnTo>
                    <a:pt x="825685" y="955056"/>
                  </a:lnTo>
                  <a:lnTo>
                    <a:pt x="811885" y="969235"/>
                  </a:lnTo>
                  <a:lnTo>
                    <a:pt x="798085" y="983591"/>
                  </a:lnTo>
                  <a:lnTo>
                    <a:pt x="784284" y="998127"/>
                  </a:lnTo>
                  <a:lnTo>
                    <a:pt x="770484" y="1012846"/>
                  </a:lnTo>
                  <a:lnTo>
                    <a:pt x="756683" y="1027750"/>
                  </a:lnTo>
                  <a:lnTo>
                    <a:pt x="742883" y="1042843"/>
                  </a:lnTo>
                  <a:lnTo>
                    <a:pt x="729083" y="1058131"/>
                  </a:lnTo>
                  <a:lnTo>
                    <a:pt x="715282" y="1073621"/>
                  </a:lnTo>
                  <a:lnTo>
                    <a:pt x="701482" y="1089318"/>
                  </a:lnTo>
                  <a:lnTo>
                    <a:pt x="687681" y="1105230"/>
                  </a:lnTo>
                  <a:lnTo>
                    <a:pt x="673881" y="1121368"/>
                  </a:lnTo>
                  <a:lnTo>
                    <a:pt x="660081" y="1137740"/>
                  </a:lnTo>
                  <a:lnTo>
                    <a:pt x="646280" y="1154357"/>
                  </a:lnTo>
                  <a:lnTo>
                    <a:pt x="632480" y="1171230"/>
                  </a:lnTo>
                  <a:lnTo>
                    <a:pt x="618679" y="1188370"/>
                  </a:lnTo>
                  <a:lnTo>
                    <a:pt x="604879" y="1205791"/>
                  </a:lnTo>
                  <a:lnTo>
                    <a:pt x="591079" y="1223502"/>
                  </a:lnTo>
                  <a:lnTo>
                    <a:pt x="577278" y="1241519"/>
                  </a:lnTo>
                  <a:lnTo>
                    <a:pt x="563478" y="1259851"/>
                  </a:lnTo>
                  <a:lnTo>
                    <a:pt x="549677" y="1278512"/>
                  </a:lnTo>
                  <a:lnTo>
                    <a:pt x="535877" y="1297514"/>
                  </a:lnTo>
                  <a:lnTo>
                    <a:pt x="522077" y="1316867"/>
                  </a:lnTo>
                  <a:lnTo>
                    <a:pt x="508276" y="1336583"/>
                  </a:lnTo>
                  <a:lnTo>
                    <a:pt x="494476" y="1356673"/>
                  </a:lnTo>
                  <a:lnTo>
                    <a:pt x="480676" y="1377145"/>
                  </a:lnTo>
                  <a:lnTo>
                    <a:pt x="466875" y="1398011"/>
                  </a:lnTo>
                  <a:lnTo>
                    <a:pt x="453075" y="1419279"/>
                  </a:lnTo>
                  <a:lnTo>
                    <a:pt x="439274" y="1440958"/>
                  </a:lnTo>
                  <a:lnTo>
                    <a:pt x="425474" y="1463057"/>
                  </a:lnTo>
                  <a:lnTo>
                    <a:pt x="411674" y="1485583"/>
                  </a:lnTo>
                  <a:lnTo>
                    <a:pt x="397873" y="1508546"/>
                  </a:lnTo>
                  <a:lnTo>
                    <a:pt x="384073" y="1531952"/>
                  </a:lnTo>
                  <a:lnTo>
                    <a:pt x="370272" y="1555809"/>
                  </a:lnTo>
                  <a:lnTo>
                    <a:pt x="356472" y="1580126"/>
                  </a:lnTo>
                  <a:lnTo>
                    <a:pt x="342672" y="1604910"/>
                  </a:lnTo>
                  <a:lnTo>
                    <a:pt x="328871" y="1630168"/>
                  </a:lnTo>
                  <a:lnTo>
                    <a:pt x="315071" y="1655907"/>
                  </a:lnTo>
                  <a:lnTo>
                    <a:pt x="301270" y="1682136"/>
                  </a:lnTo>
                  <a:lnTo>
                    <a:pt x="287470" y="1708862"/>
                  </a:lnTo>
                  <a:lnTo>
                    <a:pt x="273670" y="1736093"/>
                  </a:lnTo>
                  <a:lnTo>
                    <a:pt x="259869" y="1763835"/>
                  </a:lnTo>
                  <a:lnTo>
                    <a:pt x="246069" y="1792097"/>
                  </a:lnTo>
                  <a:lnTo>
                    <a:pt x="232268" y="1820886"/>
                  </a:lnTo>
                  <a:lnTo>
                    <a:pt x="218468" y="1850210"/>
                  </a:lnTo>
                  <a:lnTo>
                    <a:pt x="204668" y="1880076"/>
                  </a:lnTo>
                  <a:lnTo>
                    <a:pt x="190867" y="1910492"/>
                  </a:lnTo>
                  <a:lnTo>
                    <a:pt x="177067" y="1941466"/>
                  </a:lnTo>
                  <a:lnTo>
                    <a:pt x="163266" y="1973005"/>
                  </a:lnTo>
                  <a:lnTo>
                    <a:pt x="149466" y="2005118"/>
                  </a:lnTo>
                  <a:lnTo>
                    <a:pt x="135666" y="2037812"/>
                  </a:lnTo>
                  <a:lnTo>
                    <a:pt x="121865" y="2071095"/>
                  </a:lnTo>
                  <a:lnTo>
                    <a:pt x="118263" y="2079939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24057" y="4006655"/>
              <a:ext cx="1791713" cy="2079939"/>
            </a:xfrm>
            <a:custGeom>
              <a:avLst/>
              <a:pathLst>
                <a:path w="1791713" h="2079939">
                  <a:moveTo>
                    <a:pt x="0" y="2079939"/>
                  </a:moveTo>
                  <a:lnTo>
                    <a:pt x="11462" y="2058373"/>
                  </a:lnTo>
                  <a:lnTo>
                    <a:pt x="25263" y="2032683"/>
                  </a:lnTo>
                  <a:lnTo>
                    <a:pt x="39063" y="2007266"/>
                  </a:lnTo>
                  <a:lnTo>
                    <a:pt x="52863" y="1982125"/>
                  </a:lnTo>
                  <a:lnTo>
                    <a:pt x="66664" y="1957258"/>
                  </a:lnTo>
                  <a:lnTo>
                    <a:pt x="80464" y="1932668"/>
                  </a:lnTo>
                  <a:lnTo>
                    <a:pt x="94264" y="1908354"/>
                  </a:lnTo>
                  <a:lnTo>
                    <a:pt x="108065" y="1884318"/>
                  </a:lnTo>
                  <a:lnTo>
                    <a:pt x="121865" y="1860560"/>
                  </a:lnTo>
                  <a:lnTo>
                    <a:pt x="135666" y="1837075"/>
                  </a:lnTo>
                  <a:lnTo>
                    <a:pt x="149466" y="1813861"/>
                  </a:lnTo>
                  <a:lnTo>
                    <a:pt x="163266" y="1790912"/>
                  </a:lnTo>
                  <a:lnTo>
                    <a:pt x="177067" y="1768225"/>
                  </a:lnTo>
                  <a:lnTo>
                    <a:pt x="190867" y="1745795"/>
                  </a:lnTo>
                  <a:lnTo>
                    <a:pt x="204668" y="1723619"/>
                  </a:lnTo>
                  <a:lnTo>
                    <a:pt x="218468" y="1701692"/>
                  </a:lnTo>
                  <a:lnTo>
                    <a:pt x="232268" y="1680010"/>
                  </a:lnTo>
                  <a:lnTo>
                    <a:pt x="246069" y="1658569"/>
                  </a:lnTo>
                  <a:lnTo>
                    <a:pt x="259869" y="1637365"/>
                  </a:lnTo>
                  <a:lnTo>
                    <a:pt x="273670" y="1616394"/>
                  </a:lnTo>
                  <a:lnTo>
                    <a:pt x="287470" y="1595651"/>
                  </a:lnTo>
                  <a:lnTo>
                    <a:pt x="301270" y="1575132"/>
                  </a:lnTo>
                  <a:lnTo>
                    <a:pt x="315071" y="1554834"/>
                  </a:lnTo>
                  <a:lnTo>
                    <a:pt x="328871" y="1534751"/>
                  </a:lnTo>
                  <a:lnTo>
                    <a:pt x="342672" y="1514881"/>
                  </a:lnTo>
                  <a:lnTo>
                    <a:pt x="356472" y="1495218"/>
                  </a:lnTo>
                  <a:lnTo>
                    <a:pt x="370272" y="1475759"/>
                  </a:lnTo>
                  <a:lnTo>
                    <a:pt x="384073" y="1456500"/>
                  </a:lnTo>
                  <a:lnTo>
                    <a:pt x="397873" y="1437437"/>
                  </a:lnTo>
                  <a:lnTo>
                    <a:pt x="411674" y="1418566"/>
                  </a:lnTo>
                  <a:lnTo>
                    <a:pt x="425474" y="1399883"/>
                  </a:lnTo>
                  <a:lnTo>
                    <a:pt x="439274" y="1381384"/>
                  </a:lnTo>
                  <a:lnTo>
                    <a:pt x="453075" y="1363068"/>
                  </a:lnTo>
                  <a:lnTo>
                    <a:pt x="466875" y="1344930"/>
                  </a:lnTo>
                  <a:lnTo>
                    <a:pt x="480676" y="1326968"/>
                  </a:lnTo>
                  <a:lnTo>
                    <a:pt x="494476" y="1309179"/>
                  </a:lnTo>
                  <a:lnTo>
                    <a:pt x="508276" y="1291562"/>
                  </a:lnTo>
                  <a:lnTo>
                    <a:pt x="522077" y="1274116"/>
                  </a:lnTo>
                  <a:lnTo>
                    <a:pt x="535877" y="1256839"/>
                  </a:lnTo>
                  <a:lnTo>
                    <a:pt x="549677" y="1239730"/>
                  </a:lnTo>
                  <a:lnTo>
                    <a:pt x="563478" y="1222791"/>
                  </a:lnTo>
                  <a:lnTo>
                    <a:pt x="577278" y="1206020"/>
                  </a:lnTo>
                  <a:lnTo>
                    <a:pt x="591079" y="1189419"/>
                  </a:lnTo>
                  <a:lnTo>
                    <a:pt x="604879" y="1172989"/>
                  </a:lnTo>
                  <a:lnTo>
                    <a:pt x="618679" y="1156730"/>
                  </a:lnTo>
                  <a:lnTo>
                    <a:pt x="632480" y="1140643"/>
                  </a:lnTo>
                  <a:lnTo>
                    <a:pt x="646280" y="1124729"/>
                  </a:lnTo>
                  <a:lnTo>
                    <a:pt x="660081" y="1108988"/>
                  </a:lnTo>
                  <a:lnTo>
                    <a:pt x="673881" y="1093419"/>
                  </a:lnTo>
                  <a:lnTo>
                    <a:pt x="687681" y="1078022"/>
                  </a:lnTo>
                  <a:lnTo>
                    <a:pt x="701482" y="1062794"/>
                  </a:lnTo>
                  <a:lnTo>
                    <a:pt x="715282" y="1047733"/>
                  </a:lnTo>
                  <a:lnTo>
                    <a:pt x="729083" y="1032836"/>
                  </a:lnTo>
                  <a:lnTo>
                    <a:pt x="742883" y="1018098"/>
                  </a:lnTo>
                  <a:lnTo>
                    <a:pt x="756683" y="1003514"/>
                  </a:lnTo>
                  <a:lnTo>
                    <a:pt x="770484" y="989077"/>
                  </a:lnTo>
                  <a:lnTo>
                    <a:pt x="784284" y="974780"/>
                  </a:lnTo>
                  <a:lnTo>
                    <a:pt x="798085" y="960615"/>
                  </a:lnTo>
                  <a:lnTo>
                    <a:pt x="811885" y="946573"/>
                  </a:lnTo>
                  <a:lnTo>
                    <a:pt x="825685" y="932644"/>
                  </a:lnTo>
                  <a:lnTo>
                    <a:pt x="839486" y="918818"/>
                  </a:lnTo>
                  <a:lnTo>
                    <a:pt x="853286" y="905085"/>
                  </a:lnTo>
                  <a:lnTo>
                    <a:pt x="867087" y="891433"/>
                  </a:lnTo>
                  <a:lnTo>
                    <a:pt x="880887" y="877853"/>
                  </a:lnTo>
                  <a:lnTo>
                    <a:pt x="894687" y="864334"/>
                  </a:lnTo>
                  <a:lnTo>
                    <a:pt x="908488" y="850867"/>
                  </a:lnTo>
                  <a:lnTo>
                    <a:pt x="922288" y="837444"/>
                  </a:lnTo>
                  <a:lnTo>
                    <a:pt x="936089" y="824058"/>
                  </a:lnTo>
                  <a:lnTo>
                    <a:pt x="949889" y="810703"/>
                  </a:lnTo>
                  <a:lnTo>
                    <a:pt x="963689" y="797373"/>
                  </a:lnTo>
                  <a:lnTo>
                    <a:pt x="977490" y="784065"/>
                  </a:lnTo>
                  <a:lnTo>
                    <a:pt x="991290" y="770776"/>
                  </a:lnTo>
                  <a:lnTo>
                    <a:pt x="1005090" y="757502"/>
                  </a:lnTo>
                  <a:lnTo>
                    <a:pt x="1018891" y="744242"/>
                  </a:lnTo>
                  <a:lnTo>
                    <a:pt x="1032691" y="730994"/>
                  </a:lnTo>
                  <a:lnTo>
                    <a:pt x="1046492" y="717755"/>
                  </a:lnTo>
                  <a:lnTo>
                    <a:pt x="1060292" y="704524"/>
                  </a:lnTo>
                  <a:lnTo>
                    <a:pt x="1074092" y="691299"/>
                  </a:lnTo>
                  <a:lnTo>
                    <a:pt x="1087893" y="678077"/>
                  </a:lnTo>
                  <a:lnTo>
                    <a:pt x="1101693" y="664857"/>
                  </a:lnTo>
                  <a:lnTo>
                    <a:pt x="1115494" y="651636"/>
                  </a:lnTo>
                  <a:lnTo>
                    <a:pt x="1129294" y="638411"/>
                  </a:lnTo>
                  <a:lnTo>
                    <a:pt x="1143094" y="625181"/>
                  </a:lnTo>
                  <a:lnTo>
                    <a:pt x="1156895" y="611941"/>
                  </a:lnTo>
                  <a:lnTo>
                    <a:pt x="1170695" y="598690"/>
                  </a:lnTo>
                  <a:lnTo>
                    <a:pt x="1184496" y="585429"/>
                  </a:lnTo>
                  <a:lnTo>
                    <a:pt x="1198296" y="572159"/>
                  </a:lnTo>
                  <a:lnTo>
                    <a:pt x="1212096" y="558882"/>
                  </a:lnTo>
                  <a:lnTo>
                    <a:pt x="1225897" y="545597"/>
                  </a:lnTo>
                  <a:lnTo>
                    <a:pt x="1239697" y="532307"/>
                  </a:lnTo>
                  <a:lnTo>
                    <a:pt x="1253498" y="519012"/>
                  </a:lnTo>
                  <a:lnTo>
                    <a:pt x="1267298" y="505713"/>
                  </a:lnTo>
                  <a:lnTo>
                    <a:pt x="1281098" y="492410"/>
                  </a:lnTo>
                  <a:lnTo>
                    <a:pt x="1294899" y="479104"/>
                  </a:lnTo>
                  <a:lnTo>
                    <a:pt x="1308699" y="465795"/>
                  </a:lnTo>
                  <a:lnTo>
                    <a:pt x="1322500" y="452484"/>
                  </a:lnTo>
                  <a:lnTo>
                    <a:pt x="1336300" y="439171"/>
                  </a:lnTo>
                  <a:lnTo>
                    <a:pt x="1350100" y="425857"/>
                  </a:lnTo>
                  <a:lnTo>
                    <a:pt x="1363901" y="412541"/>
                  </a:lnTo>
                  <a:lnTo>
                    <a:pt x="1377701" y="399225"/>
                  </a:lnTo>
                  <a:lnTo>
                    <a:pt x="1391502" y="385907"/>
                  </a:lnTo>
                  <a:lnTo>
                    <a:pt x="1405302" y="372589"/>
                  </a:lnTo>
                  <a:lnTo>
                    <a:pt x="1419102" y="359271"/>
                  </a:lnTo>
                  <a:lnTo>
                    <a:pt x="1432903" y="345953"/>
                  </a:lnTo>
                  <a:lnTo>
                    <a:pt x="1446703" y="332634"/>
                  </a:lnTo>
                  <a:lnTo>
                    <a:pt x="1460504" y="319316"/>
                  </a:lnTo>
                  <a:lnTo>
                    <a:pt x="1474304" y="305998"/>
                  </a:lnTo>
                  <a:lnTo>
                    <a:pt x="1488104" y="292681"/>
                  </a:lnTo>
                  <a:lnTo>
                    <a:pt x="1501905" y="279364"/>
                  </a:lnTo>
                  <a:lnTo>
                    <a:pt x="1515705" y="266047"/>
                  </a:lnTo>
                  <a:lnTo>
                    <a:pt x="1529505" y="252732"/>
                  </a:lnTo>
                  <a:lnTo>
                    <a:pt x="1543306" y="239417"/>
                  </a:lnTo>
                  <a:lnTo>
                    <a:pt x="1557106" y="226104"/>
                  </a:lnTo>
                  <a:lnTo>
                    <a:pt x="1570907" y="212791"/>
                  </a:lnTo>
                  <a:lnTo>
                    <a:pt x="1584707" y="199480"/>
                  </a:lnTo>
                  <a:lnTo>
                    <a:pt x="1598507" y="186170"/>
                  </a:lnTo>
                  <a:lnTo>
                    <a:pt x="1612308" y="172861"/>
                  </a:lnTo>
                  <a:lnTo>
                    <a:pt x="1626108" y="159553"/>
                  </a:lnTo>
                  <a:lnTo>
                    <a:pt x="1639909" y="146248"/>
                  </a:lnTo>
                  <a:lnTo>
                    <a:pt x="1653709" y="132943"/>
                  </a:lnTo>
                  <a:lnTo>
                    <a:pt x="1667509" y="119640"/>
                  </a:lnTo>
                  <a:lnTo>
                    <a:pt x="1681310" y="106339"/>
                  </a:lnTo>
                  <a:lnTo>
                    <a:pt x="1695110" y="93040"/>
                  </a:lnTo>
                  <a:lnTo>
                    <a:pt x="1708911" y="79743"/>
                  </a:lnTo>
                  <a:lnTo>
                    <a:pt x="1722711" y="66447"/>
                  </a:lnTo>
                  <a:lnTo>
                    <a:pt x="1736511" y="53153"/>
                  </a:lnTo>
                  <a:lnTo>
                    <a:pt x="1750312" y="39862"/>
                  </a:lnTo>
                  <a:lnTo>
                    <a:pt x="1764112" y="26572"/>
                  </a:lnTo>
                  <a:lnTo>
                    <a:pt x="1777913" y="13285"/>
                  </a:lnTo>
                  <a:lnTo>
                    <a:pt x="1791713" y="0"/>
                  </a:lnTo>
                  <a:lnTo>
                    <a:pt x="17917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442320" y="4152749"/>
              <a:ext cx="1673450" cy="1933845"/>
            </a:xfrm>
            <a:custGeom>
              <a:avLst/>
              <a:pathLst>
                <a:path w="1673450" h="1933845">
                  <a:moveTo>
                    <a:pt x="1673450" y="0"/>
                  </a:moveTo>
                  <a:lnTo>
                    <a:pt x="1673450" y="0"/>
                  </a:lnTo>
                  <a:lnTo>
                    <a:pt x="1659649" y="11044"/>
                  </a:lnTo>
                  <a:lnTo>
                    <a:pt x="1645849" y="22093"/>
                  </a:lnTo>
                  <a:lnTo>
                    <a:pt x="1632048" y="33146"/>
                  </a:lnTo>
                  <a:lnTo>
                    <a:pt x="1618248" y="44204"/>
                  </a:lnTo>
                  <a:lnTo>
                    <a:pt x="1604448" y="55265"/>
                  </a:lnTo>
                  <a:lnTo>
                    <a:pt x="1590647" y="66331"/>
                  </a:lnTo>
                  <a:lnTo>
                    <a:pt x="1576847" y="77401"/>
                  </a:lnTo>
                  <a:lnTo>
                    <a:pt x="1563046" y="88475"/>
                  </a:lnTo>
                  <a:lnTo>
                    <a:pt x="1549246" y="99553"/>
                  </a:lnTo>
                  <a:lnTo>
                    <a:pt x="1535446" y="110634"/>
                  </a:lnTo>
                  <a:lnTo>
                    <a:pt x="1521645" y="121720"/>
                  </a:lnTo>
                  <a:lnTo>
                    <a:pt x="1507845" y="132809"/>
                  </a:lnTo>
                  <a:lnTo>
                    <a:pt x="1494044" y="143902"/>
                  </a:lnTo>
                  <a:lnTo>
                    <a:pt x="1480244" y="154998"/>
                  </a:lnTo>
                  <a:lnTo>
                    <a:pt x="1466444" y="166099"/>
                  </a:lnTo>
                  <a:lnTo>
                    <a:pt x="1452643" y="177202"/>
                  </a:lnTo>
                  <a:lnTo>
                    <a:pt x="1438843" y="188310"/>
                  </a:lnTo>
                  <a:lnTo>
                    <a:pt x="1425042" y="199421"/>
                  </a:lnTo>
                  <a:lnTo>
                    <a:pt x="1411242" y="210537"/>
                  </a:lnTo>
                  <a:lnTo>
                    <a:pt x="1397442" y="221655"/>
                  </a:lnTo>
                  <a:lnTo>
                    <a:pt x="1383641" y="232778"/>
                  </a:lnTo>
                  <a:lnTo>
                    <a:pt x="1369841" y="243905"/>
                  </a:lnTo>
                  <a:lnTo>
                    <a:pt x="1356041" y="255035"/>
                  </a:lnTo>
                  <a:lnTo>
                    <a:pt x="1342240" y="266170"/>
                  </a:lnTo>
                  <a:lnTo>
                    <a:pt x="1328440" y="277309"/>
                  </a:lnTo>
                  <a:lnTo>
                    <a:pt x="1314639" y="288452"/>
                  </a:lnTo>
                  <a:lnTo>
                    <a:pt x="1300839" y="299599"/>
                  </a:lnTo>
                  <a:lnTo>
                    <a:pt x="1287039" y="310751"/>
                  </a:lnTo>
                  <a:lnTo>
                    <a:pt x="1273238" y="321908"/>
                  </a:lnTo>
                  <a:lnTo>
                    <a:pt x="1259438" y="333070"/>
                  </a:lnTo>
                  <a:lnTo>
                    <a:pt x="1245637" y="344236"/>
                  </a:lnTo>
                  <a:lnTo>
                    <a:pt x="1231837" y="355408"/>
                  </a:lnTo>
                  <a:lnTo>
                    <a:pt x="1218037" y="366586"/>
                  </a:lnTo>
                  <a:lnTo>
                    <a:pt x="1204236" y="377770"/>
                  </a:lnTo>
                  <a:lnTo>
                    <a:pt x="1190436" y="388959"/>
                  </a:lnTo>
                  <a:lnTo>
                    <a:pt x="1176635" y="400156"/>
                  </a:lnTo>
                  <a:lnTo>
                    <a:pt x="1162835" y="411360"/>
                  </a:lnTo>
                  <a:lnTo>
                    <a:pt x="1149035" y="422571"/>
                  </a:lnTo>
                  <a:lnTo>
                    <a:pt x="1135234" y="433790"/>
                  </a:lnTo>
                  <a:lnTo>
                    <a:pt x="1121434" y="445018"/>
                  </a:lnTo>
                  <a:lnTo>
                    <a:pt x="1107633" y="456256"/>
                  </a:lnTo>
                  <a:lnTo>
                    <a:pt x="1093833" y="467504"/>
                  </a:lnTo>
                  <a:lnTo>
                    <a:pt x="1080033" y="478764"/>
                  </a:lnTo>
                  <a:lnTo>
                    <a:pt x="1066232" y="490035"/>
                  </a:lnTo>
                  <a:lnTo>
                    <a:pt x="1052432" y="501321"/>
                  </a:lnTo>
                  <a:lnTo>
                    <a:pt x="1038631" y="512621"/>
                  </a:lnTo>
                  <a:lnTo>
                    <a:pt x="1024831" y="523940"/>
                  </a:lnTo>
                  <a:lnTo>
                    <a:pt x="1011031" y="535284"/>
                  </a:lnTo>
                  <a:lnTo>
                    <a:pt x="997230" y="546661"/>
                  </a:lnTo>
                  <a:lnTo>
                    <a:pt x="983430" y="558081"/>
                  </a:lnTo>
                  <a:lnTo>
                    <a:pt x="969629" y="569553"/>
                  </a:lnTo>
                  <a:lnTo>
                    <a:pt x="955829" y="581085"/>
                  </a:lnTo>
                  <a:lnTo>
                    <a:pt x="942029" y="592688"/>
                  </a:lnTo>
                  <a:lnTo>
                    <a:pt x="928228" y="604369"/>
                  </a:lnTo>
                  <a:lnTo>
                    <a:pt x="914428" y="616139"/>
                  </a:lnTo>
                  <a:lnTo>
                    <a:pt x="900628" y="628006"/>
                  </a:lnTo>
                  <a:lnTo>
                    <a:pt x="886827" y="639982"/>
                  </a:lnTo>
                  <a:lnTo>
                    <a:pt x="873027" y="652075"/>
                  </a:lnTo>
                  <a:lnTo>
                    <a:pt x="859226" y="664293"/>
                  </a:lnTo>
                  <a:lnTo>
                    <a:pt x="845426" y="676647"/>
                  </a:lnTo>
                  <a:lnTo>
                    <a:pt x="831626" y="689145"/>
                  </a:lnTo>
                  <a:lnTo>
                    <a:pt x="817825" y="701792"/>
                  </a:lnTo>
                  <a:lnTo>
                    <a:pt x="804025" y="714597"/>
                  </a:lnTo>
                  <a:lnTo>
                    <a:pt x="790224" y="727565"/>
                  </a:lnTo>
                  <a:lnTo>
                    <a:pt x="776424" y="740700"/>
                  </a:lnTo>
                  <a:lnTo>
                    <a:pt x="762624" y="754005"/>
                  </a:lnTo>
                  <a:lnTo>
                    <a:pt x="748823" y="767482"/>
                  </a:lnTo>
                  <a:lnTo>
                    <a:pt x="735023" y="781133"/>
                  </a:lnTo>
                  <a:lnTo>
                    <a:pt x="721222" y="794960"/>
                  </a:lnTo>
                  <a:lnTo>
                    <a:pt x="707422" y="808962"/>
                  </a:lnTo>
                  <a:lnTo>
                    <a:pt x="693622" y="823140"/>
                  </a:lnTo>
                  <a:lnTo>
                    <a:pt x="679821" y="837497"/>
                  </a:lnTo>
                  <a:lnTo>
                    <a:pt x="666021" y="852033"/>
                  </a:lnTo>
                  <a:lnTo>
                    <a:pt x="652220" y="866752"/>
                  </a:lnTo>
                  <a:lnTo>
                    <a:pt x="638420" y="881656"/>
                  </a:lnTo>
                  <a:lnTo>
                    <a:pt x="624620" y="896749"/>
                  </a:lnTo>
                  <a:lnTo>
                    <a:pt x="610819" y="912037"/>
                  </a:lnTo>
                  <a:lnTo>
                    <a:pt x="597019" y="927527"/>
                  </a:lnTo>
                  <a:lnTo>
                    <a:pt x="583218" y="943224"/>
                  </a:lnTo>
                  <a:lnTo>
                    <a:pt x="569418" y="959136"/>
                  </a:lnTo>
                  <a:lnTo>
                    <a:pt x="555618" y="975274"/>
                  </a:lnTo>
                  <a:lnTo>
                    <a:pt x="541817" y="991646"/>
                  </a:lnTo>
                  <a:lnTo>
                    <a:pt x="528017" y="1008263"/>
                  </a:lnTo>
                  <a:lnTo>
                    <a:pt x="514216" y="1025136"/>
                  </a:lnTo>
                  <a:lnTo>
                    <a:pt x="500416" y="1042276"/>
                  </a:lnTo>
                  <a:lnTo>
                    <a:pt x="486616" y="1059696"/>
                  </a:lnTo>
                  <a:lnTo>
                    <a:pt x="472815" y="1077408"/>
                  </a:lnTo>
                  <a:lnTo>
                    <a:pt x="459015" y="1095425"/>
                  </a:lnTo>
                  <a:lnTo>
                    <a:pt x="445214" y="1113757"/>
                  </a:lnTo>
                  <a:lnTo>
                    <a:pt x="431414" y="1132418"/>
                  </a:lnTo>
                  <a:lnTo>
                    <a:pt x="417614" y="1151420"/>
                  </a:lnTo>
                  <a:lnTo>
                    <a:pt x="403813" y="1170773"/>
                  </a:lnTo>
                  <a:lnTo>
                    <a:pt x="390013" y="1190489"/>
                  </a:lnTo>
                  <a:lnTo>
                    <a:pt x="376213" y="1210579"/>
                  </a:lnTo>
                  <a:lnTo>
                    <a:pt x="362412" y="1231051"/>
                  </a:lnTo>
                  <a:lnTo>
                    <a:pt x="348612" y="1251917"/>
                  </a:lnTo>
                  <a:lnTo>
                    <a:pt x="334811" y="1273185"/>
                  </a:lnTo>
                  <a:lnTo>
                    <a:pt x="321011" y="1294864"/>
                  </a:lnTo>
                  <a:lnTo>
                    <a:pt x="307211" y="1316963"/>
                  </a:lnTo>
                  <a:lnTo>
                    <a:pt x="293410" y="1339489"/>
                  </a:lnTo>
                  <a:lnTo>
                    <a:pt x="279610" y="1362452"/>
                  </a:lnTo>
                  <a:lnTo>
                    <a:pt x="265809" y="1385858"/>
                  </a:lnTo>
                  <a:lnTo>
                    <a:pt x="252009" y="1409715"/>
                  </a:lnTo>
                  <a:lnTo>
                    <a:pt x="238209" y="1434032"/>
                  </a:lnTo>
                  <a:lnTo>
                    <a:pt x="224408" y="1458816"/>
                  </a:lnTo>
                  <a:lnTo>
                    <a:pt x="210608" y="1484074"/>
                  </a:lnTo>
                  <a:lnTo>
                    <a:pt x="196807" y="1509813"/>
                  </a:lnTo>
                  <a:lnTo>
                    <a:pt x="183007" y="1536042"/>
                  </a:lnTo>
                  <a:lnTo>
                    <a:pt x="169207" y="1562768"/>
                  </a:lnTo>
                  <a:lnTo>
                    <a:pt x="155406" y="1589999"/>
                  </a:lnTo>
                  <a:lnTo>
                    <a:pt x="141606" y="1617741"/>
                  </a:lnTo>
                  <a:lnTo>
                    <a:pt x="127805" y="1646003"/>
                  </a:lnTo>
                  <a:lnTo>
                    <a:pt x="114005" y="1674792"/>
                  </a:lnTo>
                  <a:lnTo>
                    <a:pt x="100205" y="1704115"/>
                  </a:lnTo>
                  <a:lnTo>
                    <a:pt x="86404" y="1733982"/>
                  </a:lnTo>
                  <a:lnTo>
                    <a:pt x="72604" y="1764398"/>
                  </a:lnTo>
                  <a:lnTo>
                    <a:pt x="58803" y="1795372"/>
                  </a:lnTo>
                  <a:lnTo>
                    <a:pt x="45003" y="1826911"/>
                  </a:lnTo>
                  <a:lnTo>
                    <a:pt x="31203" y="1859024"/>
                  </a:lnTo>
                  <a:lnTo>
                    <a:pt x="17402" y="1891718"/>
                  </a:lnTo>
                  <a:lnTo>
                    <a:pt x="3602" y="1925001"/>
                  </a:lnTo>
                  <a:lnTo>
                    <a:pt x="0" y="19338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25344" y="4466559"/>
              <a:ext cx="1590426" cy="1620036"/>
            </a:xfrm>
            <a:custGeom>
              <a:avLst/>
              <a:pathLst>
                <a:path w="1590426" h="1620036">
                  <a:moveTo>
                    <a:pt x="0" y="1620036"/>
                  </a:moveTo>
                  <a:lnTo>
                    <a:pt x="3381" y="1609613"/>
                  </a:lnTo>
                  <a:lnTo>
                    <a:pt x="17181" y="1568099"/>
                  </a:lnTo>
                  <a:lnTo>
                    <a:pt x="30982" y="1527592"/>
                  </a:lnTo>
                  <a:lnTo>
                    <a:pt x="44782" y="1488079"/>
                  </a:lnTo>
                  <a:lnTo>
                    <a:pt x="58582" y="1449545"/>
                  </a:lnTo>
                  <a:lnTo>
                    <a:pt x="72383" y="1411975"/>
                  </a:lnTo>
                  <a:lnTo>
                    <a:pt x="86183" y="1375355"/>
                  </a:lnTo>
                  <a:lnTo>
                    <a:pt x="99984" y="1339670"/>
                  </a:lnTo>
                  <a:lnTo>
                    <a:pt x="113784" y="1304907"/>
                  </a:lnTo>
                  <a:lnTo>
                    <a:pt x="127584" y="1271051"/>
                  </a:lnTo>
                  <a:lnTo>
                    <a:pt x="141385" y="1238088"/>
                  </a:lnTo>
                  <a:lnTo>
                    <a:pt x="155185" y="1206004"/>
                  </a:lnTo>
                  <a:lnTo>
                    <a:pt x="168986" y="1174785"/>
                  </a:lnTo>
                  <a:lnTo>
                    <a:pt x="182786" y="1144418"/>
                  </a:lnTo>
                  <a:lnTo>
                    <a:pt x="196586" y="1114888"/>
                  </a:lnTo>
                  <a:lnTo>
                    <a:pt x="210387" y="1086182"/>
                  </a:lnTo>
                  <a:lnTo>
                    <a:pt x="224187" y="1058287"/>
                  </a:lnTo>
                  <a:lnTo>
                    <a:pt x="237988" y="1031189"/>
                  </a:lnTo>
                  <a:lnTo>
                    <a:pt x="251788" y="1004875"/>
                  </a:lnTo>
                  <a:lnTo>
                    <a:pt x="265588" y="979331"/>
                  </a:lnTo>
                  <a:lnTo>
                    <a:pt x="279389" y="954544"/>
                  </a:lnTo>
                  <a:lnTo>
                    <a:pt x="293189" y="930502"/>
                  </a:lnTo>
                  <a:lnTo>
                    <a:pt x="306990" y="907190"/>
                  </a:lnTo>
                  <a:lnTo>
                    <a:pt x="320790" y="884596"/>
                  </a:lnTo>
                  <a:lnTo>
                    <a:pt x="334590" y="862707"/>
                  </a:lnTo>
                  <a:lnTo>
                    <a:pt x="348391" y="841509"/>
                  </a:lnTo>
                  <a:lnTo>
                    <a:pt x="362191" y="820989"/>
                  </a:lnTo>
                  <a:lnTo>
                    <a:pt x="375992" y="801134"/>
                  </a:lnTo>
                  <a:lnTo>
                    <a:pt x="389792" y="781929"/>
                  </a:lnTo>
                  <a:lnTo>
                    <a:pt x="403592" y="763362"/>
                  </a:lnTo>
                  <a:lnTo>
                    <a:pt x="417393" y="745417"/>
                  </a:lnTo>
                  <a:lnTo>
                    <a:pt x="431193" y="728082"/>
                  </a:lnTo>
                  <a:lnTo>
                    <a:pt x="444994" y="711340"/>
                  </a:lnTo>
                  <a:lnTo>
                    <a:pt x="458794" y="695177"/>
                  </a:lnTo>
                  <a:lnTo>
                    <a:pt x="472594" y="679578"/>
                  </a:lnTo>
                  <a:lnTo>
                    <a:pt x="486395" y="664526"/>
                  </a:lnTo>
                  <a:lnTo>
                    <a:pt x="500195" y="650005"/>
                  </a:lnTo>
                  <a:lnTo>
                    <a:pt x="513995" y="635997"/>
                  </a:lnTo>
                  <a:lnTo>
                    <a:pt x="527796" y="622487"/>
                  </a:lnTo>
                  <a:lnTo>
                    <a:pt x="541596" y="609454"/>
                  </a:lnTo>
                  <a:lnTo>
                    <a:pt x="555397" y="596880"/>
                  </a:lnTo>
                  <a:lnTo>
                    <a:pt x="569197" y="584745"/>
                  </a:lnTo>
                  <a:lnTo>
                    <a:pt x="582997" y="573029"/>
                  </a:lnTo>
                  <a:lnTo>
                    <a:pt x="596798" y="561712"/>
                  </a:lnTo>
                  <a:lnTo>
                    <a:pt x="610598" y="550771"/>
                  </a:lnTo>
                  <a:lnTo>
                    <a:pt x="624399" y="540186"/>
                  </a:lnTo>
                  <a:lnTo>
                    <a:pt x="638199" y="529934"/>
                  </a:lnTo>
                  <a:lnTo>
                    <a:pt x="651999" y="519996"/>
                  </a:lnTo>
                  <a:lnTo>
                    <a:pt x="665800" y="510349"/>
                  </a:lnTo>
                  <a:lnTo>
                    <a:pt x="679600" y="500975"/>
                  </a:lnTo>
                  <a:lnTo>
                    <a:pt x="693401" y="491855"/>
                  </a:lnTo>
                  <a:lnTo>
                    <a:pt x="707201" y="482972"/>
                  </a:lnTo>
                  <a:lnTo>
                    <a:pt x="721001" y="474310"/>
                  </a:lnTo>
                  <a:lnTo>
                    <a:pt x="734802" y="465856"/>
                  </a:lnTo>
                  <a:lnTo>
                    <a:pt x="748602" y="457595"/>
                  </a:lnTo>
                  <a:lnTo>
                    <a:pt x="762403" y="449517"/>
                  </a:lnTo>
                  <a:lnTo>
                    <a:pt x="776203" y="441608"/>
                  </a:lnTo>
                  <a:lnTo>
                    <a:pt x="790003" y="433858"/>
                  </a:lnTo>
                  <a:lnTo>
                    <a:pt x="803804" y="426255"/>
                  </a:lnTo>
                  <a:lnTo>
                    <a:pt x="817604" y="418789"/>
                  </a:lnTo>
                  <a:lnTo>
                    <a:pt x="831405" y="411447"/>
                  </a:lnTo>
                  <a:lnTo>
                    <a:pt x="845205" y="404219"/>
                  </a:lnTo>
                  <a:lnTo>
                    <a:pt x="859005" y="397092"/>
                  </a:lnTo>
                  <a:lnTo>
                    <a:pt x="872806" y="390054"/>
                  </a:lnTo>
                  <a:lnTo>
                    <a:pt x="886606" y="383093"/>
                  </a:lnTo>
                  <a:lnTo>
                    <a:pt x="900407" y="376196"/>
                  </a:lnTo>
                  <a:lnTo>
                    <a:pt x="914207" y="369350"/>
                  </a:lnTo>
                  <a:lnTo>
                    <a:pt x="928007" y="362542"/>
                  </a:lnTo>
                  <a:lnTo>
                    <a:pt x="941808" y="355758"/>
                  </a:lnTo>
                  <a:lnTo>
                    <a:pt x="955608" y="348986"/>
                  </a:lnTo>
                  <a:lnTo>
                    <a:pt x="969409" y="342214"/>
                  </a:lnTo>
                  <a:lnTo>
                    <a:pt x="983209" y="335441"/>
                  </a:lnTo>
                  <a:lnTo>
                    <a:pt x="997009" y="328670"/>
                  </a:lnTo>
                  <a:lnTo>
                    <a:pt x="1010810" y="321901"/>
                  </a:lnTo>
                  <a:lnTo>
                    <a:pt x="1024610" y="315136"/>
                  </a:lnTo>
                  <a:lnTo>
                    <a:pt x="1038410" y="308377"/>
                  </a:lnTo>
                  <a:lnTo>
                    <a:pt x="1052211" y="301625"/>
                  </a:lnTo>
                  <a:lnTo>
                    <a:pt x="1066011" y="294880"/>
                  </a:lnTo>
                  <a:lnTo>
                    <a:pt x="1079812" y="288144"/>
                  </a:lnTo>
                  <a:lnTo>
                    <a:pt x="1093612" y="281418"/>
                  </a:lnTo>
                  <a:lnTo>
                    <a:pt x="1107412" y="274702"/>
                  </a:lnTo>
                  <a:lnTo>
                    <a:pt x="1121213" y="267997"/>
                  </a:lnTo>
                  <a:lnTo>
                    <a:pt x="1135013" y="261303"/>
                  </a:lnTo>
                  <a:lnTo>
                    <a:pt x="1148814" y="254620"/>
                  </a:lnTo>
                  <a:lnTo>
                    <a:pt x="1162614" y="247948"/>
                  </a:lnTo>
                  <a:lnTo>
                    <a:pt x="1176414" y="241287"/>
                  </a:lnTo>
                  <a:lnTo>
                    <a:pt x="1190215" y="234635"/>
                  </a:lnTo>
                  <a:lnTo>
                    <a:pt x="1204015" y="227992"/>
                  </a:lnTo>
                  <a:lnTo>
                    <a:pt x="1217816" y="221354"/>
                  </a:lnTo>
                  <a:lnTo>
                    <a:pt x="1231616" y="214719"/>
                  </a:lnTo>
                  <a:lnTo>
                    <a:pt x="1245416" y="208084"/>
                  </a:lnTo>
                  <a:lnTo>
                    <a:pt x="1259217" y="201444"/>
                  </a:lnTo>
                  <a:lnTo>
                    <a:pt x="1273017" y="194792"/>
                  </a:lnTo>
                  <a:lnTo>
                    <a:pt x="1286818" y="188122"/>
                  </a:lnTo>
                  <a:lnTo>
                    <a:pt x="1300618" y="181424"/>
                  </a:lnTo>
                  <a:lnTo>
                    <a:pt x="1314418" y="174687"/>
                  </a:lnTo>
                  <a:lnTo>
                    <a:pt x="1328219" y="167900"/>
                  </a:lnTo>
                  <a:lnTo>
                    <a:pt x="1342019" y="161047"/>
                  </a:lnTo>
                  <a:lnTo>
                    <a:pt x="1355820" y="154111"/>
                  </a:lnTo>
                  <a:lnTo>
                    <a:pt x="1369620" y="147073"/>
                  </a:lnTo>
                  <a:lnTo>
                    <a:pt x="1383420" y="139911"/>
                  </a:lnTo>
                  <a:lnTo>
                    <a:pt x="1397221" y="132602"/>
                  </a:lnTo>
                  <a:lnTo>
                    <a:pt x="1411021" y="125120"/>
                  </a:lnTo>
                  <a:lnTo>
                    <a:pt x="1424822" y="117438"/>
                  </a:lnTo>
                  <a:lnTo>
                    <a:pt x="1438622" y="109527"/>
                  </a:lnTo>
                  <a:lnTo>
                    <a:pt x="1452422" y="101358"/>
                  </a:lnTo>
                  <a:lnTo>
                    <a:pt x="1466223" y="92902"/>
                  </a:lnTo>
                  <a:lnTo>
                    <a:pt x="1480023" y="84130"/>
                  </a:lnTo>
                  <a:lnTo>
                    <a:pt x="1493823" y="75017"/>
                  </a:lnTo>
                  <a:lnTo>
                    <a:pt x="1507624" y="65535"/>
                  </a:lnTo>
                  <a:lnTo>
                    <a:pt x="1521424" y="55665"/>
                  </a:lnTo>
                  <a:lnTo>
                    <a:pt x="1535225" y="45387"/>
                  </a:lnTo>
                  <a:lnTo>
                    <a:pt x="1549025" y="34688"/>
                  </a:lnTo>
                  <a:lnTo>
                    <a:pt x="1562825" y="23558"/>
                  </a:lnTo>
                  <a:lnTo>
                    <a:pt x="1576626" y="11995"/>
                  </a:lnTo>
                  <a:lnTo>
                    <a:pt x="1590426" y="0"/>
                  </a:lnTo>
                  <a:lnTo>
                    <a:pt x="1590426" y="320736"/>
                  </a:lnTo>
                  <a:lnTo>
                    <a:pt x="1576626" y="312767"/>
                  </a:lnTo>
                  <a:lnTo>
                    <a:pt x="1562825" y="305713"/>
                  </a:lnTo>
                  <a:lnTo>
                    <a:pt x="1549025" y="299557"/>
                  </a:lnTo>
                  <a:lnTo>
                    <a:pt x="1535225" y="294271"/>
                  </a:lnTo>
                  <a:lnTo>
                    <a:pt x="1521424" y="289826"/>
                  </a:lnTo>
                  <a:lnTo>
                    <a:pt x="1507624" y="286184"/>
                  </a:lnTo>
                  <a:lnTo>
                    <a:pt x="1493823" y="283305"/>
                  </a:lnTo>
                  <a:lnTo>
                    <a:pt x="1480023" y="281147"/>
                  </a:lnTo>
                  <a:lnTo>
                    <a:pt x="1466223" y="279662"/>
                  </a:lnTo>
                  <a:lnTo>
                    <a:pt x="1452422" y="278804"/>
                  </a:lnTo>
                  <a:lnTo>
                    <a:pt x="1438622" y="278524"/>
                  </a:lnTo>
                  <a:lnTo>
                    <a:pt x="1424822" y="278773"/>
                  </a:lnTo>
                  <a:lnTo>
                    <a:pt x="1411021" y="279504"/>
                  </a:lnTo>
                  <a:lnTo>
                    <a:pt x="1397221" y="280672"/>
                  </a:lnTo>
                  <a:lnTo>
                    <a:pt x="1383420" y="282233"/>
                  </a:lnTo>
                  <a:lnTo>
                    <a:pt x="1369620" y="284145"/>
                  </a:lnTo>
                  <a:lnTo>
                    <a:pt x="1355820" y="286370"/>
                  </a:lnTo>
                  <a:lnTo>
                    <a:pt x="1342019" y="288873"/>
                  </a:lnTo>
                  <a:lnTo>
                    <a:pt x="1328219" y="291621"/>
                  </a:lnTo>
                  <a:lnTo>
                    <a:pt x="1314418" y="294586"/>
                  </a:lnTo>
                  <a:lnTo>
                    <a:pt x="1300618" y="297742"/>
                  </a:lnTo>
                  <a:lnTo>
                    <a:pt x="1286818" y="301065"/>
                  </a:lnTo>
                  <a:lnTo>
                    <a:pt x="1273017" y="304536"/>
                  </a:lnTo>
                  <a:lnTo>
                    <a:pt x="1259217" y="308136"/>
                  </a:lnTo>
                  <a:lnTo>
                    <a:pt x="1245416" y="311850"/>
                  </a:lnTo>
                  <a:lnTo>
                    <a:pt x="1231616" y="315664"/>
                  </a:lnTo>
                  <a:lnTo>
                    <a:pt x="1217816" y="319566"/>
                  </a:lnTo>
                  <a:lnTo>
                    <a:pt x="1204015" y="323547"/>
                  </a:lnTo>
                  <a:lnTo>
                    <a:pt x="1190215" y="327597"/>
                  </a:lnTo>
                  <a:lnTo>
                    <a:pt x="1176414" y="331710"/>
                  </a:lnTo>
                  <a:lnTo>
                    <a:pt x="1162614" y="335878"/>
                  </a:lnTo>
                  <a:lnTo>
                    <a:pt x="1148814" y="340096"/>
                  </a:lnTo>
                  <a:lnTo>
                    <a:pt x="1135013" y="344360"/>
                  </a:lnTo>
                  <a:lnTo>
                    <a:pt x="1121213" y="348665"/>
                  </a:lnTo>
                  <a:lnTo>
                    <a:pt x="1107412" y="353009"/>
                  </a:lnTo>
                  <a:lnTo>
                    <a:pt x="1093612" y="357387"/>
                  </a:lnTo>
                  <a:lnTo>
                    <a:pt x="1079812" y="361799"/>
                  </a:lnTo>
                  <a:lnTo>
                    <a:pt x="1066011" y="366242"/>
                  </a:lnTo>
                  <a:lnTo>
                    <a:pt x="1052211" y="370714"/>
                  </a:lnTo>
                  <a:lnTo>
                    <a:pt x="1038410" y="375214"/>
                  </a:lnTo>
                  <a:lnTo>
                    <a:pt x="1024610" y="379742"/>
                  </a:lnTo>
                  <a:lnTo>
                    <a:pt x="1010810" y="384296"/>
                  </a:lnTo>
                  <a:lnTo>
                    <a:pt x="997009" y="388877"/>
                  </a:lnTo>
                  <a:lnTo>
                    <a:pt x="983209" y="393485"/>
                  </a:lnTo>
                  <a:lnTo>
                    <a:pt x="969409" y="398119"/>
                  </a:lnTo>
                  <a:lnTo>
                    <a:pt x="955608" y="402780"/>
                  </a:lnTo>
                  <a:lnTo>
                    <a:pt x="941808" y="407473"/>
                  </a:lnTo>
                  <a:lnTo>
                    <a:pt x="928007" y="412211"/>
                  </a:lnTo>
                  <a:lnTo>
                    <a:pt x="914207" y="417014"/>
                  </a:lnTo>
                  <a:lnTo>
                    <a:pt x="900407" y="421899"/>
                  </a:lnTo>
                  <a:lnTo>
                    <a:pt x="886606" y="426885"/>
                  </a:lnTo>
                  <a:lnTo>
                    <a:pt x="872806" y="431992"/>
                  </a:lnTo>
                  <a:lnTo>
                    <a:pt x="859005" y="437238"/>
                  </a:lnTo>
                  <a:lnTo>
                    <a:pt x="845205" y="442643"/>
                  </a:lnTo>
                  <a:lnTo>
                    <a:pt x="831405" y="448227"/>
                  </a:lnTo>
                  <a:lnTo>
                    <a:pt x="817604" y="454011"/>
                  </a:lnTo>
                  <a:lnTo>
                    <a:pt x="803804" y="460014"/>
                  </a:lnTo>
                  <a:lnTo>
                    <a:pt x="790003" y="466258"/>
                  </a:lnTo>
                  <a:lnTo>
                    <a:pt x="776203" y="472764"/>
                  </a:lnTo>
                  <a:lnTo>
                    <a:pt x="762403" y="479553"/>
                  </a:lnTo>
                  <a:lnTo>
                    <a:pt x="748602" y="486646"/>
                  </a:lnTo>
                  <a:lnTo>
                    <a:pt x="734802" y="494064"/>
                  </a:lnTo>
                  <a:lnTo>
                    <a:pt x="721001" y="501827"/>
                  </a:lnTo>
                  <a:lnTo>
                    <a:pt x="707201" y="509954"/>
                  </a:lnTo>
                  <a:lnTo>
                    <a:pt x="693401" y="518464"/>
                  </a:lnTo>
                  <a:lnTo>
                    <a:pt x="679600" y="527373"/>
                  </a:lnTo>
                  <a:lnTo>
                    <a:pt x="665800" y="536697"/>
                  </a:lnTo>
                  <a:lnTo>
                    <a:pt x="651999" y="546451"/>
                  </a:lnTo>
                  <a:lnTo>
                    <a:pt x="638199" y="556647"/>
                  </a:lnTo>
                  <a:lnTo>
                    <a:pt x="624399" y="567298"/>
                  </a:lnTo>
                  <a:lnTo>
                    <a:pt x="610598" y="578415"/>
                  </a:lnTo>
                  <a:lnTo>
                    <a:pt x="596798" y="590009"/>
                  </a:lnTo>
                  <a:lnTo>
                    <a:pt x="582997" y="602092"/>
                  </a:lnTo>
                  <a:lnTo>
                    <a:pt x="569197" y="614674"/>
                  </a:lnTo>
                  <a:lnTo>
                    <a:pt x="555397" y="627769"/>
                  </a:lnTo>
                  <a:lnTo>
                    <a:pt x="541596" y="641388"/>
                  </a:lnTo>
                  <a:lnTo>
                    <a:pt x="527796" y="655545"/>
                  </a:lnTo>
                  <a:lnTo>
                    <a:pt x="513995" y="670254"/>
                  </a:lnTo>
                  <a:lnTo>
                    <a:pt x="500195" y="685528"/>
                  </a:lnTo>
                  <a:lnTo>
                    <a:pt x="486395" y="701384"/>
                  </a:lnTo>
                  <a:lnTo>
                    <a:pt x="472594" y="717837"/>
                  </a:lnTo>
                  <a:lnTo>
                    <a:pt x="458794" y="734903"/>
                  </a:lnTo>
                  <a:lnTo>
                    <a:pt x="444994" y="752600"/>
                  </a:lnTo>
                  <a:lnTo>
                    <a:pt x="431193" y="770946"/>
                  </a:lnTo>
                  <a:lnTo>
                    <a:pt x="417393" y="789957"/>
                  </a:lnTo>
                  <a:lnTo>
                    <a:pt x="403592" y="809652"/>
                  </a:lnTo>
                  <a:lnTo>
                    <a:pt x="389792" y="830050"/>
                  </a:lnTo>
                  <a:lnTo>
                    <a:pt x="375992" y="851170"/>
                  </a:lnTo>
                  <a:lnTo>
                    <a:pt x="362191" y="873030"/>
                  </a:lnTo>
                  <a:lnTo>
                    <a:pt x="348391" y="895652"/>
                  </a:lnTo>
                  <a:lnTo>
                    <a:pt x="334590" y="919053"/>
                  </a:lnTo>
                  <a:lnTo>
                    <a:pt x="320790" y="943254"/>
                  </a:lnTo>
                  <a:lnTo>
                    <a:pt x="306990" y="968274"/>
                  </a:lnTo>
                  <a:lnTo>
                    <a:pt x="293189" y="994134"/>
                  </a:lnTo>
                  <a:lnTo>
                    <a:pt x="279389" y="1020853"/>
                  </a:lnTo>
                  <a:lnTo>
                    <a:pt x="265588" y="1048452"/>
                  </a:lnTo>
                  <a:lnTo>
                    <a:pt x="251788" y="1076950"/>
                  </a:lnTo>
                  <a:lnTo>
                    <a:pt x="237988" y="1106367"/>
                  </a:lnTo>
                  <a:lnTo>
                    <a:pt x="224187" y="1136723"/>
                  </a:lnTo>
                  <a:lnTo>
                    <a:pt x="210387" y="1168038"/>
                  </a:lnTo>
                  <a:lnTo>
                    <a:pt x="196586" y="1200332"/>
                  </a:lnTo>
                  <a:lnTo>
                    <a:pt x="182786" y="1233624"/>
                  </a:lnTo>
                  <a:lnTo>
                    <a:pt x="168986" y="1267934"/>
                  </a:lnTo>
                  <a:lnTo>
                    <a:pt x="155185" y="1303281"/>
                  </a:lnTo>
                  <a:lnTo>
                    <a:pt x="141385" y="1339686"/>
                  </a:lnTo>
                  <a:lnTo>
                    <a:pt x="127584" y="1377166"/>
                  </a:lnTo>
                  <a:lnTo>
                    <a:pt x="113784" y="1415742"/>
                  </a:lnTo>
                  <a:lnTo>
                    <a:pt x="99984" y="1455432"/>
                  </a:lnTo>
                  <a:lnTo>
                    <a:pt x="86183" y="1496256"/>
                  </a:lnTo>
                  <a:lnTo>
                    <a:pt x="72383" y="1538233"/>
                  </a:lnTo>
                  <a:lnTo>
                    <a:pt x="58582" y="1581382"/>
                  </a:lnTo>
                  <a:lnTo>
                    <a:pt x="46551" y="1620036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25344" y="4466559"/>
              <a:ext cx="1590426" cy="1620036"/>
            </a:xfrm>
            <a:custGeom>
              <a:avLst/>
              <a:pathLst>
                <a:path w="1590426" h="1620036">
                  <a:moveTo>
                    <a:pt x="0" y="1620036"/>
                  </a:moveTo>
                  <a:lnTo>
                    <a:pt x="3381" y="1609613"/>
                  </a:lnTo>
                  <a:lnTo>
                    <a:pt x="17181" y="1568099"/>
                  </a:lnTo>
                  <a:lnTo>
                    <a:pt x="30982" y="1527592"/>
                  </a:lnTo>
                  <a:lnTo>
                    <a:pt x="44782" y="1488079"/>
                  </a:lnTo>
                  <a:lnTo>
                    <a:pt x="58582" y="1449545"/>
                  </a:lnTo>
                  <a:lnTo>
                    <a:pt x="72383" y="1411975"/>
                  </a:lnTo>
                  <a:lnTo>
                    <a:pt x="86183" y="1375355"/>
                  </a:lnTo>
                  <a:lnTo>
                    <a:pt x="99984" y="1339670"/>
                  </a:lnTo>
                  <a:lnTo>
                    <a:pt x="113784" y="1304907"/>
                  </a:lnTo>
                  <a:lnTo>
                    <a:pt x="127584" y="1271051"/>
                  </a:lnTo>
                  <a:lnTo>
                    <a:pt x="141385" y="1238088"/>
                  </a:lnTo>
                  <a:lnTo>
                    <a:pt x="155185" y="1206004"/>
                  </a:lnTo>
                  <a:lnTo>
                    <a:pt x="168986" y="1174785"/>
                  </a:lnTo>
                  <a:lnTo>
                    <a:pt x="182786" y="1144418"/>
                  </a:lnTo>
                  <a:lnTo>
                    <a:pt x="196586" y="1114888"/>
                  </a:lnTo>
                  <a:lnTo>
                    <a:pt x="210387" y="1086182"/>
                  </a:lnTo>
                  <a:lnTo>
                    <a:pt x="224187" y="1058287"/>
                  </a:lnTo>
                  <a:lnTo>
                    <a:pt x="237988" y="1031189"/>
                  </a:lnTo>
                  <a:lnTo>
                    <a:pt x="251788" y="1004875"/>
                  </a:lnTo>
                  <a:lnTo>
                    <a:pt x="265588" y="979331"/>
                  </a:lnTo>
                  <a:lnTo>
                    <a:pt x="279389" y="954544"/>
                  </a:lnTo>
                  <a:lnTo>
                    <a:pt x="293189" y="930502"/>
                  </a:lnTo>
                  <a:lnTo>
                    <a:pt x="306990" y="907190"/>
                  </a:lnTo>
                  <a:lnTo>
                    <a:pt x="320790" y="884596"/>
                  </a:lnTo>
                  <a:lnTo>
                    <a:pt x="334590" y="862707"/>
                  </a:lnTo>
                  <a:lnTo>
                    <a:pt x="348391" y="841509"/>
                  </a:lnTo>
                  <a:lnTo>
                    <a:pt x="362191" y="820989"/>
                  </a:lnTo>
                  <a:lnTo>
                    <a:pt x="375992" y="801134"/>
                  </a:lnTo>
                  <a:lnTo>
                    <a:pt x="389792" y="781929"/>
                  </a:lnTo>
                  <a:lnTo>
                    <a:pt x="403592" y="763362"/>
                  </a:lnTo>
                  <a:lnTo>
                    <a:pt x="417393" y="745417"/>
                  </a:lnTo>
                  <a:lnTo>
                    <a:pt x="431193" y="728082"/>
                  </a:lnTo>
                  <a:lnTo>
                    <a:pt x="444994" y="711340"/>
                  </a:lnTo>
                  <a:lnTo>
                    <a:pt x="458794" y="695177"/>
                  </a:lnTo>
                  <a:lnTo>
                    <a:pt x="472594" y="679578"/>
                  </a:lnTo>
                  <a:lnTo>
                    <a:pt x="486395" y="664526"/>
                  </a:lnTo>
                  <a:lnTo>
                    <a:pt x="500195" y="650005"/>
                  </a:lnTo>
                  <a:lnTo>
                    <a:pt x="513995" y="635997"/>
                  </a:lnTo>
                  <a:lnTo>
                    <a:pt x="527796" y="622487"/>
                  </a:lnTo>
                  <a:lnTo>
                    <a:pt x="541596" y="609454"/>
                  </a:lnTo>
                  <a:lnTo>
                    <a:pt x="555397" y="596880"/>
                  </a:lnTo>
                  <a:lnTo>
                    <a:pt x="569197" y="584745"/>
                  </a:lnTo>
                  <a:lnTo>
                    <a:pt x="582997" y="573029"/>
                  </a:lnTo>
                  <a:lnTo>
                    <a:pt x="596798" y="561712"/>
                  </a:lnTo>
                  <a:lnTo>
                    <a:pt x="610598" y="550771"/>
                  </a:lnTo>
                  <a:lnTo>
                    <a:pt x="624399" y="540186"/>
                  </a:lnTo>
                  <a:lnTo>
                    <a:pt x="638199" y="529934"/>
                  </a:lnTo>
                  <a:lnTo>
                    <a:pt x="651999" y="519996"/>
                  </a:lnTo>
                  <a:lnTo>
                    <a:pt x="665800" y="510349"/>
                  </a:lnTo>
                  <a:lnTo>
                    <a:pt x="679600" y="500975"/>
                  </a:lnTo>
                  <a:lnTo>
                    <a:pt x="693401" y="491855"/>
                  </a:lnTo>
                  <a:lnTo>
                    <a:pt x="707201" y="482972"/>
                  </a:lnTo>
                  <a:lnTo>
                    <a:pt x="721001" y="474310"/>
                  </a:lnTo>
                  <a:lnTo>
                    <a:pt x="734802" y="465856"/>
                  </a:lnTo>
                  <a:lnTo>
                    <a:pt x="748602" y="457595"/>
                  </a:lnTo>
                  <a:lnTo>
                    <a:pt x="762403" y="449517"/>
                  </a:lnTo>
                  <a:lnTo>
                    <a:pt x="776203" y="441608"/>
                  </a:lnTo>
                  <a:lnTo>
                    <a:pt x="790003" y="433858"/>
                  </a:lnTo>
                  <a:lnTo>
                    <a:pt x="803804" y="426255"/>
                  </a:lnTo>
                  <a:lnTo>
                    <a:pt x="817604" y="418789"/>
                  </a:lnTo>
                  <a:lnTo>
                    <a:pt x="831405" y="411447"/>
                  </a:lnTo>
                  <a:lnTo>
                    <a:pt x="845205" y="404219"/>
                  </a:lnTo>
                  <a:lnTo>
                    <a:pt x="859005" y="397092"/>
                  </a:lnTo>
                  <a:lnTo>
                    <a:pt x="872806" y="390054"/>
                  </a:lnTo>
                  <a:lnTo>
                    <a:pt x="886606" y="383093"/>
                  </a:lnTo>
                  <a:lnTo>
                    <a:pt x="900407" y="376196"/>
                  </a:lnTo>
                  <a:lnTo>
                    <a:pt x="914207" y="369350"/>
                  </a:lnTo>
                  <a:lnTo>
                    <a:pt x="928007" y="362542"/>
                  </a:lnTo>
                  <a:lnTo>
                    <a:pt x="941808" y="355758"/>
                  </a:lnTo>
                  <a:lnTo>
                    <a:pt x="955608" y="348986"/>
                  </a:lnTo>
                  <a:lnTo>
                    <a:pt x="969409" y="342214"/>
                  </a:lnTo>
                  <a:lnTo>
                    <a:pt x="983209" y="335441"/>
                  </a:lnTo>
                  <a:lnTo>
                    <a:pt x="997009" y="328670"/>
                  </a:lnTo>
                  <a:lnTo>
                    <a:pt x="1010810" y="321901"/>
                  </a:lnTo>
                  <a:lnTo>
                    <a:pt x="1024610" y="315136"/>
                  </a:lnTo>
                  <a:lnTo>
                    <a:pt x="1038410" y="308377"/>
                  </a:lnTo>
                  <a:lnTo>
                    <a:pt x="1052211" y="301625"/>
                  </a:lnTo>
                  <a:lnTo>
                    <a:pt x="1066011" y="294880"/>
                  </a:lnTo>
                  <a:lnTo>
                    <a:pt x="1079812" y="288144"/>
                  </a:lnTo>
                  <a:lnTo>
                    <a:pt x="1093612" y="281418"/>
                  </a:lnTo>
                  <a:lnTo>
                    <a:pt x="1107412" y="274702"/>
                  </a:lnTo>
                  <a:lnTo>
                    <a:pt x="1121213" y="267997"/>
                  </a:lnTo>
                  <a:lnTo>
                    <a:pt x="1135013" y="261303"/>
                  </a:lnTo>
                  <a:lnTo>
                    <a:pt x="1148814" y="254620"/>
                  </a:lnTo>
                  <a:lnTo>
                    <a:pt x="1162614" y="247948"/>
                  </a:lnTo>
                  <a:lnTo>
                    <a:pt x="1176414" y="241287"/>
                  </a:lnTo>
                  <a:lnTo>
                    <a:pt x="1190215" y="234635"/>
                  </a:lnTo>
                  <a:lnTo>
                    <a:pt x="1204015" y="227992"/>
                  </a:lnTo>
                  <a:lnTo>
                    <a:pt x="1217816" y="221354"/>
                  </a:lnTo>
                  <a:lnTo>
                    <a:pt x="1231616" y="214719"/>
                  </a:lnTo>
                  <a:lnTo>
                    <a:pt x="1245416" y="208084"/>
                  </a:lnTo>
                  <a:lnTo>
                    <a:pt x="1259217" y="201444"/>
                  </a:lnTo>
                  <a:lnTo>
                    <a:pt x="1273017" y="194792"/>
                  </a:lnTo>
                  <a:lnTo>
                    <a:pt x="1286818" y="188122"/>
                  </a:lnTo>
                  <a:lnTo>
                    <a:pt x="1300618" y="181424"/>
                  </a:lnTo>
                  <a:lnTo>
                    <a:pt x="1314418" y="174687"/>
                  </a:lnTo>
                  <a:lnTo>
                    <a:pt x="1328219" y="167900"/>
                  </a:lnTo>
                  <a:lnTo>
                    <a:pt x="1342019" y="161047"/>
                  </a:lnTo>
                  <a:lnTo>
                    <a:pt x="1355820" y="154111"/>
                  </a:lnTo>
                  <a:lnTo>
                    <a:pt x="1369620" y="147073"/>
                  </a:lnTo>
                  <a:lnTo>
                    <a:pt x="1383420" y="139911"/>
                  </a:lnTo>
                  <a:lnTo>
                    <a:pt x="1397221" y="132602"/>
                  </a:lnTo>
                  <a:lnTo>
                    <a:pt x="1411021" y="125120"/>
                  </a:lnTo>
                  <a:lnTo>
                    <a:pt x="1424822" y="117438"/>
                  </a:lnTo>
                  <a:lnTo>
                    <a:pt x="1438622" y="109527"/>
                  </a:lnTo>
                  <a:lnTo>
                    <a:pt x="1452422" y="101358"/>
                  </a:lnTo>
                  <a:lnTo>
                    <a:pt x="1466223" y="92902"/>
                  </a:lnTo>
                  <a:lnTo>
                    <a:pt x="1480023" y="84130"/>
                  </a:lnTo>
                  <a:lnTo>
                    <a:pt x="1493823" y="75017"/>
                  </a:lnTo>
                  <a:lnTo>
                    <a:pt x="1507624" y="65535"/>
                  </a:lnTo>
                  <a:lnTo>
                    <a:pt x="1521424" y="55665"/>
                  </a:lnTo>
                  <a:lnTo>
                    <a:pt x="1535225" y="45387"/>
                  </a:lnTo>
                  <a:lnTo>
                    <a:pt x="1549025" y="34688"/>
                  </a:lnTo>
                  <a:lnTo>
                    <a:pt x="1562825" y="23558"/>
                  </a:lnTo>
                  <a:lnTo>
                    <a:pt x="1576626" y="11995"/>
                  </a:lnTo>
                  <a:lnTo>
                    <a:pt x="1590426" y="0"/>
                  </a:lnTo>
                  <a:lnTo>
                    <a:pt x="15904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71896" y="4745083"/>
              <a:ext cx="1543874" cy="1341512"/>
            </a:xfrm>
            <a:custGeom>
              <a:avLst/>
              <a:pathLst>
                <a:path w="1543874" h="1341512">
                  <a:moveTo>
                    <a:pt x="1543874" y="42212"/>
                  </a:moveTo>
                  <a:lnTo>
                    <a:pt x="1543874" y="42212"/>
                  </a:lnTo>
                  <a:lnTo>
                    <a:pt x="1530074" y="34243"/>
                  </a:lnTo>
                  <a:lnTo>
                    <a:pt x="1516274" y="27189"/>
                  </a:lnTo>
                  <a:lnTo>
                    <a:pt x="1502473" y="21033"/>
                  </a:lnTo>
                  <a:lnTo>
                    <a:pt x="1488673" y="15747"/>
                  </a:lnTo>
                  <a:lnTo>
                    <a:pt x="1474872" y="11302"/>
                  </a:lnTo>
                  <a:lnTo>
                    <a:pt x="1461072" y="7660"/>
                  </a:lnTo>
                  <a:lnTo>
                    <a:pt x="1447272" y="4781"/>
                  </a:lnTo>
                  <a:lnTo>
                    <a:pt x="1433471" y="2623"/>
                  </a:lnTo>
                  <a:lnTo>
                    <a:pt x="1419671" y="1138"/>
                  </a:lnTo>
                  <a:lnTo>
                    <a:pt x="1405870" y="280"/>
                  </a:lnTo>
                  <a:lnTo>
                    <a:pt x="1392070" y="0"/>
                  </a:lnTo>
                  <a:lnTo>
                    <a:pt x="1378270" y="249"/>
                  </a:lnTo>
                  <a:lnTo>
                    <a:pt x="1364469" y="980"/>
                  </a:lnTo>
                  <a:lnTo>
                    <a:pt x="1350669" y="2148"/>
                  </a:lnTo>
                  <a:lnTo>
                    <a:pt x="1336868" y="3709"/>
                  </a:lnTo>
                  <a:lnTo>
                    <a:pt x="1323068" y="5621"/>
                  </a:lnTo>
                  <a:lnTo>
                    <a:pt x="1309268" y="7846"/>
                  </a:lnTo>
                  <a:lnTo>
                    <a:pt x="1295467" y="10349"/>
                  </a:lnTo>
                  <a:lnTo>
                    <a:pt x="1281667" y="13097"/>
                  </a:lnTo>
                  <a:lnTo>
                    <a:pt x="1267866" y="16062"/>
                  </a:lnTo>
                  <a:lnTo>
                    <a:pt x="1254066" y="19218"/>
                  </a:lnTo>
                  <a:lnTo>
                    <a:pt x="1240266" y="22541"/>
                  </a:lnTo>
                  <a:lnTo>
                    <a:pt x="1226465" y="26012"/>
                  </a:lnTo>
                  <a:lnTo>
                    <a:pt x="1212665" y="29612"/>
                  </a:lnTo>
                  <a:lnTo>
                    <a:pt x="1198864" y="33326"/>
                  </a:lnTo>
                  <a:lnTo>
                    <a:pt x="1185064" y="37140"/>
                  </a:lnTo>
                  <a:lnTo>
                    <a:pt x="1171264" y="41042"/>
                  </a:lnTo>
                  <a:lnTo>
                    <a:pt x="1157463" y="45023"/>
                  </a:lnTo>
                  <a:lnTo>
                    <a:pt x="1143663" y="49073"/>
                  </a:lnTo>
                  <a:lnTo>
                    <a:pt x="1129862" y="53186"/>
                  </a:lnTo>
                  <a:lnTo>
                    <a:pt x="1116062" y="57354"/>
                  </a:lnTo>
                  <a:lnTo>
                    <a:pt x="1102262" y="61572"/>
                  </a:lnTo>
                  <a:lnTo>
                    <a:pt x="1088461" y="65836"/>
                  </a:lnTo>
                  <a:lnTo>
                    <a:pt x="1074661" y="70141"/>
                  </a:lnTo>
                  <a:lnTo>
                    <a:pt x="1060861" y="74485"/>
                  </a:lnTo>
                  <a:lnTo>
                    <a:pt x="1047060" y="78863"/>
                  </a:lnTo>
                  <a:lnTo>
                    <a:pt x="1033260" y="83275"/>
                  </a:lnTo>
                  <a:lnTo>
                    <a:pt x="1019459" y="87718"/>
                  </a:lnTo>
                  <a:lnTo>
                    <a:pt x="1005659" y="92190"/>
                  </a:lnTo>
                  <a:lnTo>
                    <a:pt x="991859" y="96690"/>
                  </a:lnTo>
                  <a:lnTo>
                    <a:pt x="978058" y="101218"/>
                  </a:lnTo>
                  <a:lnTo>
                    <a:pt x="964258" y="105772"/>
                  </a:lnTo>
                  <a:lnTo>
                    <a:pt x="950457" y="110353"/>
                  </a:lnTo>
                  <a:lnTo>
                    <a:pt x="936657" y="114961"/>
                  </a:lnTo>
                  <a:lnTo>
                    <a:pt x="922857" y="119595"/>
                  </a:lnTo>
                  <a:lnTo>
                    <a:pt x="909056" y="124256"/>
                  </a:lnTo>
                  <a:lnTo>
                    <a:pt x="895256" y="128949"/>
                  </a:lnTo>
                  <a:lnTo>
                    <a:pt x="881455" y="133687"/>
                  </a:lnTo>
                  <a:lnTo>
                    <a:pt x="867655" y="138490"/>
                  </a:lnTo>
                  <a:lnTo>
                    <a:pt x="853855" y="143375"/>
                  </a:lnTo>
                  <a:lnTo>
                    <a:pt x="840054" y="148361"/>
                  </a:lnTo>
                  <a:lnTo>
                    <a:pt x="826254" y="153468"/>
                  </a:lnTo>
                  <a:lnTo>
                    <a:pt x="812453" y="158714"/>
                  </a:lnTo>
                  <a:lnTo>
                    <a:pt x="798653" y="164119"/>
                  </a:lnTo>
                  <a:lnTo>
                    <a:pt x="784853" y="169703"/>
                  </a:lnTo>
                  <a:lnTo>
                    <a:pt x="771052" y="175487"/>
                  </a:lnTo>
                  <a:lnTo>
                    <a:pt x="757252" y="181490"/>
                  </a:lnTo>
                  <a:lnTo>
                    <a:pt x="743451" y="187734"/>
                  </a:lnTo>
                  <a:lnTo>
                    <a:pt x="729651" y="194240"/>
                  </a:lnTo>
                  <a:lnTo>
                    <a:pt x="715851" y="201029"/>
                  </a:lnTo>
                  <a:lnTo>
                    <a:pt x="702050" y="208122"/>
                  </a:lnTo>
                  <a:lnTo>
                    <a:pt x="688250" y="215540"/>
                  </a:lnTo>
                  <a:lnTo>
                    <a:pt x="674449" y="223303"/>
                  </a:lnTo>
                  <a:lnTo>
                    <a:pt x="660649" y="231430"/>
                  </a:lnTo>
                  <a:lnTo>
                    <a:pt x="646849" y="239940"/>
                  </a:lnTo>
                  <a:lnTo>
                    <a:pt x="633048" y="248849"/>
                  </a:lnTo>
                  <a:lnTo>
                    <a:pt x="619248" y="258173"/>
                  </a:lnTo>
                  <a:lnTo>
                    <a:pt x="605448" y="267927"/>
                  </a:lnTo>
                  <a:lnTo>
                    <a:pt x="591647" y="278123"/>
                  </a:lnTo>
                  <a:lnTo>
                    <a:pt x="577847" y="288774"/>
                  </a:lnTo>
                  <a:lnTo>
                    <a:pt x="564046" y="299891"/>
                  </a:lnTo>
                  <a:lnTo>
                    <a:pt x="550246" y="311485"/>
                  </a:lnTo>
                  <a:lnTo>
                    <a:pt x="536446" y="323568"/>
                  </a:lnTo>
                  <a:lnTo>
                    <a:pt x="522645" y="336150"/>
                  </a:lnTo>
                  <a:lnTo>
                    <a:pt x="508845" y="349245"/>
                  </a:lnTo>
                  <a:lnTo>
                    <a:pt x="495044" y="362864"/>
                  </a:lnTo>
                  <a:lnTo>
                    <a:pt x="481244" y="377021"/>
                  </a:lnTo>
                  <a:lnTo>
                    <a:pt x="467444" y="391729"/>
                  </a:lnTo>
                  <a:lnTo>
                    <a:pt x="453643" y="407004"/>
                  </a:lnTo>
                  <a:lnTo>
                    <a:pt x="439843" y="422860"/>
                  </a:lnTo>
                  <a:lnTo>
                    <a:pt x="426042" y="439313"/>
                  </a:lnTo>
                  <a:lnTo>
                    <a:pt x="412242" y="456379"/>
                  </a:lnTo>
                  <a:lnTo>
                    <a:pt x="398442" y="474076"/>
                  </a:lnTo>
                  <a:lnTo>
                    <a:pt x="384641" y="492421"/>
                  </a:lnTo>
                  <a:lnTo>
                    <a:pt x="370841" y="511433"/>
                  </a:lnTo>
                  <a:lnTo>
                    <a:pt x="357040" y="531128"/>
                  </a:lnTo>
                  <a:lnTo>
                    <a:pt x="343240" y="551526"/>
                  </a:lnTo>
                  <a:lnTo>
                    <a:pt x="329440" y="572646"/>
                  </a:lnTo>
                  <a:lnTo>
                    <a:pt x="315639" y="594506"/>
                  </a:lnTo>
                  <a:lnTo>
                    <a:pt x="301839" y="617128"/>
                  </a:lnTo>
                  <a:lnTo>
                    <a:pt x="288038" y="640529"/>
                  </a:lnTo>
                  <a:lnTo>
                    <a:pt x="274238" y="664730"/>
                  </a:lnTo>
                  <a:lnTo>
                    <a:pt x="260438" y="689750"/>
                  </a:lnTo>
                  <a:lnTo>
                    <a:pt x="246637" y="715610"/>
                  </a:lnTo>
                  <a:lnTo>
                    <a:pt x="232837" y="742329"/>
                  </a:lnTo>
                  <a:lnTo>
                    <a:pt x="219036" y="769928"/>
                  </a:lnTo>
                  <a:lnTo>
                    <a:pt x="205236" y="798426"/>
                  </a:lnTo>
                  <a:lnTo>
                    <a:pt x="191436" y="827843"/>
                  </a:lnTo>
                  <a:lnTo>
                    <a:pt x="177635" y="858199"/>
                  </a:lnTo>
                  <a:lnTo>
                    <a:pt x="163835" y="889514"/>
                  </a:lnTo>
                  <a:lnTo>
                    <a:pt x="150035" y="921808"/>
                  </a:lnTo>
                  <a:lnTo>
                    <a:pt x="136234" y="955100"/>
                  </a:lnTo>
                  <a:lnTo>
                    <a:pt x="122434" y="989410"/>
                  </a:lnTo>
                  <a:lnTo>
                    <a:pt x="108633" y="1024757"/>
                  </a:lnTo>
                  <a:lnTo>
                    <a:pt x="94833" y="1061162"/>
                  </a:lnTo>
                  <a:lnTo>
                    <a:pt x="81033" y="1098642"/>
                  </a:lnTo>
                  <a:lnTo>
                    <a:pt x="67232" y="1137218"/>
                  </a:lnTo>
                  <a:lnTo>
                    <a:pt x="53432" y="1176908"/>
                  </a:lnTo>
                  <a:lnTo>
                    <a:pt x="39631" y="1217732"/>
                  </a:lnTo>
                  <a:lnTo>
                    <a:pt x="25831" y="1259709"/>
                  </a:lnTo>
                  <a:lnTo>
                    <a:pt x="12031" y="1302857"/>
                  </a:lnTo>
                  <a:lnTo>
                    <a:pt x="0" y="1341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467020" y="4007738"/>
              <a:ext cx="1648750" cy="2078856"/>
            </a:xfrm>
            <a:custGeom>
              <a:avLst/>
              <a:pathLst>
                <a:path w="1648750" h="2078856">
                  <a:moveTo>
                    <a:pt x="0" y="2078856"/>
                  </a:moveTo>
                  <a:lnTo>
                    <a:pt x="6503" y="2066443"/>
                  </a:lnTo>
                  <a:lnTo>
                    <a:pt x="20304" y="2040518"/>
                  </a:lnTo>
                  <a:lnTo>
                    <a:pt x="34104" y="2015003"/>
                  </a:lnTo>
                  <a:lnTo>
                    <a:pt x="47904" y="1989895"/>
                  </a:lnTo>
                  <a:lnTo>
                    <a:pt x="61705" y="1965189"/>
                  </a:lnTo>
                  <a:lnTo>
                    <a:pt x="75505" y="1940882"/>
                  </a:lnTo>
                  <a:lnTo>
                    <a:pt x="89306" y="1916970"/>
                  </a:lnTo>
                  <a:lnTo>
                    <a:pt x="103106" y="1893449"/>
                  </a:lnTo>
                  <a:lnTo>
                    <a:pt x="116906" y="1870314"/>
                  </a:lnTo>
                  <a:lnTo>
                    <a:pt x="130707" y="1847561"/>
                  </a:lnTo>
                  <a:lnTo>
                    <a:pt x="144507" y="1825187"/>
                  </a:lnTo>
                  <a:lnTo>
                    <a:pt x="158308" y="1803186"/>
                  </a:lnTo>
                  <a:lnTo>
                    <a:pt x="172108" y="1781555"/>
                  </a:lnTo>
                  <a:lnTo>
                    <a:pt x="185908" y="1760288"/>
                  </a:lnTo>
                  <a:lnTo>
                    <a:pt x="199709" y="1739380"/>
                  </a:lnTo>
                  <a:lnTo>
                    <a:pt x="213509" y="1718828"/>
                  </a:lnTo>
                  <a:lnTo>
                    <a:pt x="227310" y="1698625"/>
                  </a:lnTo>
                  <a:lnTo>
                    <a:pt x="241110" y="1678768"/>
                  </a:lnTo>
                  <a:lnTo>
                    <a:pt x="254910" y="1659250"/>
                  </a:lnTo>
                  <a:lnTo>
                    <a:pt x="268711" y="1640066"/>
                  </a:lnTo>
                  <a:lnTo>
                    <a:pt x="282511" y="1621211"/>
                  </a:lnTo>
                  <a:lnTo>
                    <a:pt x="296311" y="1602680"/>
                  </a:lnTo>
                  <a:lnTo>
                    <a:pt x="310112" y="1584465"/>
                  </a:lnTo>
                  <a:lnTo>
                    <a:pt x="323912" y="1566562"/>
                  </a:lnTo>
                  <a:lnTo>
                    <a:pt x="337713" y="1548964"/>
                  </a:lnTo>
                  <a:lnTo>
                    <a:pt x="351513" y="1531664"/>
                  </a:lnTo>
                  <a:lnTo>
                    <a:pt x="365313" y="1514657"/>
                  </a:lnTo>
                  <a:lnTo>
                    <a:pt x="379114" y="1497934"/>
                  </a:lnTo>
                  <a:lnTo>
                    <a:pt x="392914" y="1481490"/>
                  </a:lnTo>
                  <a:lnTo>
                    <a:pt x="406715" y="1465317"/>
                  </a:lnTo>
                  <a:lnTo>
                    <a:pt x="420515" y="1449406"/>
                  </a:lnTo>
                  <a:lnTo>
                    <a:pt x="434315" y="1433750"/>
                  </a:lnTo>
                  <a:lnTo>
                    <a:pt x="448116" y="1418341"/>
                  </a:lnTo>
                  <a:lnTo>
                    <a:pt x="461916" y="1403169"/>
                  </a:lnTo>
                  <a:lnTo>
                    <a:pt x="475717" y="1388225"/>
                  </a:lnTo>
                  <a:lnTo>
                    <a:pt x="489517" y="1373499"/>
                  </a:lnTo>
                  <a:lnTo>
                    <a:pt x="503317" y="1358980"/>
                  </a:lnTo>
                  <a:lnTo>
                    <a:pt x="517118" y="1344656"/>
                  </a:lnTo>
                  <a:lnTo>
                    <a:pt x="530918" y="1330515"/>
                  </a:lnTo>
                  <a:lnTo>
                    <a:pt x="544719" y="1316544"/>
                  </a:lnTo>
                  <a:lnTo>
                    <a:pt x="558519" y="1302727"/>
                  </a:lnTo>
                  <a:lnTo>
                    <a:pt x="572319" y="1289049"/>
                  </a:lnTo>
                  <a:lnTo>
                    <a:pt x="586120" y="1275492"/>
                  </a:lnTo>
                  <a:lnTo>
                    <a:pt x="599920" y="1262036"/>
                  </a:lnTo>
                  <a:lnTo>
                    <a:pt x="613721" y="1248659"/>
                  </a:lnTo>
                  <a:lnTo>
                    <a:pt x="627521" y="1235338"/>
                  </a:lnTo>
                  <a:lnTo>
                    <a:pt x="641321" y="1222047"/>
                  </a:lnTo>
                  <a:lnTo>
                    <a:pt x="655122" y="1208756"/>
                  </a:lnTo>
                  <a:lnTo>
                    <a:pt x="668922" y="1195435"/>
                  </a:lnTo>
                  <a:lnTo>
                    <a:pt x="682723" y="1182050"/>
                  </a:lnTo>
                  <a:lnTo>
                    <a:pt x="696523" y="1168567"/>
                  </a:lnTo>
                  <a:lnTo>
                    <a:pt x="710323" y="1154951"/>
                  </a:lnTo>
                  <a:lnTo>
                    <a:pt x="724124" y="1141167"/>
                  </a:lnTo>
                  <a:lnTo>
                    <a:pt x="737924" y="1127185"/>
                  </a:lnTo>
                  <a:lnTo>
                    <a:pt x="751725" y="1112977"/>
                  </a:lnTo>
                  <a:lnTo>
                    <a:pt x="765525" y="1098524"/>
                  </a:lnTo>
                  <a:lnTo>
                    <a:pt x="779325" y="1083814"/>
                  </a:lnTo>
                  <a:lnTo>
                    <a:pt x="793126" y="1068842"/>
                  </a:lnTo>
                  <a:lnTo>
                    <a:pt x="806926" y="1053614"/>
                  </a:lnTo>
                  <a:lnTo>
                    <a:pt x="820726" y="1038140"/>
                  </a:lnTo>
                  <a:lnTo>
                    <a:pt x="834527" y="1022436"/>
                  </a:lnTo>
                  <a:lnTo>
                    <a:pt x="848327" y="1006523"/>
                  </a:lnTo>
                  <a:lnTo>
                    <a:pt x="862128" y="990421"/>
                  </a:lnTo>
                  <a:lnTo>
                    <a:pt x="875928" y="974152"/>
                  </a:lnTo>
                  <a:lnTo>
                    <a:pt x="889728" y="957736"/>
                  </a:lnTo>
                  <a:lnTo>
                    <a:pt x="903529" y="941191"/>
                  </a:lnTo>
                  <a:lnTo>
                    <a:pt x="917329" y="924535"/>
                  </a:lnTo>
                  <a:lnTo>
                    <a:pt x="931130" y="907780"/>
                  </a:lnTo>
                  <a:lnTo>
                    <a:pt x="944930" y="890939"/>
                  </a:lnTo>
                  <a:lnTo>
                    <a:pt x="958730" y="874021"/>
                  </a:lnTo>
                  <a:lnTo>
                    <a:pt x="972531" y="857034"/>
                  </a:lnTo>
                  <a:lnTo>
                    <a:pt x="986331" y="839984"/>
                  </a:lnTo>
                  <a:lnTo>
                    <a:pt x="1000132" y="822877"/>
                  </a:lnTo>
                  <a:lnTo>
                    <a:pt x="1013932" y="805714"/>
                  </a:lnTo>
                  <a:lnTo>
                    <a:pt x="1027732" y="788498"/>
                  </a:lnTo>
                  <a:lnTo>
                    <a:pt x="1041533" y="771236"/>
                  </a:lnTo>
                  <a:lnTo>
                    <a:pt x="1055333" y="753934"/>
                  </a:lnTo>
                  <a:lnTo>
                    <a:pt x="1069134" y="736595"/>
                  </a:lnTo>
                  <a:lnTo>
                    <a:pt x="1082934" y="719226"/>
                  </a:lnTo>
                  <a:lnTo>
                    <a:pt x="1096734" y="701828"/>
                  </a:lnTo>
                  <a:lnTo>
                    <a:pt x="1110535" y="684406"/>
                  </a:lnTo>
                  <a:lnTo>
                    <a:pt x="1124335" y="666963"/>
                  </a:lnTo>
                  <a:lnTo>
                    <a:pt x="1138136" y="649501"/>
                  </a:lnTo>
                  <a:lnTo>
                    <a:pt x="1151936" y="632023"/>
                  </a:lnTo>
                  <a:lnTo>
                    <a:pt x="1165736" y="614530"/>
                  </a:lnTo>
                  <a:lnTo>
                    <a:pt x="1179537" y="597024"/>
                  </a:lnTo>
                  <a:lnTo>
                    <a:pt x="1193337" y="579507"/>
                  </a:lnTo>
                  <a:lnTo>
                    <a:pt x="1207138" y="561980"/>
                  </a:lnTo>
                  <a:lnTo>
                    <a:pt x="1220938" y="544445"/>
                  </a:lnTo>
                  <a:lnTo>
                    <a:pt x="1234738" y="526902"/>
                  </a:lnTo>
                  <a:lnTo>
                    <a:pt x="1248539" y="509353"/>
                  </a:lnTo>
                  <a:lnTo>
                    <a:pt x="1262339" y="491799"/>
                  </a:lnTo>
                  <a:lnTo>
                    <a:pt x="1276139" y="474239"/>
                  </a:lnTo>
                  <a:lnTo>
                    <a:pt x="1289940" y="456676"/>
                  </a:lnTo>
                  <a:lnTo>
                    <a:pt x="1303740" y="439109"/>
                  </a:lnTo>
                  <a:lnTo>
                    <a:pt x="1317541" y="421540"/>
                  </a:lnTo>
                  <a:lnTo>
                    <a:pt x="1331341" y="403969"/>
                  </a:lnTo>
                  <a:lnTo>
                    <a:pt x="1345141" y="386396"/>
                  </a:lnTo>
                  <a:lnTo>
                    <a:pt x="1358942" y="368821"/>
                  </a:lnTo>
                  <a:lnTo>
                    <a:pt x="1372742" y="351247"/>
                  </a:lnTo>
                  <a:lnTo>
                    <a:pt x="1386543" y="333671"/>
                  </a:lnTo>
                  <a:lnTo>
                    <a:pt x="1400343" y="316096"/>
                  </a:lnTo>
                  <a:lnTo>
                    <a:pt x="1414143" y="298521"/>
                  </a:lnTo>
                  <a:lnTo>
                    <a:pt x="1427944" y="280946"/>
                  </a:lnTo>
                  <a:lnTo>
                    <a:pt x="1441744" y="263373"/>
                  </a:lnTo>
                  <a:lnTo>
                    <a:pt x="1455545" y="245800"/>
                  </a:lnTo>
                  <a:lnTo>
                    <a:pt x="1469345" y="228229"/>
                  </a:lnTo>
                  <a:lnTo>
                    <a:pt x="1483145" y="210659"/>
                  </a:lnTo>
                  <a:lnTo>
                    <a:pt x="1496946" y="193091"/>
                  </a:lnTo>
                  <a:lnTo>
                    <a:pt x="1510746" y="175525"/>
                  </a:lnTo>
                  <a:lnTo>
                    <a:pt x="1524547" y="157961"/>
                  </a:lnTo>
                  <a:lnTo>
                    <a:pt x="1538347" y="140399"/>
                  </a:lnTo>
                  <a:lnTo>
                    <a:pt x="1552147" y="122840"/>
                  </a:lnTo>
                  <a:lnTo>
                    <a:pt x="1565948" y="105283"/>
                  </a:lnTo>
                  <a:lnTo>
                    <a:pt x="1579748" y="87729"/>
                  </a:lnTo>
                  <a:lnTo>
                    <a:pt x="1593549" y="70177"/>
                  </a:lnTo>
                  <a:lnTo>
                    <a:pt x="1607349" y="52628"/>
                  </a:lnTo>
                  <a:lnTo>
                    <a:pt x="1621149" y="35082"/>
                  </a:lnTo>
                  <a:lnTo>
                    <a:pt x="1634950" y="17539"/>
                  </a:lnTo>
                  <a:lnTo>
                    <a:pt x="1648750" y="0"/>
                  </a:lnTo>
                  <a:lnTo>
                    <a:pt x="1648750" y="583807"/>
                  </a:lnTo>
                  <a:lnTo>
                    <a:pt x="1634950" y="592475"/>
                  </a:lnTo>
                  <a:lnTo>
                    <a:pt x="1621149" y="601153"/>
                  </a:lnTo>
                  <a:lnTo>
                    <a:pt x="1607349" y="609839"/>
                  </a:lnTo>
                  <a:lnTo>
                    <a:pt x="1593549" y="618534"/>
                  </a:lnTo>
                  <a:lnTo>
                    <a:pt x="1579748" y="627239"/>
                  </a:lnTo>
                  <a:lnTo>
                    <a:pt x="1565948" y="635953"/>
                  </a:lnTo>
                  <a:lnTo>
                    <a:pt x="1552147" y="644676"/>
                  </a:lnTo>
                  <a:lnTo>
                    <a:pt x="1538347" y="653408"/>
                  </a:lnTo>
                  <a:lnTo>
                    <a:pt x="1524547" y="662150"/>
                  </a:lnTo>
                  <a:lnTo>
                    <a:pt x="1510746" y="670902"/>
                  </a:lnTo>
                  <a:lnTo>
                    <a:pt x="1496946" y="679663"/>
                  </a:lnTo>
                  <a:lnTo>
                    <a:pt x="1483145" y="688435"/>
                  </a:lnTo>
                  <a:lnTo>
                    <a:pt x="1469345" y="697216"/>
                  </a:lnTo>
                  <a:lnTo>
                    <a:pt x="1455545" y="706008"/>
                  </a:lnTo>
                  <a:lnTo>
                    <a:pt x="1441744" y="714811"/>
                  </a:lnTo>
                  <a:lnTo>
                    <a:pt x="1427944" y="723624"/>
                  </a:lnTo>
                  <a:lnTo>
                    <a:pt x="1414143" y="732448"/>
                  </a:lnTo>
                  <a:lnTo>
                    <a:pt x="1400343" y="741284"/>
                  </a:lnTo>
                  <a:lnTo>
                    <a:pt x="1386543" y="750132"/>
                  </a:lnTo>
                  <a:lnTo>
                    <a:pt x="1372742" y="758991"/>
                  </a:lnTo>
                  <a:lnTo>
                    <a:pt x="1358942" y="767864"/>
                  </a:lnTo>
                  <a:lnTo>
                    <a:pt x="1345141" y="776749"/>
                  </a:lnTo>
                  <a:lnTo>
                    <a:pt x="1331341" y="785647"/>
                  </a:lnTo>
                  <a:lnTo>
                    <a:pt x="1317541" y="794559"/>
                  </a:lnTo>
                  <a:lnTo>
                    <a:pt x="1303740" y="803486"/>
                  </a:lnTo>
                  <a:lnTo>
                    <a:pt x="1289940" y="812428"/>
                  </a:lnTo>
                  <a:lnTo>
                    <a:pt x="1276139" y="821385"/>
                  </a:lnTo>
                  <a:lnTo>
                    <a:pt x="1262339" y="830359"/>
                  </a:lnTo>
                  <a:lnTo>
                    <a:pt x="1248539" y="839350"/>
                  </a:lnTo>
                  <a:lnTo>
                    <a:pt x="1234738" y="848360"/>
                  </a:lnTo>
                  <a:lnTo>
                    <a:pt x="1220938" y="857388"/>
                  </a:lnTo>
                  <a:lnTo>
                    <a:pt x="1207138" y="866437"/>
                  </a:lnTo>
                  <a:lnTo>
                    <a:pt x="1193337" y="875507"/>
                  </a:lnTo>
                  <a:lnTo>
                    <a:pt x="1179537" y="884600"/>
                  </a:lnTo>
                  <a:lnTo>
                    <a:pt x="1165736" y="893717"/>
                  </a:lnTo>
                  <a:lnTo>
                    <a:pt x="1151936" y="902860"/>
                  </a:lnTo>
                  <a:lnTo>
                    <a:pt x="1138136" y="912031"/>
                  </a:lnTo>
                  <a:lnTo>
                    <a:pt x="1124335" y="921232"/>
                  </a:lnTo>
                  <a:lnTo>
                    <a:pt x="1110535" y="930466"/>
                  </a:lnTo>
                  <a:lnTo>
                    <a:pt x="1096734" y="939734"/>
                  </a:lnTo>
                  <a:lnTo>
                    <a:pt x="1082934" y="949041"/>
                  </a:lnTo>
                  <a:lnTo>
                    <a:pt x="1069134" y="958389"/>
                  </a:lnTo>
                  <a:lnTo>
                    <a:pt x="1055333" y="967782"/>
                  </a:lnTo>
                  <a:lnTo>
                    <a:pt x="1041533" y="977225"/>
                  </a:lnTo>
                  <a:lnTo>
                    <a:pt x="1027732" y="986724"/>
                  </a:lnTo>
                  <a:lnTo>
                    <a:pt x="1013932" y="996284"/>
                  </a:lnTo>
                  <a:lnTo>
                    <a:pt x="1000132" y="1005912"/>
                  </a:lnTo>
                  <a:lnTo>
                    <a:pt x="986331" y="1015623"/>
                  </a:lnTo>
                  <a:lnTo>
                    <a:pt x="972531" y="1025433"/>
                  </a:lnTo>
                  <a:lnTo>
                    <a:pt x="958730" y="1035357"/>
                  </a:lnTo>
                  <a:lnTo>
                    <a:pt x="944930" y="1045415"/>
                  </a:lnTo>
                  <a:lnTo>
                    <a:pt x="931130" y="1055627"/>
                  </a:lnTo>
                  <a:lnTo>
                    <a:pt x="917329" y="1066015"/>
                  </a:lnTo>
                  <a:lnTo>
                    <a:pt x="903529" y="1076604"/>
                  </a:lnTo>
                  <a:lnTo>
                    <a:pt x="889728" y="1087419"/>
                  </a:lnTo>
                  <a:lnTo>
                    <a:pt x="875928" y="1098490"/>
                  </a:lnTo>
                  <a:lnTo>
                    <a:pt x="862128" y="1109847"/>
                  </a:lnTo>
                  <a:lnTo>
                    <a:pt x="848327" y="1121523"/>
                  </a:lnTo>
                  <a:lnTo>
                    <a:pt x="834527" y="1133551"/>
                  </a:lnTo>
                  <a:lnTo>
                    <a:pt x="820726" y="1145965"/>
                  </a:lnTo>
                  <a:lnTo>
                    <a:pt x="806926" y="1158798"/>
                  </a:lnTo>
                  <a:lnTo>
                    <a:pt x="793126" y="1172076"/>
                  </a:lnTo>
                  <a:lnTo>
                    <a:pt x="779325" y="1185824"/>
                  </a:lnTo>
                  <a:lnTo>
                    <a:pt x="765525" y="1200059"/>
                  </a:lnTo>
                  <a:lnTo>
                    <a:pt x="751725" y="1214788"/>
                  </a:lnTo>
                  <a:lnTo>
                    <a:pt x="737924" y="1230012"/>
                  </a:lnTo>
                  <a:lnTo>
                    <a:pt x="724124" y="1245723"/>
                  </a:lnTo>
                  <a:lnTo>
                    <a:pt x="710323" y="1261906"/>
                  </a:lnTo>
                  <a:lnTo>
                    <a:pt x="696523" y="1278543"/>
                  </a:lnTo>
                  <a:lnTo>
                    <a:pt x="682723" y="1295610"/>
                  </a:lnTo>
                  <a:lnTo>
                    <a:pt x="668922" y="1313086"/>
                  </a:lnTo>
                  <a:lnTo>
                    <a:pt x="655122" y="1330948"/>
                  </a:lnTo>
                  <a:lnTo>
                    <a:pt x="641321" y="1349174"/>
                  </a:lnTo>
                  <a:lnTo>
                    <a:pt x="627521" y="1367746"/>
                  </a:lnTo>
                  <a:lnTo>
                    <a:pt x="613721" y="1386646"/>
                  </a:lnTo>
                  <a:lnTo>
                    <a:pt x="599920" y="1405861"/>
                  </a:lnTo>
                  <a:lnTo>
                    <a:pt x="586120" y="1425379"/>
                  </a:lnTo>
                  <a:lnTo>
                    <a:pt x="572319" y="1445189"/>
                  </a:lnTo>
                  <a:lnTo>
                    <a:pt x="558519" y="1465285"/>
                  </a:lnTo>
                  <a:lnTo>
                    <a:pt x="544719" y="1485661"/>
                  </a:lnTo>
                  <a:lnTo>
                    <a:pt x="530918" y="1506312"/>
                  </a:lnTo>
                  <a:lnTo>
                    <a:pt x="517118" y="1527236"/>
                  </a:lnTo>
                  <a:lnTo>
                    <a:pt x="503317" y="1548431"/>
                  </a:lnTo>
                  <a:lnTo>
                    <a:pt x="489517" y="1569897"/>
                  </a:lnTo>
                  <a:lnTo>
                    <a:pt x="475717" y="1591634"/>
                  </a:lnTo>
                  <a:lnTo>
                    <a:pt x="461916" y="1613643"/>
                  </a:lnTo>
                  <a:lnTo>
                    <a:pt x="448116" y="1635926"/>
                  </a:lnTo>
                  <a:lnTo>
                    <a:pt x="434315" y="1658485"/>
                  </a:lnTo>
                  <a:lnTo>
                    <a:pt x="420515" y="1681325"/>
                  </a:lnTo>
                  <a:lnTo>
                    <a:pt x="406715" y="1704447"/>
                  </a:lnTo>
                  <a:lnTo>
                    <a:pt x="392914" y="1727856"/>
                  </a:lnTo>
                  <a:lnTo>
                    <a:pt x="379114" y="1751556"/>
                  </a:lnTo>
                  <a:lnTo>
                    <a:pt x="365313" y="1775552"/>
                  </a:lnTo>
                  <a:lnTo>
                    <a:pt x="351513" y="1799848"/>
                  </a:lnTo>
                  <a:lnTo>
                    <a:pt x="337713" y="1824450"/>
                  </a:lnTo>
                  <a:lnTo>
                    <a:pt x="323912" y="1849363"/>
                  </a:lnTo>
                  <a:lnTo>
                    <a:pt x="310112" y="1874591"/>
                  </a:lnTo>
                  <a:lnTo>
                    <a:pt x="296311" y="1900143"/>
                  </a:lnTo>
                  <a:lnTo>
                    <a:pt x="282511" y="1926022"/>
                  </a:lnTo>
                  <a:lnTo>
                    <a:pt x="268711" y="1952235"/>
                  </a:lnTo>
                  <a:lnTo>
                    <a:pt x="254910" y="1978789"/>
                  </a:lnTo>
                  <a:lnTo>
                    <a:pt x="241110" y="2005689"/>
                  </a:lnTo>
                  <a:lnTo>
                    <a:pt x="227310" y="2032943"/>
                  </a:lnTo>
                  <a:lnTo>
                    <a:pt x="213509" y="2060557"/>
                  </a:lnTo>
                  <a:lnTo>
                    <a:pt x="204484" y="2078856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467020" y="4007738"/>
              <a:ext cx="1648750" cy="2078856"/>
            </a:xfrm>
            <a:custGeom>
              <a:avLst/>
              <a:pathLst>
                <a:path w="1648750" h="2078856">
                  <a:moveTo>
                    <a:pt x="0" y="2078856"/>
                  </a:moveTo>
                  <a:lnTo>
                    <a:pt x="6503" y="2066443"/>
                  </a:lnTo>
                  <a:lnTo>
                    <a:pt x="20304" y="2040518"/>
                  </a:lnTo>
                  <a:lnTo>
                    <a:pt x="34104" y="2015003"/>
                  </a:lnTo>
                  <a:lnTo>
                    <a:pt x="47904" y="1989895"/>
                  </a:lnTo>
                  <a:lnTo>
                    <a:pt x="61705" y="1965189"/>
                  </a:lnTo>
                  <a:lnTo>
                    <a:pt x="75505" y="1940882"/>
                  </a:lnTo>
                  <a:lnTo>
                    <a:pt x="89306" y="1916970"/>
                  </a:lnTo>
                  <a:lnTo>
                    <a:pt x="103106" y="1893449"/>
                  </a:lnTo>
                  <a:lnTo>
                    <a:pt x="116906" y="1870314"/>
                  </a:lnTo>
                  <a:lnTo>
                    <a:pt x="130707" y="1847561"/>
                  </a:lnTo>
                  <a:lnTo>
                    <a:pt x="144507" y="1825187"/>
                  </a:lnTo>
                  <a:lnTo>
                    <a:pt x="158308" y="1803186"/>
                  </a:lnTo>
                  <a:lnTo>
                    <a:pt x="172108" y="1781555"/>
                  </a:lnTo>
                  <a:lnTo>
                    <a:pt x="185908" y="1760288"/>
                  </a:lnTo>
                  <a:lnTo>
                    <a:pt x="199709" y="1739380"/>
                  </a:lnTo>
                  <a:lnTo>
                    <a:pt x="213509" y="1718828"/>
                  </a:lnTo>
                  <a:lnTo>
                    <a:pt x="227310" y="1698625"/>
                  </a:lnTo>
                  <a:lnTo>
                    <a:pt x="241110" y="1678768"/>
                  </a:lnTo>
                  <a:lnTo>
                    <a:pt x="254910" y="1659250"/>
                  </a:lnTo>
                  <a:lnTo>
                    <a:pt x="268711" y="1640066"/>
                  </a:lnTo>
                  <a:lnTo>
                    <a:pt x="282511" y="1621211"/>
                  </a:lnTo>
                  <a:lnTo>
                    <a:pt x="296311" y="1602680"/>
                  </a:lnTo>
                  <a:lnTo>
                    <a:pt x="310112" y="1584465"/>
                  </a:lnTo>
                  <a:lnTo>
                    <a:pt x="323912" y="1566562"/>
                  </a:lnTo>
                  <a:lnTo>
                    <a:pt x="337713" y="1548964"/>
                  </a:lnTo>
                  <a:lnTo>
                    <a:pt x="351513" y="1531664"/>
                  </a:lnTo>
                  <a:lnTo>
                    <a:pt x="365313" y="1514657"/>
                  </a:lnTo>
                  <a:lnTo>
                    <a:pt x="379114" y="1497934"/>
                  </a:lnTo>
                  <a:lnTo>
                    <a:pt x="392914" y="1481490"/>
                  </a:lnTo>
                  <a:lnTo>
                    <a:pt x="406715" y="1465317"/>
                  </a:lnTo>
                  <a:lnTo>
                    <a:pt x="420515" y="1449406"/>
                  </a:lnTo>
                  <a:lnTo>
                    <a:pt x="434315" y="1433750"/>
                  </a:lnTo>
                  <a:lnTo>
                    <a:pt x="448116" y="1418341"/>
                  </a:lnTo>
                  <a:lnTo>
                    <a:pt x="461916" y="1403169"/>
                  </a:lnTo>
                  <a:lnTo>
                    <a:pt x="475717" y="1388225"/>
                  </a:lnTo>
                  <a:lnTo>
                    <a:pt x="489517" y="1373499"/>
                  </a:lnTo>
                  <a:lnTo>
                    <a:pt x="503317" y="1358980"/>
                  </a:lnTo>
                  <a:lnTo>
                    <a:pt x="517118" y="1344656"/>
                  </a:lnTo>
                  <a:lnTo>
                    <a:pt x="530918" y="1330515"/>
                  </a:lnTo>
                  <a:lnTo>
                    <a:pt x="544719" y="1316544"/>
                  </a:lnTo>
                  <a:lnTo>
                    <a:pt x="558519" y="1302727"/>
                  </a:lnTo>
                  <a:lnTo>
                    <a:pt x="572319" y="1289049"/>
                  </a:lnTo>
                  <a:lnTo>
                    <a:pt x="586120" y="1275492"/>
                  </a:lnTo>
                  <a:lnTo>
                    <a:pt x="599920" y="1262036"/>
                  </a:lnTo>
                  <a:lnTo>
                    <a:pt x="613721" y="1248659"/>
                  </a:lnTo>
                  <a:lnTo>
                    <a:pt x="627521" y="1235338"/>
                  </a:lnTo>
                  <a:lnTo>
                    <a:pt x="641321" y="1222047"/>
                  </a:lnTo>
                  <a:lnTo>
                    <a:pt x="655122" y="1208756"/>
                  </a:lnTo>
                  <a:lnTo>
                    <a:pt x="668922" y="1195435"/>
                  </a:lnTo>
                  <a:lnTo>
                    <a:pt x="682723" y="1182050"/>
                  </a:lnTo>
                  <a:lnTo>
                    <a:pt x="696523" y="1168567"/>
                  </a:lnTo>
                  <a:lnTo>
                    <a:pt x="710323" y="1154951"/>
                  </a:lnTo>
                  <a:lnTo>
                    <a:pt x="724124" y="1141167"/>
                  </a:lnTo>
                  <a:lnTo>
                    <a:pt x="737924" y="1127185"/>
                  </a:lnTo>
                  <a:lnTo>
                    <a:pt x="751725" y="1112977"/>
                  </a:lnTo>
                  <a:lnTo>
                    <a:pt x="765525" y="1098524"/>
                  </a:lnTo>
                  <a:lnTo>
                    <a:pt x="779325" y="1083814"/>
                  </a:lnTo>
                  <a:lnTo>
                    <a:pt x="793126" y="1068842"/>
                  </a:lnTo>
                  <a:lnTo>
                    <a:pt x="806926" y="1053614"/>
                  </a:lnTo>
                  <a:lnTo>
                    <a:pt x="820726" y="1038140"/>
                  </a:lnTo>
                  <a:lnTo>
                    <a:pt x="834527" y="1022436"/>
                  </a:lnTo>
                  <a:lnTo>
                    <a:pt x="848327" y="1006523"/>
                  </a:lnTo>
                  <a:lnTo>
                    <a:pt x="862128" y="990421"/>
                  </a:lnTo>
                  <a:lnTo>
                    <a:pt x="875928" y="974152"/>
                  </a:lnTo>
                  <a:lnTo>
                    <a:pt x="889728" y="957736"/>
                  </a:lnTo>
                  <a:lnTo>
                    <a:pt x="903529" y="941191"/>
                  </a:lnTo>
                  <a:lnTo>
                    <a:pt x="917329" y="924535"/>
                  </a:lnTo>
                  <a:lnTo>
                    <a:pt x="931130" y="907780"/>
                  </a:lnTo>
                  <a:lnTo>
                    <a:pt x="944930" y="890939"/>
                  </a:lnTo>
                  <a:lnTo>
                    <a:pt x="958730" y="874021"/>
                  </a:lnTo>
                  <a:lnTo>
                    <a:pt x="972531" y="857034"/>
                  </a:lnTo>
                  <a:lnTo>
                    <a:pt x="986331" y="839984"/>
                  </a:lnTo>
                  <a:lnTo>
                    <a:pt x="1000132" y="822877"/>
                  </a:lnTo>
                  <a:lnTo>
                    <a:pt x="1013932" y="805714"/>
                  </a:lnTo>
                  <a:lnTo>
                    <a:pt x="1027732" y="788498"/>
                  </a:lnTo>
                  <a:lnTo>
                    <a:pt x="1041533" y="771236"/>
                  </a:lnTo>
                  <a:lnTo>
                    <a:pt x="1055333" y="753934"/>
                  </a:lnTo>
                  <a:lnTo>
                    <a:pt x="1069134" y="736595"/>
                  </a:lnTo>
                  <a:lnTo>
                    <a:pt x="1082934" y="719226"/>
                  </a:lnTo>
                  <a:lnTo>
                    <a:pt x="1096734" y="701828"/>
                  </a:lnTo>
                  <a:lnTo>
                    <a:pt x="1110535" y="684406"/>
                  </a:lnTo>
                  <a:lnTo>
                    <a:pt x="1124335" y="666963"/>
                  </a:lnTo>
                  <a:lnTo>
                    <a:pt x="1138136" y="649501"/>
                  </a:lnTo>
                  <a:lnTo>
                    <a:pt x="1151936" y="632023"/>
                  </a:lnTo>
                  <a:lnTo>
                    <a:pt x="1165736" y="614530"/>
                  </a:lnTo>
                  <a:lnTo>
                    <a:pt x="1179537" y="597024"/>
                  </a:lnTo>
                  <a:lnTo>
                    <a:pt x="1193337" y="579507"/>
                  </a:lnTo>
                  <a:lnTo>
                    <a:pt x="1207138" y="561980"/>
                  </a:lnTo>
                  <a:lnTo>
                    <a:pt x="1220938" y="544445"/>
                  </a:lnTo>
                  <a:lnTo>
                    <a:pt x="1234738" y="526902"/>
                  </a:lnTo>
                  <a:lnTo>
                    <a:pt x="1248539" y="509353"/>
                  </a:lnTo>
                  <a:lnTo>
                    <a:pt x="1262339" y="491799"/>
                  </a:lnTo>
                  <a:lnTo>
                    <a:pt x="1276139" y="474239"/>
                  </a:lnTo>
                  <a:lnTo>
                    <a:pt x="1289940" y="456676"/>
                  </a:lnTo>
                  <a:lnTo>
                    <a:pt x="1303740" y="439109"/>
                  </a:lnTo>
                  <a:lnTo>
                    <a:pt x="1317541" y="421540"/>
                  </a:lnTo>
                  <a:lnTo>
                    <a:pt x="1331341" y="403969"/>
                  </a:lnTo>
                  <a:lnTo>
                    <a:pt x="1345141" y="386396"/>
                  </a:lnTo>
                  <a:lnTo>
                    <a:pt x="1358942" y="368821"/>
                  </a:lnTo>
                  <a:lnTo>
                    <a:pt x="1372742" y="351247"/>
                  </a:lnTo>
                  <a:lnTo>
                    <a:pt x="1386543" y="333671"/>
                  </a:lnTo>
                  <a:lnTo>
                    <a:pt x="1400343" y="316096"/>
                  </a:lnTo>
                  <a:lnTo>
                    <a:pt x="1414143" y="298521"/>
                  </a:lnTo>
                  <a:lnTo>
                    <a:pt x="1427944" y="280946"/>
                  </a:lnTo>
                  <a:lnTo>
                    <a:pt x="1441744" y="263373"/>
                  </a:lnTo>
                  <a:lnTo>
                    <a:pt x="1455545" y="245800"/>
                  </a:lnTo>
                  <a:lnTo>
                    <a:pt x="1469345" y="228229"/>
                  </a:lnTo>
                  <a:lnTo>
                    <a:pt x="1483145" y="210659"/>
                  </a:lnTo>
                  <a:lnTo>
                    <a:pt x="1496946" y="193091"/>
                  </a:lnTo>
                  <a:lnTo>
                    <a:pt x="1510746" y="175525"/>
                  </a:lnTo>
                  <a:lnTo>
                    <a:pt x="1524547" y="157961"/>
                  </a:lnTo>
                  <a:lnTo>
                    <a:pt x="1538347" y="140399"/>
                  </a:lnTo>
                  <a:lnTo>
                    <a:pt x="1552147" y="122840"/>
                  </a:lnTo>
                  <a:lnTo>
                    <a:pt x="1565948" y="105283"/>
                  </a:lnTo>
                  <a:lnTo>
                    <a:pt x="1579748" y="87729"/>
                  </a:lnTo>
                  <a:lnTo>
                    <a:pt x="1593549" y="70177"/>
                  </a:lnTo>
                  <a:lnTo>
                    <a:pt x="1607349" y="52628"/>
                  </a:lnTo>
                  <a:lnTo>
                    <a:pt x="1621149" y="35082"/>
                  </a:lnTo>
                  <a:lnTo>
                    <a:pt x="1634950" y="17539"/>
                  </a:lnTo>
                  <a:lnTo>
                    <a:pt x="1648750" y="0"/>
                  </a:lnTo>
                  <a:lnTo>
                    <a:pt x="16487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671504" y="4591545"/>
              <a:ext cx="1444266" cy="1495049"/>
            </a:xfrm>
            <a:custGeom>
              <a:avLst/>
              <a:pathLst>
                <a:path w="1444266" h="1495049">
                  <a:moveTo>
                    <a:pt x="1444266" y="0"/>
                  </a:moveTo>
                  <a:lnTo>
                    <a:pt x="1444266" y="0"/>
                  </a:lnTo>
                  <a:lnTo>
                    <a:pt x="1430465" y="8668"/>
                  </a:lnTo>
                  <a:lnTo>
                    <a:pt x="1416665" y="17345"/>
                  </a:lnTo>
                  <a:lnTo>
                    <a:pt x="1402864" y="26031"/>
                  </a:lnTo>
                  <a:lnTo>
                    <a:pt x="1389064" y="34727"/>
                  </a:lnTo>
                  <a:lnTo>
                    <a:pt x="1375264" y="43431"/>
                  </a:lnTo>
                  <a:lnTo>
                    <a:pt x="1361463" y="52145"/>
                  </a:lnTo>
                  <a:lnTo>
                    <a:pt x="1347663" y="60868"/>
                  </a:lnTo>
                  <a:lnTo>
                    <a:pt x="1333863" y="69601"/>
                  </a:lnTo>
                  <a:lnTo>
                    <a:pt x="1320062" y="78343"/>
                  </a:lnTo>
                  <a:lnTo>
                    <a:pt x="1306262" y="87094"/>
                  </a:lnTo>
                  <a:lnTo>
                    <a:pt x="1292461" y="95856"/>
                  </a:lnTo>
                  <a:lnTo>
                    <a:pt x="1278661" y="104627"/>
                  </a:lnTo>
                  <a:lnTo>
                    <a:pt x="1264861" y="113409"/>
                  </a:lnTo>
                  <a:lnTo>
                    <a:pt x="1251060" y="122201"/>
                  </a:lnTo>
                  <a:lnTo>
                    <a:pt x="1237260" y="131003"/>
                  </a:lnTo>
                  <a:lnTo>
                    <a:pt x="1223459" y="139816"/>
                  </a:lnTo>
                  <a:lnTo>
                    <a:pt x="1209659" y="148641"/>
                  </a:lnTo>
                  <a:lnTo>
                    <a:pt x="1195859" y="157477"/>
                  </a:lnTo>
                  <a:lnTo>
                    <a:pt x="1182058" y="166324"/>
                  </a:lnTo>
                  <a:lnTo>
                    <a:pt x="1168258" y="175184"/>
                  </a:lnTo>
                  <a:lnTo>
                    <a:pt x="1154457" y="184056"/>
                  </a:lnTo>
                  <a:lnTo>
                    <a:pt x="1140657" y="192941"/>
                  </a:lnTo>
                  <a:lnTo>
                    <a:pt x="1126857" y="201840"/>
                  </a:lnTo>
                  <a:lnTo>
                    <a:pt x="1113056" y="210752"/>
                  </a:lnTo>
                  <a:lnTo>
                    <a:pt x="1099256" y="219679"/>
                  </a:lnTo>
                  <a:lnTo>
                    <a:pt x="1085455" y="228620"/>
                  </a:lnTo>
                  <a:lnTo>
                    <a:pt x="1071655" y="237578"/>
                  </a:lnTo>
                  <a:lnTo>
                    <a:pt x="1057855" y="246552"/>
                  </a:lnTo>
                  <a:lnTo>
                    <a:pt x="1044054" y="255543"/>
                  </a:lnTo>
                  <a:lnTo>
                    <a:pt x="1030254" y="264552"/>
                  </a:lnTo>
                  <a:lnTo>
                    <a:pt x="1016453" y="273581"/>
                  </a:lnTo>
                  <a:lnTo>
                    <a:pt x="1002653" y="282630"/>
                  </a:lnTo>
                  <a:lnTo>
                    <a:pt x="988853" y="291700"/>
                  </a:lnTo>
                  <a:lnTo>
                    <a:pt x="975052" y="300793"/>
                  </a:lnTo>
                  <a:lnTo>
                    <a:pt x="961252" y="309910"/>
                  </a:lnTo>
                  <a:lnTo>
                    <a:pt x="947451" y="319053"/>
                  </a:lnTo>
                  <a:lnTo>
                    <a:pt x="933651" y="328224"/>
                  </a:lnTo>
                  <a:lnTo>
                    <a:pt x="919851" y="337425"/>
                  </a:lnTo>
                  <a:lnTo>
                    <a:pt x="906050" y="346658"/>
                  </a:lnTo>
                  <a:lnTo>
                    <a:pt x="892250" y="355927"/>
                  </a:lnTo>
                  <a:lnTo>
                    <a:pt x="878450" y="365233"/>
                  </a:lnTo>
                  <a:lnTo>
                    <a:pt x="864649" y="374581"/>
                  </a:lnTo>
                  <a:lnTo>
                    <a:pt x="850849" y="383975"/>
                  </a:lnTo>
                  <a:lnTo>
                    <a:pt x="837048" y="393418"/>
                  </a:lnTo>
                  <a:lnTo>
                    <a:pt x="823248" y="402917"/>
                  </a:lnTo>
                  <a:lnTo>
                    <a:pt x="809448" y="412476"/>
                  </a:lnTo>
                  <a:lnTo>
                    <a:pt x="795647" y="422105"/>
                  </a:lnTo>
                  <a:lnTo>
                    <a:pt x="781847" y="431816"/>
                  </a:lnTo>
                  <a:lnTo>
                    <a:pt x="768046" y="441625"/>
                  </a:lnTo>
                  <a:lnTo>
                    <a:pt x="754246" y="451550"/>
                  </a:lnTo>
                  <a:lnTo>
                    <a:pt x="740446" y="461608"/>
                  </a:lnTo>
                  <a:lnTo>
                    <a:pt x="726645" y="471820"/>
                  </a:lnTo>
                  <a:lnTo>
                    <a:pt x="712845" y="482208"/>
                  </a:lnTo>
                  <a:lnTo>
                    <a:pt x="699044" y="492796"/>
                  </a:lnTo>
                  <a:lnTo>
                    <a:pt x="685244" y="503612"/>
                  </a:lnTo>
                  <a:lnTo>
                    <a:pt x="671444" y="514682"/>
                  </a:lnTo>
                  <a:lnTo>
                    <a:pt x="657643" y="526040"/>
                  </a:lnTo>
                  <a:lnTo>
                    <a:pt x="643843" y="537715"/>
                  </a:lnTo>
                  <a:lnTo>
                    <a:pt x="630042" y="549744"/>
                  </a:lnTo>
                  <a:lnTo>
                    <a:pt x="616242" y="562158"/>
                  </a:lnTo>
                  <a:lnTo>
                    <a:pt x="602442" y="574990"/>
                  </a:lnTo>
                  <a:lnTo>
                    <a:pt x="588641" y="588269"/>
                  </a:lnTo>
                  <a:lnTo>
                    <a:pt x="574841" y="602017"/>
                  </a:lnTo>
                  <a:lnTo>
                    <a:pt x="561040" y="616252"/>
                  </a:lnTo>
                  <a:lnTo>
                    <a:pt x="547240" y="630981"/>
                  </a:lnTo>
                  <a:lnTo>
                    <a:pt x="533440" y="646205"/>
                  </a:lnTo>
                  <a:lnTo>
                    <a:pt x="519639" y="661916"/>
                  </a:lnTo>
                  <a:lnTo>
                    <a:pt x="505839" y="678099"/>
                  </a:lnTo>
                  <a:lnTo>
                    <a:pt x="492038" y="694735"/>
                  </a:lnTo>
                  <a:lnTo>
                    <a:pt x="478238" y="711803"/>
                  </a:lnTo>
                  <a:lnTo>
                    <a:pt x="464438" y="729279"/>
                  </a:lnTo>
                  <a:lnTo>
                    <a:pt x="450637" y="747141"/>
                  </a:lnTo>
                  <a:lnTo>
                    <a:pt x="436837" y="765367"/>
                  </a:lnTo>
                  <a:lnTo>
                    <a:pt x="423036" y="783938"/>
                  </a:lnTo>
                  <a:lnTo>
                    <a:pt x="409236" y="802839"/>
                  </a:lnTo>
                  <a:lnTo>
                    <a:pt x="395436" y="822054"/>
                  </a:lnTo>
                  <a:lnTo>
                    <a:pt x="381635" y="841571"/>
                  </a:lnTo>
                  <a:lnTo>
                    <a:pt x="367835" y="861382"/>
                  </a:lnTo>
                  <a:lnTo>
                    <a:pt x="354035" y="881478"/>
                  </a:lnTo>
                  <a:lnTo>
                    <a:pt x="340234" y="901853"/>
                  </a:lnTo>
                  <a:lnTo>
                    <a:pt x="326434" y="922505"/>
                  </a:lnTo>
                  <a:lnTo>
                    <a:pt x="312633" y="943428"/>
                  </a:lnTo>
                  <a:lnTo>
                    <a:pt x="298833" y="964624"/>
                  </a:lnTo>
                  <a:lnTo>
                    <a:pt x="285033" y="986089"/>
                  </a:lnTo>
                  <a:lnTo>
                    <a:pt x="271232" y="1007826"/>
                  </a:lnTo>
                  <a:lnTo>
                    <a:pt x="257432" y="1029835"/>
                  </a:lnTo>
                  <a:lnTo>
                    <a:pt x="243631" y="1052118"/>
                  </a:lnTo>
                  <a:lnTo>
                    <a:pt x="229831" y="1074678"/>
                  </a:lnTo>
                  <a:lnTo>
                    <a:pt x="216031" y="1097517"/>
                  </a:lnTo>
                  <a:lnTo>
                    <a:pt x="202230" y="1120640"/>
                  </a:lnTo>
                  <a:lnTo>
                    <a:pt x="188430" y="1144049"/>
                  </a:lnTo>
                  <a:lnTo>
                    <a:pt x="174629" y="1167749"/>
                  </a:lnTo>
                  <a:lnTo>
                    <a:pt x="160829" y="1191745"/>
                  </a:lnTo>
                  <a:lnTo>
                    <a:pt x="147029" y="1216041"/>
                  </a:lnTo>
                  <a:lnTo>
                    <a:pt x="133228" y="1240643"/>
                  </a:lnTo>
                  <a:lnTo>
                    <a:pt x="119428" y="1265555"/>
                  </a:lnTo>
                  <a:lnTo>
                    <a:pt x="105627" y="1290784"/>
                  </a:lnTo>
                  <a:lnTo>
                    <a:pt x="91827" y="1316335"/>
                  </a:lnTo>
                  <a:lnTo>
                    <a:pt x="78027" y="1342214"/>
                  </a:lnTo>
                  <a:lnTo>
                    <a:pt x="64226" y="1368427"/>
                  </a:lnTo>
                  <a:lnTo>
                    <a:pt x="50426" y="1394981"/>
                  </a:lnTo>
                  <a:lnTo>
                    <a:pt x="36625" y="1421882"/>
                  </a:lnTo>
                  <a:lnTo>
                    <a:pt x="22825" y="1449136"/>
                  </a:lnTo>
                  <a:lnTo>
                    <a:pt x="9025" y="1476750"/>
                  </a:lnTo>
                  <a:lnTo>
                    <a:pt x="0" y="14950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48686" y="4043979"/>
              <a:ext cx="2967084" cy="2042615"/>
            </a:xfrm>
            <a:custGeom>
              <a:avLst/>
              <a:pathLst>
                <a:path w="2967084" h="2042615">
                  <a:moveTo>
                    <a:pt x="0" y="1714039"/>
                  </a:moveTo>
                  <a:lnTo>
                    <a:pt x="13800" y="1724310"/>
                  </a:lnTo>
                  <a:lnTo>
                    <a:pt x="27600" y="1734416"/>
                  </a:lnTo>
                  <a:lnTo>
                    <a:pt x="41401" y="1744357"/>
                  </a:lnTo>
                  <a:lnTo>
                    <a:pt x="55201" y="1754130"/>
                  </a:lnTo>
                  <a:lnTo>
                    <a:pt x="69001" y="1763737"/>
                  </a:lnTo>
                  <a:lnTo>
                    <a:pt x="82802" y="1773176"/>
                  </a:lnTo>
                  <a:lnTo>
                    <a:pt x="96602" y="1782446"/>
                  </a:lnTo>
                  <a:lnTo>
                    <a:pt x="110403" y="1791547"/>
                  </a:lnTo>
                  <a:lnTo>
                    <a:pt x="124203" y="1800478"/>
                  </a:lnTo>
                  <a:lnTo>
                    <a:pt x="138003" y="1809239"/>
                  </a:lnTo>
                  <a:lnTo>
                    <a:pt x="151804" y="1817828"/>
                  </a:lnTo>
                  <a:lnTo>
                    <a:pt x="165604" y="1826245"/>
                  </a:lnTo>
                  <a:lnTo>
                    <a:pt x="179405" y="1834490"/>
                  </a:lnTo>
                  <a:lnTo>
                    <a:pt x="193205" y="1842562"/>
                  </a:lnTo>
                  <a:lnTo>
                    <a:pt x="207005" y="1850460"/>
                  </a:lnTo>
                  <a:lnTo>
                    <a:pt x="220806" y="1858184"/>
                  </a:lnTo>
                  <a:lnTo>
                    <a:pt x="234606" y="1865733"/>
                  </a:lnTo>
                  <a:lnTo>
                    <a:pt x="248407" y="1873106"/>
                  </a:lnTo>
                  <a:lnTo>
                    <a:pt x="262207" y="1880304"/>
                  </a:lnTo>
                  <a:lnTo>
                    <a:pt x="276007" y="1887326"/>
                  </a:lnTo>
                  <a:lnTo>
                    <a:pt x="289808" y="1894171"/>
                  </a:lnTo>
                  <a:lnTo>
                    <a:pt x="303608" y="1900839"/>
                  </a:lnTo>
                  <a:lnTo>
                    <a:pt x="317409" y="1907330"/>
                  </a:lnTo>
                  <a:lnTo>
                    <a:pt x="331209" y="1913642"/>
                  </a:lnTo>
                  <a:lnTo>
                    <a:pt x="345009" y="1919776"/>
                  </a:lnTo>
                  <a:lnTo>
                    <a:pt x="358810" y="1925732"/>
                  </a:lnTo>
                  <a:lnTo>
                    <a:pt x="372610" y="1931508"/>
                  </a:lnTo>
                  <a:lnTo>
                    <a:pt x="386411" y="1937106"/>
                  </a:lnTo>
                  <a:lnTo>
                    <a:pt x="400211" y="1942523"/>
                  </a:lnTo>
                  <a:lnTo>
                    <a:pt x="414011" y="1947761"/>
                  </a:lnTo>
                  <a:lnTo>
                    <a:pt x="427812" y="1952819"/>
                  </a:lnTo>
                  <a:lnTo>
                    <a:pt x="441612" y="1957697"/>
                  </a:lnTo>
                  <a:lnTo>
                    <a:pt x="455413" y="1962395"/>
                  </a:lnTo>
                  <a:lnTo>
                    <a:pt x="469213" y="1966912"/>
                  </a:lnTo>
                  <a:lnTo>
                    <a:pt x="483013" y="1971248"/>
                  </a:lnTo>
                  <a:lnTo>
                    <a:pt x="496814" y="1975404"/>
                  </a:lnTo>
                  <a:lnTo>
                    <a:pt x="510614" y="1979379"/>
                  </a:lnTo>
                  <a:lnTo>
                    <a:pt x="524414" y="1983173"/>
                  </a:lnTo>
                  <a:lnTo>
                    <a:pt x="538215" y="1986786"/>
                  </a:lnTo>
                  <a:lnTo>
                    <a:pt x="552015" y="1990218"/>
                  </a:lnTo>
                  <a:lnTo>
                    <a:pt x="565816" y="1993469"/>
                  </a:lnTo>
                  <a:lnTo>
                    <a:pt x="579616" y="1996539"/>
                  </a:lnTo>
                  <a:lnTo>
                    <a:pt x="593416" y="1999428"/>
                  </a:lnTo>
                  <a:lnTo>
                    <a:pt x="607217" y="2002137"/>
                  </a:lnTo>
                  <a:lnTo>
                    <a:pt x="621017" y="2004664"/>
                  </a:lnTo>
                  <a:lnTo>
                    <a:pt x="634818" y="2007010"/>
                  </a:lnTo>
                  <a:lnTo>
                    <a:pt x="648618" y="2009176"/>
                  </a:lnTo>
                  <a:lnTo>
                    <a:pt x="662418" y="2011160"/>
                  </a:lnTo>
                  <a:lnTo>
                    <a:pt x="676219" y="2012964"/>
                  </a:lnTo>
                  <a:lnTo>
                    <a:pt x="690019" y="2014586"/>
                  </a:lnTo>
                  <a:lnTo>
                    <a:pt x="703820" y="2016028"/>
                  </a:lnTo>
                  <a:lnTo>
                    <a:pt x="717620" y="2017288"/>
                  </a:lnTo>
                  <a:lnTo>
                    <a:pt x="731420" y="2018367"/>
                  </a:lnTo>
                  <a:lnTo>
                    <a:pt x="745221" y="2019265"/>
                  </a:lnTo>
                  <a:lnTo>
                    <a:pt x="759021" y="2019981"/>
                  </a:lnTo>
                  <a:lnTo>
                    <a:pt x="772822" y="2020514"/>
                  </a:lnTo>
                  <a:lnTo>
                    <a:pt x="786622" y="2020866"/>
                  </a:lnTo>
                  <a:lnTo>
                    <a:pt x="800422" y="2021035"/>
                  </a:lnTo>
                  <a:lnTo>
                    <a:pt x="814223" y="2021021"/>
                  </a:lnTo>
                  <a:lnTo>
                    <a:pt x="828023" y="2020824"/>
                  </a:lnTo>
                  <a:lnTo>
                    <a:pt x="841824" y="2020442"/>
                  </a:lnTo>
                  <a:lnTo>
                    <a:pt x="855624" y="2019875"/>
                  </a:lnTo>
                  <a:lnTo>
                    <a:pt x="869424" y="2019123"/>
                  </a:lnTo>
                  <a:lnTo>
                    <a:pt x="883225" y="2018184"/>
                  </a:lnTo>
                  <a:lnTo>
                    <a:pt x="897025" y="2017058"/>
                  </a:lnTo>
                  <a:lnTo>
                    <a:pt x="910826" y="2015743"/>
                  </a:lnTo>
                  <a:lnTo>
                    <a:pt x="924626" y="2014239"/>
                  </a:lnTo>
                  <a:lnTo>
                    <a:pt x="938426" y="2012544"/>
                  </a:lnTo>
                  <a:lnTo>
                    <a:pt x="952227" y="2010656"/>
                  </a:lnTo>
                  <a:lnTo>
                    <a:pt x="966027" y="2008575"/>
                  </a:lnTo>
                  <a:lnTo>
                    <a:pt x="979827" y="2006298"/>
                  </a:lnTo>
                  <a:lnTo>
                    <a:pt x="993628" y="2003825"/>
                  </a:lnTo>
                  <a:lnTo>
                    <a:pt x="1007428" y="2001153"/>
                  </a:lnTo>
                  <a:lnTo>
                    <a:pt x="1021229" y="1998280"/>
                  </a:lnTo>
                  <a:lnTo>
                    <a:pt x="1035029" y="1995205"/>
                  </a:lnTo>
                  <a:lnTo>
                    <a:pt x="1048829" y="1991926"/>
                  </a:lnTo>
                  <a:lnTo>
                    <a:pt x="1062630" y="1988441"/>
                  </a:lnTo>
                  <a:lnTo>
                    <a:pt x="1076430" y="1984747"/>
                  </a:lnTo>
                  <a:lnTo>
                    <a:pt x="1090231" y="1980842"/>
                  </a:lnTo>
                  <a:lnTo>
                    <a:pt x="1104031" y="1976725"/>
                  </a:lnTo>
                  <a:lnTo>
                    <a:pt x="1117831" y="1972393"/>
                  </a:lnTo>
                  <a:lnTo>
                    <a:pt x="1131632" y="1967843"/>
                  </a:lnTo>
                  <a:lnTo>
                    <a:pt x="1145432" y="1963075"/>
                  </a:lnTo>
                  <a:lnTo>
                    <a:pt x="1159233" y="1958085"/>
                  </a:lnTo>
                  <a:lnTo>
                    <a:pt x="1173033" y="1952871"/>
                  </a:lnTo>
                  <a:lnTo>
                    <a:pt x="1186833" y="1947432"/>
                  </a:lnTo>
                  <a:lnTo>
                    <a:pt x="1200634" y="1941765"/>
                  </a:lnTo>
                  <a:lnTo>
                    <a:pt x="1214434" y="1935869"/>
                  </a:lnTo>
                  <a:lnTo>
                    <a:pt x="1228235" y="1929741"/>
                  </a:lnTo>
                  <a:lnTo>
                    <a:pt x="1242035" y="1923381"/>
                  </a:lnTo>
                  <a:lnTo>
                    <a:pt x="1255835" y="1916786"/>
                  </a:lnTo>
                  <a:lnTo>
                    <a:pt x="1269636" y="1909955"/>
                  </a:lnTo>
                  <a:lnTo>
                    <a:pt x="1283436" y="1902888"/>
                  </a:lnTo>
                  <a:lnTo>
                    <a:pt x="1297237" y="1895583"/>
                  </a:lnTo>
                  <a:lnTo>
                    <a:pt x="1311037" y="1888043"/>
                  </a:lnTo>
                  <a:lnTo>
                    <a:pt x="1324837" y="1880273"/>
                  </a:lnTo>
                  <a:lnTo>
                    <a:pt x="1338638" y="1872274"/>
                  </a:lnTo>
                  <a:lnTo>
                    <a:pt x="1352438" y="1864051"/>
                  </a:lnTo>
                  <a:lnTo>
                    <a:pt x="1366239" y="1855607"/>
                  </a:lnTo>
                  <a:lnTo>
                    <a:pt x="1380039" y="1846946"/>
                  </a:lnTo>
                  <a:lnTo>
                    <a:pt x="1393839" y="1838071"/>
                  </a:lnTo>
                  <a:lnTo>
                    <a:pt x="1407640" y="1828988"/>
                  </a:lnTo>
                  <a:lnTo>
                    <a:pt x="1421440" y="1819699"/>
                  </a:lnTo>
                  <a:lnTo>
                    <a:pt x="1435241" y="1810208"/>
                  </a:lnTo>
                  <a:lnTo>
                    <a:pt x="1449041" y="1800521"/>
                  </a:lnTo>
                  <a:lnTo>
                    <a:pt x="1462841" y="1790640"/>
                  </a:lnTo>
                  <a:lnTo>
                    <a:pt x="1476642" y="1780571"/>
                  </a:lnTo>
                  <a:lnTo>
                    <a:pt x="1490442" y="1770316"/>
                  </a:lnTo>
                  <a:lnTo>
                    <a:pt x="1504242" y="1759882"/>
                  </a:lnTo>
                  <a:lnTo>
                    <a:pt x="1518043" y="1749271"/>
                  </a:lnTo>
                  <a:lnTo>
                    <a:pt x="1531843" y="1738488"/>
                  </a:lnTo>
                  <a:lnTo>
                    <a:pt x="1545644" y="1727537"/>
                  </a:lnTo>
                  <a:lnTo>
                    <a:pt x="1559444" y="1716423"/>
                  </a:lnTo>
                  <a:lnTo>
                    <a:pt x="1573244" y="1705150"/>
                  </a:lnTo>
                  <a:lnTo>
                    <a:pt x="1587045" y="1693722"/>
                  </a:lnTo>
                  <a:lnTo>
                    <a:pt x="1600845" y="1682142"/>
                  </a:lnTo>
                  <a:lnTo>
                    <a:pt x="1614646" y="1670416"/>
                  </a:lnTo>
                  <a:lnTo>
                    <a:pt x="1628446" y="1658546"/>
                  </a:lnTo>
                  <a:lnTo>
                    <a:pt x="1642246" y="1646537"/>
                  </a:lnTo>
                  <a:lnTo>
                    <a:pt x="1656047" y="1634393"/>
                  </a:lnTo>
                  <a:lnTo>
                    <a:pt x="1669847" y="1622117"/>
                  </a:lnTo>
                  <a:lnTo>
                    <a:pt x="1683648" y="1609712"/>
                  </a:lnTo>
                  <a:lnTo>
                    <a:pt x="1697448" y="1597183"/>
                  </a:lnTo>
                  <a:lnTo>
                    <a:pt x="1711248" y="1584532"/>
                  </a:lnTo>
                  <a:lnTo>
                    <a:pt x="1725049" y="1571763"/>
                  </a:lnTo>
                  <a:lnTo>
                    <a:pt x="1738849" y="1558878"/>
                  </a:lnTo>
                  <a:lnTo>
                    <a:pt x="1752650" y="1545880"/>
                  </a:lnTo>
                  <a:lnTo>
                    <a:pt x="1766450" y="1532772"/>
                  </a:lnTo>
                  <a:lnTo>
                    <a:pt x="1780250" y="1519556"/>
                  </a:lnTo>
                  <a:lnTo>
                    <a:pt x="1794051" y="1506234"/>
                  </a:lnTo>
                  <a:lnTo>
                    <a:pt x="1807851" y="1492808"/>
                  </a:lnTo>
                  <a:lnTo>
                    <a:pt x="1821652" y="1479280"/>
                  </a:lnTo>
                  <a:lnTo>
                    <a:pt x="1835452" y="1465650"/>
                  </a:lnTo>
                  <a:lnTo>
                    <a:pt x="1849252" y="1451920"/>
                  </a:lnTo>
                  <a:lnTo>
                    <a:pt x="1863053" y="1438091"/>
                  </a:lnTo>
                  <a:lnTo>
                    <a:pt x="1876853" y="1424161"/>
                  </a:lnTo>
                  <a:lnTo>
                    <a:pt x="1890654" y="1410130"/>
                  </a:lnTo>
                  <a:lnTo>
                    <a:pt x="1904454" y="1395999"/>
                  </a:lnTo>
                  <a:lnTo>
                    <a:pt x="1918254" y="1381763"/>
                  </a:lnTo>
                  <a:lnTo>
                    <a:pt x="1932055" y="1367422"/>
                  </a:lnTo>
                  <a:lnTo>
                    <a:pt x="1945855" y="1352971"/>
                  </a:lnTo>
                  <a:lnTo>
                    <a:pt x="1959655" y="1338407"/>
                  </a:lnTo>
                  <a:lnTo>
                    <a:pt x="1973456" y="1323723"/>
                  </a:lnTo>
                  <a:lnTo>
                    <a:pt x="1987256" y="1308913"/>
                  </a:lnTo>
                  <a:lnTo>
                    <a:pt x="2001057" y="1293970"/>
                  </a:lnTo>
                  <a:lnTo>
                    <a:pt x="2014857" y="1278883"/>
                  </a:lnTo>
                  <a:lnTo>
                    <a:pt x="2028657" y="1263643"/>
                  </a:lnTo>
                  <a:lnTo>
                    <a:pt x="2042458" y="1248238"/>
                  </a:lnTo>
                  <a:lnTo>
                    <a:pt x="2056258" y="1232656"/>
                  </a:lnTo>
                  <a:lnTo>
                    <a:pt x="2070059" y="1216884"/>
                  </a:lnTo>
                  <a:lnTo>
                    <a:pt x="2083859" y="1200910"/>
                  </a:lnTo>
                  <a:lnTo>
                    <a:pt x="2097659" y="1184724"/>
                  </a:lnTo>
                  <a:lnTo>
                    <a:pt x="2111460" y="1168318"/>
                  </a:lnTo>
                  <a:lnTo>
                    <a:pt x="2125260" y="1151686"/>
                  </a:lnTo>
                  <a:lnTo>
                    <a:pt x="2139061" y="1134827"/>
                  </a:lnTo>
                  <a:lnTo>
                    <a:pt x="2152861" y="1117743"/>
                  </a:lnTo>
                  <a:lnTo>
                    <a:pt x="2166661" y="1100443"/>
                  </a:lnTo>
                  <a:lnTo>
                    <a:pt x="2180462" y="1082937"/>
                  </a:lnTo>
                  <a:lnTo>
                    <a:pt x="2194262" y="1065237"/>
                  </a:lnTo>
                  <a:lnTo>
                    <a:pt x="2208063" y="1047359"/>
                  </a:lnTo>
                  <a:lnTo>
                    <a:pt x="2221863" y="1029319"/>
                  </a:lnTo>
                  <a:lnTo>
                    <a:pt x="2235663" y="1011133"/>
                  </a:lnTo>
                  <a:lnTo>
                    <a:pt x="2249464" y="992817"/>
                  </a:lnTo>
                  <a:lnTo>
                    <a:pt x="2263264" y="974387"/>
                  </a:lnTo>
                  <a:lnTo>
                    <a:pt x="2277065" y="955856"/>
                  </a:lnTo>
                  <a:lnTo>
                    <a:pt x="2290865" y="937237"/>
                  </a:lnTo>
                  <a:lnTo>
                    <a:pt x="2304665" y="918544"/>
                  </a:lnTo>
                  <a:lnTo>
                    <a:pt x="2318466" y="899786"/>
                  </a:lnTo>
                  <a:lnTo>
                    <a:pt x="2332266" y="880974"/>
                  </a:lnTo>
                  <a:lnTo>
                    <a:pt x="2346067" y="862117"/>
                  </a:lnTo>
                  <a:lnTo>
                    <a:pt x="2359867" y="843220"/>
                  </a:lnTo>
                  <a:lnTo>
                    <a:pt x="2373667" y="824289"/>
                  </a:lnTo>
                  <a:lnTo>
                    <a:pt x="2387468" y="805327"/>
                  </a:lnTo>
                  <a:lnTo>
                    <a:pt x="2401268" y="786338"/>
                  </a:lnTo>
                  <a:lnTo>
                    <a:pt x="2415068" y="767325"/>
                  </a:lnTo>
                  <a:lnTo>
                    <a:pt x="2428869" y="748291"/>
                  </a:lnTo>
                  <a:lnTo>
                    <a:pt x="2442669" y="729238"/>
                  </a:lnTo>
                  <a:lnTo>
                    <a:pt x="2456470" y="710167"/>
                  </a:lnTo>
                  <a:lnTo>
                    <a:pt x="2470270" y="691082"/>
                  </a:lnTo>
                  <a:lnTo>
                    <a:pt x="2484070" y="671982"/>
                  </a:lnTo>
                  <a:lnTo>
                    <a:pt x="2497871" y="652870"/>
                  </a:lnTo>
                  <a:lnTo>
                    <a:pt x="2511671" y="633747"/>
                  </a:lnTo>
                  <a:lnTo>
                    <a:pt x="2525472" y="614614"/>
                  </a:lnTo>
                  <a:lnTo>
                    <a:pt x="2539272" y="595472"/>
                  </a:lnTo>
                  <a:lnTo>
                    <a:pt x="2553072" y="576322"/>
                  </a:lnTo>
                  <a:lnTo>
                    <a:pt x="2566873" y="557164"/>
                  </a:lnTo>
                  <a:lnTo>
                    <a:pt x="2580673" y="537999"/>
                  </a:lnTo>
                  <a:lnTo>
                    <a:pt x="2594474" y="518827"/>
                  </a:lnTo>
                  <a:lnTo>
                    <a:pt x="2608274" y="499650"/>
                  </a:lnTo>
                  <a:lnTo>
                    <a:pt x="2622074" y="480468"/>
                  </a:lnTo>
                  <a:lnTo>
                    <a:pt x="2635875" y="461281"/>
                  </a:lnTo>
                  <a:lnTo>
                    <a:pt x="2649675" y="442090"/>
                  </a:lnTo>
                  <a:lnTo>
                    <a:pt x="2663476" y="422894"/>
                  </a:lnTo>
                  <a:lnTo>
                    <a:pt x="2677276" y="403695"/>
                  </a:lnTo>
                  <a:lnTo>
                    <a:pt x="2691076" y="384492"/>
                  </a:lnTo>
                  <a:lnTo>
                    <a:pt x="2704877" y="365286"/>
                  </a:lnTo>
                  <a:lnTo>
                    <a:pt x="2718677" y="346077"/>
                  </a:lnTo>
                  <a:lnTo>
                    <a:pt x="2732478" y="326866"/>
                  </a:lnTo>
                  <a:lnTo>
                    <a:pt x="2746278" y="307652"/>
                  </a:lnTo>
                  <a:lnTo>
                    <a:pt x="2760078" y="288435"/>
                  </a:lnTo>
                  <a:lnTo>
                    <a:pt x="2773879" y="269217"/>
                  </a:lnTo>
                  <a:lnTo>
                    <a:pt x="2787679" y="249996"/>
                  </a:lnTo>
                  <a:lnTo>
                    <a:pt x="2801480" y="230774"/>
                  </a:lnTo>
                  <a:lnTo>
                    <a:pt x="2815280" y="211550"/>
                  </a:lnTo>
                  <a:lnTo>
                    <a:pt x="2829080" y="192324"/>
                  </a:lnTo>
                  <a:lnTo>
                    <a:pt x="2842881" y="173097"/>
                  </a:lnTo>
                  <a:lnTo>
                    <a:pt x="2856681" y="153868"/>
                  </a:lnTo>
                  <a:lnTo>
                    <a:pt x="2870482" y="134638"/>
                  </a:lnTo>
                  <a:lnTo>
                    <a:pt x="2884282" y="115407"/>
                  </a:lnTo>
                  <a:lnTo>
                    <a:pt x="2898082" y="96175"/>
                  </a:lnTo>
                  <a:lnTo>
                    <a:pt x="2911883" y="76941"/>
                  </a:lnTo>
                  <a:lnTo>
                    <a:pt x="2925683" y="57707"/>
                  </a:lnTo>
                  <a:lnTo>
                    <a:pt x="2939483" y="38472"/>
                  </a:lnTo>
                  <a:lnTo>
                    <a:pt x="2953284" y="19236"/>
                  </a:lnTo>
                  <a:lnTo>
                    <a:pt x="2967084" y="0"/>
                  </a:lnTo>
                  <a:lnTo>
                    <a:pt x="2967084" y="292780"/>
                  </a:lnTo>
                  <a:lnTo>
                    <a:pt x="2953284" y="307375"/>
                  </a:lnTo>
                  <a:lnTo>
                    <a:pt x="2939483" y="321972"/>
                  </a:lnTo>
                  <a:lnTo>
                    <a:pt x="2925683" y="336571"/>
                  </a:lnTo>
                  <a:lnTo>
                    <a:pt x="2911883" y="351172"/>
                  </a:lnTo>
                  <a:lnTo>
                    <a:pt x="2898082" y="365776"/>
                  </a:lnTo>
                  <a:lnTo>
                    <a:pt x="2884282" y="380381"/>
                  </a:lnTo>
                  <a:lnTo>
                    <a:pt x="2870482" y="394989"/>
                  </a:lnTo>
                  <a:lnTo>
                    <a:pt x="2856681" y="409600"/>
                  </a:lnTo>
                  <a:lnTo>
                    <a:pt x="2842881" y="424213"/>
                  </a:lnTo>
                  <a:lnTo>
                    <a:pt x="2829080" y="438829"/>
                  </a:lnTo>
                  <a:lnTo>
                    <a:pt x="2815280" y="453448"/>
                  </a:lnTo>
                  <a:lnTo>
                    <a:pt x="2801480" y="468070"/>
                  </a:lnTo>
                  <a:lnTo>
                    <a:pt x="2787679" y="482696"/>
                  </a:lnTo>
                  <a:lnTo>
                    <a:pt x="2773879" y="497324"/>
                  </a:lnTo>
                  <a:lnTo>
                    <a:pt x="2760078" y="511956"/>
                  </a:lnTo>
                  <a:lnTo>
                    <a:pt x="2746278" y="526592"/>
                  </a:lnTo>
                  <a:lnTo>
                    <a:pt x="2732478" y="541231"/>
                  </a:lnTo>
                  <a:lnTo>
                    <a:pt x="2718677" y="555875"/>
                  </a:lnTo>
                  <a:lnTo>
                    <a:pt x="2704877" y="570523"/>
                  </a:lnTo>
                  <a:lnTo>
                    <a:pt x="2691076" y="585176"/>
                  </a:lnTo>
                  <a:lnTo>
                    <a:pt x="2677276" y="599834"/>
                  </a:lnTo>
                  <a:lnTo>
                    <a:pt x="2663476" y="614496"/>
                  </a:lnTo>
                  <a:lnTo>
                    <a:pt x="2649675" y="629165"/>
                  </a:lnTo>
                  <a:lnTo>
                    <a:pt x="2635875" y="643839"/>
                  </a:lnTo>
                  <a:lnTo>
                    <a:pt x="2622074" y="658520"/>
                  </a:lnTo>
                  <a:lnTo>
                    <a:pt x="2608274" y="673207"/>
                  </a:lnTo>
                  <a:lnTo>
                    <a:pt x="2594474" y="687901"/>
                  </a:lnTo>
                  <a:lnTo>
                    <a:pt x="2580673" y="702603"/>
                  </a:lnTo>
                  <a:lnTo>
                    <a:pt x="2566873" y="717314"/>
                  </a:lnTo>
                  <a:lnTo>
                    <a:pt x="2553072" y="732033"/>
                  </a:lnTo>
                  <a:lnTo>
                    <a:pt x="2539272" y="746763"/>
                  </a:lnTo>
                  <a:lnTo>
                    <a:pt x="2525472" y="761502"/>
                  </a:lnTo>
                  <a:lnTo>
                    <a:pt x="2511671" y="776253"/>
                  </a:lnTo>
                  <a:lnTo>
                    <a:pt x="2497871" y="791017"/>
                  </a:lnTo>
                  <a:lnTo>
                    <a:pt x="2484070" y="805794"/>
                  </a:lnTo>
                  <a:lnTo>
                    <a:pt x="2470270" y="820585"/>
                  </a:lnTo>
                  <a:lnTo>
                    <a:pt x="2456470" y="835393"/>
                  </a:lnTo>
                  <a:lnTo>
                    <a:pt x="2442669" y="850219"/>
                  </a:lnTo>
                  <a:lnTo>
                    <a:pt x="2428869" y="865064"/>
                  </a:lnTo>
                  <a:lnTo>
                    <a:pt x="2415068" y="879932"/>
                  </a:lnTo>
                  <a:lnTo>
                    <a:pt x="2401268" y="894823"/>
                  </a:lnTo>
                  <a:lnTo>
                    <a:pt x="2387468" y="909741"/>
                  </a:lnTo>
                  <a:lnTo>
                    <a:pt x="2373667" y="924689"/>
                  </a:lnTo>
                  <a:lnTo>
                    <a:pt x="2359867" y="939671"/>
                  </a:lnTo>
                  <a:lnTo>
                    <a:pt x="2346067" y="954691"/>
                  </a:lnTo>
                  <a:lnTo>
                    <a:pt x="2332266" y="969753"/>
                  </a:lnTo>
                  <a:lnTo>
                    <a:pt x="2318466" y="984862"/>
                  </a:lnTo>
                  <a:lnTo>
                    <a:pt x="2304665" y="1000024"/>
                  </a:lnTo>
                  <a:lnTo>
                    <a:pt x="2290865" y="1015244"/>
                  </a:lnTo>
                  <a:lnTo>
                    <a:pt x="2277065" y="1030527"/>
                  </a:lnTo>
                  <a:lnTo>
                    <a:pt x="2263264" y="1045880"/>
                  </a:lnTo>
                  <a:lnTo>
                    <a:pt x="2249464" y="1061311"/>
                  </a:lnTo>
                  <a:lnTo>
                    <a:pt x="2235663" y="1076831"/>
                  </a:lnTo>
                  <a:lnTo>
                    <a:pt x="2221863" y="1092448"/>
                  </a:lnTo>
                  <a:lnTo>
                    <a:pt x="2208063" y="1108175"/>
                  </a:lnTo>
                  <a:lnTo>
                    <a:pt x="2194262" y="1124021"/>
                  </a:lnTo>
                  <a:lnTo>
                    <a:pt x="2180462" y="1139999"/>
                  </a:lnTo>
                  <a:lnTo>
                    <a:pt x="2166661" y="1156118"/>
                  </a:lnTo>
                  <a:lnTo>
                    <a:pt x="2152861" y="1172388"/>
                  </a:lnTo>
                  <a:lnTo>
                    <a:pt x="2139061" y="1188813"/>
                  </a:lnTo>
                  <a:lnTo>
                    <a:pt x="2125260" y="1205395"/>
                  </a:lnTo>
                  <a:lnTo>
                    <a:pt x="2111460" y="1222133"/>
                  </a:lnTo>
                  <a:lnTo>
                    <a:pt x="2097659" y="1239021"/>
                  </a:lnTo>
                  <a:lnTo>
                    <a:pt x="2083859" y="1256049"/>
                  </a:lnTo>
                  <a:lnTo>
                    <a:pt x="2070059" y="1273203"/>
                  </a:lnTo>
                  <a:lnTo>
                    <a:pt x="2056258" y="1290468"/>
                  </a:lnTo>
                  <a:lnTo>
                    <a:pt x="2042458" y="1307828"/>
                  </a:lnTo>
                  <a:lnTo>
                    <a:pt x="2028657" y="1325266"/>
                  </a:lnTo>
                  <a:lnTo>
                    <a:pt x="2014857" y="1342764"/>
                  </a:lnTo>
                  <a:lnTo>
                    <a:pt x="2001057" y="1360306"/>
                  </a:lnTo>
                  <a:lnTo>
                    <a:pt x="1987256" y="1377878"/>
                  </a:lnTo>
                  <a:lnTo>
                    <a:pt x="1973456" y="1395466"/>
                  </a:lnTo>
                  <a:lnTo>
                    <a:pt x="1959655" y="1413057"/>
                  </a:lnTo>
                  <a:lnTo>
                    <a:pt x="1945855" y="1430640"/>
                  </a:lnTo>
                  <a:lnTo>
                    <a:pt x="1932055" y="1448205"/>
                  </a:lnTo>
                  <a:lnTo>
                    <a:pt x="1918254" y="1465744"/>
                  </a:lnTo>
                  <a:lnTo>
                    <a:pt x="1904454" y="1483248"/>
                  </a:lnTo>
                  <a:lnTo>
                    <a:pt x="1890654" y="1500711"/>
                  </a:lnTo>
                  <a:lnTo>
                    <a:pt x="1876853" y="1518127"/>
                  </a:lnTo>
                  <a:lnTo>
                    <a:pt x="1863053" y="1535490"/>
                  </a:lnTo>
                  <a:lnTo>
                    <a:pt x="1849252" y="1552796"/>
                  </a:lnTo>
                  <a:lnTo>
                    <a:pt x="1835452" y="1570041"/>
                  </a:lnTo>
                  <a:lnTo>
                    <a:pt x="1821652" y="1587221"/>
                  </a:lnTo>
                  <a:lnTo>
                    <a:pt x="1807851" y="1604333"/>
                  </a:lnTo>
                  <a:lnTo>
                    <a:pt x="1794051" y="1621374"/>
                  </a:lnTo>
                  <a:lnTo>
                    <a:pt x="1780250" y="1638343"/>
                  </a:lnTo>
                  <a:lnTo>
                    <a:pt x="1766450" y="1655237"/>
                  </a:lnTo>
                  <a:lnTo>
                    <a:pt x="1752650" y="1672055"/>
                  </a:lnTo>
                  <a:lnTo>
                    <a:pt x="1738849" y="1688796"/>
                  </a:lnTo>
                  <a:lnTo>
                    <a:pt x="1725049" y="1705458"/>
                  </a:lnTo>
                  <a:lnTo>
                    <a:pt x="1711248" y="1722041"/>
                  </a:lnTo>
                  <a:lnTo>
                    <a:pt x="1697448" y="1738545"/>
                  </a:lnTo>
                  <a:lnTo>
                    <a:pt x="1683648" y="1754970"/>
                  </a:lnTo>
                  <a:lnTo>
                    <a:pt x="1669847" y="1771315"/>
                  </a:lnTo>
                  <a:lnTo>
                    <a:pt x="1656047" y="1787582"/>
                  </a:lnTo>
                  <a:lnTo>
                    <a:pt x="1642246" y="1803770"/>
                  </a:lnTo>
                  <a:lnTo>
                    <a:pt x="1628446" y="1819881"/>
                  </a:lnTo>
                  <a:lnTo>
                    <a:pt x="1614646" y="1835916"/>
                  </a:lnTo>
                  <a:lnTo>
                    <a:pt x="1600845" y="1851876"/>
                  </a:lnTo>
                  <a:lnTo>
                    <a:pt x="1587045" y="1867763"/>
                  </a:lnTo>
                  <a:lnTo>
                    <a:pt x="1573244" y="1883578"/>
                  </a:lnTo>
                  <a:lnTo>
                    <a:pt x="1559444" y="1899324"/>
                  </a:lnTo>
                  <a:lnTo>
                    <a:pt x="1545644" y="1915002"/>
                  </a:lnTo>
                  <a:lnTo>
                    <a:pt x="1531843" y="1930614"/>
                  </a:lnTo>
                  <a:lnTo>
                    <a:pt x="1518043" y="1946164"/>
                  </a:lnTo>
                  <a:lnTo>
                    <a:pt x="1504242" y="1961654"/>
                  </a:lnTo>
                  <a:lnTo>
                    <a:pt x="1490442" y="1977085"/>
                  </a:lnTo>
                  <a:lnTo>
                    <a:pt x="1476642" y="1992462"/>
                  </a:lnTo>
                  <a:lnTo>
                    <a:pt x="1462841" y="2007788"/>
                  </a:lnTo>
                  <a:lnTo>
                    <a:pt x="1449041" y="2023065"/>
                  </a:lnTo>
                  <a:lnTo>
                    <a:pt x="1435241" y="2038297"/>
                  </a:lnTo>
                  <a:lnTo>
                    <a:pt x="1431317" y="2042615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48686" y="4043979"/>
              <a:ext cx="2967084" cy="2021035"/>
            </a:xfrm>
            <a:custGeom>
              <a:avLst/>
              <a:pathLst>
                <a:path w="2967084" h="2021035">
                  <a:moveTo>
                    <a:pt x="0" y="1714039"/>
                  </a:moveTo>
                  <a:lnTo>
                    <a:pt x="0" y="1714039"/>
                  </a:lnTo>
                  <a:lnTo>
                    <a:pt x="13800" y="1724310"/>
                  </a:lnTo>
                  <a:lnTo>
                    <a:pt x="27600" y="1734416"/>
                  </a:lnTo>
                  <a:lnTo>
                    <a:pt x="41401" y="1744357"/>
                  </a:lnTo>
                  <a:lnTo>
                    <a:pt x="55201" y="1754130"/>
                  </a:lnTo>
                  <a:lnTo>
                    <a:pt x="69001" y="1763737"/>
                  </a:lnTo>
                  <a:lnTo>
                    <a:pt x="82802" y="1773176"/>
                  </a:lnTo>
                  <a:lnTo>
                    <a:pt x="96602" y="1782446"/>
                  </a:lnTo>
                  <a:lnTo>
                    <a:pt x="110403" y="1791547"/>
                  </a:lnTo>
                  <a:lnTo>
                    <a:pt x="124203" y="1800478"/>
                  </a:lnTo>
                  <a:lnTo>
                    <a:pt x="138003" y="1809239"/>
                  </a:lnTo>
                  <a:lnTo>
                    <a:pt x="151804" y="1817828"/>
                  </a:lnTo>
                  <a:lnTo>
                    <a:pt x="165604" y="1826245"/>
                  </a:lnTo>
                  <a:lnTo>
                    <a:pt x="179405" y="1834490"/>
                  </a:lnTo>
                  <a:lnTo>
                    <a:pt x="193205" y="1842562"/>
                  </a:lnTo>
                  <a:lnTo>
                    <a:pt x="207005" y="1850460"/>
                  </a:lnTo>
                  <a:lnTo>
                    <a:pt x="220806" y="1858184"/>
                  </a:lnTo>
                  <a:lnTo>
                    <a:pt x="234606" y="1865733"/>
                  </a:lnTo>
                  <a:lnTo>
                    <a:pt x="248407" y="1873106"/>
                  </a:lnTo>
                  <a:lnTo>
                    <a:pt x="262207" y="1880304"/>
                  </a:lnTo>
                  <a:lnTo>
                    <a:pt x="276007" y="1887326"/>
                  </a:lnTo>
                  <a:lnTo>
                    <a:pt x="289808" y="1894171"/>
                  </a:lnTo>
                  <a:lnTo>
                    <a:pt x="303608" y="1900839"/>
                  </a:lnTo>
                  <a:lnTo>
                    <a:pt x="317409" y="1907330"/>
                  </a:lnTo>
                  <a:lnTo>
                    <a:pt x="331209" y="1913642"/>
                  </a:lnTo>
                  <a:lnTo>
                    <a:pt x="345009" y="1919776"/>
                  </a:lnTo>
                  <a:lnTo>
                    <a:pt x="358810" y="1925732"/>
                  </a:lnTo>
                  <a:lnTo>
                    <a:pt x="372610" y="1931508"/>
                  </a:lnTo>
                  <a:lnTo>
                    <a:pt x="386411" y="1937106"/>
                  </a:lnTo>
                  <a:lnTo>
                    <a:pt x="400211" y="1942523"/>
                  </a:lnTo>
                  <a:lnTo>
                    <a:pt x="414011" y="1947761"/>
                  </a:lnTo>
                  <a:lnTo>
                    <a:pt x="427812" y="1952819"/>
                  </a:lnTo>
                  <a:lnTo>
                    <a:pt x="441612" y="1957697"/>
                  </a:lnTo>
                  <a:lnTo>
                    <a:pt x="455413" y="1962395"/>
                  </a:lnTo>
                  <a:lnTo>
                    <a:pt x="469213" y="1966912"/>
                  </a:lnTo>
                  <a:lnTo>
                    <a:pt x="483013" y="1971248"/>
                  </a:lnTo>
                  <a:lnTo>
                    <a:pt x="496814" y="1975404"/>
                  </a:lnTo>
                  <a:lnTo>
                    <a:pt x="510614" y="1979379"/>
                  </a:lnTo>
                  <a:lnTo>
                    <a:pt x="524414" y="1983173"/>
                  </a:lnTo>
                  <a:lnTo>
                    <a:pt x="538215" y="1986786"/>
                  </a:lnTo>
                  <a:lnTo>
                    <a:pt x="552015" y="1990218"/>
                  </a:lnTo>
                  <a:lnTo>
                    <a:pt x="565816" y="1993469"/>
                  </a:lnTo>
                  <a:lnTo>
                    <a:pt x="579616" y="1996539"/>
                  </a:lnTo>
                  <a:lnTo>
                    <a:pt x="593416" y="1999428"/>
                  </a:lnTo>
                  <a:lnTo>
                    <a:pt x="607217" y="2002137"/>
                  </a:lnTo>
                  <a:lnTo>
                    <a:pt x="621017" y="2004664"/>
                  </a:lnTo>
                  <a:lnTo>
                    <a:pt x="634818" y="2007010"/>
                  </a:lnTo>
                  <a:lnTo>
                    <a:pt x="648618" y="2009176"/>
                  </a:lnTo>
                  <a:lnTo>
                    <a:pt x="662418" y="2011160"/>
                  </a:lnTo>
                  <a:lnTo>
                    <a:pt x="676219" y="2012964"/>
                  </a:lnTo>
                  <a:lnTo>
                    <a:pt x="690019" y="2014586"/>
                  </a:lnTo>
                  <a:lnTo>
                    <a:pt x="703820" y="2016028"/>
                  </a:lnTo>
                  <a:lnTo>
                    <a:pt x="717620" y="2017288"/>
                  </a:lnTo>
                  <a:lnTo>
                    <a:pt x="731420" y="2018367"/>
                  </a:lnTo>
                  <a:lnTo>
                    <a:pt x="745221" y="2019265"/>
                  </a:lnTo>
                  <a:lnTo>
                    <a:pt x="759021" y="2019981"/>
                  </a:lnTo>
                  <a:lnTo>
                    <a:pt x="772822" y="2020514"/>
                  </a:lnTo>
                  <a:lnTo>
                    <a:pt x="786622" y="2020866"/>
                  </a:lnTo>
                  <a:lnTo>
                    <a:pt x="800422" y="2021035"/>
                  </a:lnTo>
                  <a:lnTo>
                    <a:pt x="814223" y="2021021"/>
                  </a:lnTo>
                  <a:lnTo>
                    <a:pt x="828023" y="2020824"/>
                  </a:lnTo>
                  <a:lnTo>
                    <a:pt x="841824" y="2020442"/>
                  </a:lnTo>
                  <a:lnTo>
                    <a:pt x="855624" y="2019875"/>
                  </a:lnTo>
                  <a:lnTo>
                    <a:pt x="869424" y="2019123"/>
                  </a:lnTo>
                  <a:lnTo>
                    <a:pt x="883225" y="2018184"/>
                  </a:lnTo>
                  <a:lnTo>
                    <a:pt x="897025" y="2017058"/>
                  </a:lnTo>
                  <a:lnTo>
                    <a:pt x="910826" y="2015743"/>
                  </a:lnTo>
                  <a:lnTo>
                    <a:pt x="924626" y="2014239"/>
                  </a:lnTo>
                  <a:lnTo>
                    <a:pt x="938426" y="2012544"/>
                  </a:lnTo>
                  <a:lnTo>
                    <a:pt x="952227" y="2010656"/>
                  </a:lnTo>
                  <a:lnTo>
                    <a:pt x="966027" y="2008575"/>
                  </a:lnTo>
                  <a:lnTo>
                    <a:pt x="979827" y="2006298"/>
                  </a:lnTo>
                  <a:lnTo>
                    <a:pt x="993628" y="2003825"/>
                  </a:lnTo>
                  <a:lnTo>
                    <a:pt x="1007428" y="2001153"/>
                  </a:lnTo>
                  <a:lnTo>
                    <a:pt x="1021229" y="1998280"/>
                  </a:lnTo>
                  <a:lnTo>
                    <a:pt x="1035029" y="1995205"/>
                  </a:lnTo>
                  <a:lnTo>
                    <a:pt x="1048829" y="1991926"/>
                  </a:lnTo>
                  <a:lnTo>
                    <a:pt x="1062630" y="1988441"/>
                  </a:lnTo>
                  <a:lnTo>
                    <a:pt x="1076430" y="1984747"/>
                  </a:lnTo>
                  <a:lnTo>
                    <a:pt x="1090231" y="1980842"/>
                  </a:lnTo>
                  <a:lnTo>
                    <a:pt x="1104031" y="1976725"/>
                  </a:lnTo>
                  <a:lnTo>
                    <a:pt x="1117831" y="1972393"/>
                  </a:lnTo>
                  <a:lnTo>
                    <a:pt x="1131632" y="1967843"/>
                  </a:lnTo>
                  <a:lnTo>
                    <a:pt x="1145432" y="1963075"/>
                  </a:lnTo>
                  <a:lnTo>
                    <a:pt x="1159233" y="1958085"/>
                  </a:lnTo>
                  <a:lnTo>
                    <a:pt x="1173033" y="1952871"/>
                  </a:lnTo>
                  <a:lnTo>
                    <a:pt x="1186833" y="1947432"/>
                  </a:lnTo>
                  <a:lnTo>
                    <a:pt x="1200634" y="1941765"/>
                  </a:lnTo>
                  <a:lnTo>
                    <a:pt x="1214434" y="1935869"/>
                  </a:lnTo>
                  <a:lnTo>
                    <a:pt x="1228235" y="1929741"/>
                  </a:lnTo>
                  <a:lnTo>
                    <a:pt x="1242035" y="1923381"/>
                  </a:lnTo>
                  <a:lnTo>
                    <a:pt x="1255835" y="1916786"/>
                  </a:lnTo>
                  <a:lnTo>
                    <a:pt x="1269636" y="1909955"/>
                  </a:lnTo>
                  <a:lnTo>
                    <a:pt x="1283436" y="1902888"/>
                  </a:lnTo>
                  <a:lnTo>
                    <a:pt x="1297237" y="1895583"/>
                  </a:lnTo>
                  <a:lnTo>
                    <a:pt x="1311037" y="1888043"/>
                  </a:lnTo>
                  <a:lnTo>
                    <a:pt x="1324837" y="1880273"/>
                  </a:lnTo>
                  <a:lnTo>
                    <a:pt x="1338638" y="1872274"/>
                  </a:lnTo>
                  <a:lnTo>
                    <a:pt x="1352438" y="1864051"/>
                  </a:lnTo>
                  <a:lnTo>
                    <a:pt x="1366239" y="1855607"/>
                  </a:lnTo>
                  <a:lnTo>
                    <a:pt x="1380039" y="1846946"/>
                  </a:lnTo>
                  <a:lnTo>
                    <a:pt x="1393839" y="1838071"/>
                  </a:lnTo>
                  <a:lnTo>
                    <a:pt x="1407640" y="1828988"/>
                  </a:lnTo>
                  <a:lnTo>
                    <a:pt x="1421440" y="1819699"/>
                  </a:lnTo>
                  <a:lnTo>
                    <a:pt x="1435241" y="1810208"/>
                  </a:lnTo>
                  <a:lnTo>
                    <a:pt x="1449041" y="1800521"/>
                  </a:lnTo>
                  <a:lnTo>
                    <a:pt x="1462841" y="1790640"/>
                  </a:lnTo>
                  <a:lnTo>
                    <a:pt x="1476642" y="1780571"/>
                  </a:lnTo>
                  <a:lnTo>
                    <a:pt x="1490442" y="1770316"/>
                  </a:lnTo>
                  <a:lnTo>
                    <a:pt x="1504242" y="1759882"/>
                  </a:lnTo>
                  <a:lnTo>
                    <a:pt x="1518043" y="1749271"/>
                  </a:lnTo>
                  <a:lnTo>
                    <a:pt x="1531843" y="1738488"/>
                  </a:lnTo>
                  <a:lnTo>
                    <a:pt x="1545644" y="1727537"/>
                  </a:lnTo>
                  <a:lnTo>
                    <a:pt x="1559444" y="1716423"/>
                  </a:lnTo>
                  <a:lnTo>
                    <a:pt x="1573244" y="1705150"/>
                  </a:lnTo>
                  <a:lnTo>
                    <a:pt x="1587045" y="1693722"/>
                  </a:lnTo>
                  <a:lnTo>
                    <a:pt x="1600845" y="1682142"/>
                  </a:lnTo>
                  <a:lnTo>
                    <a:pt x="1614646" y="1670416"/>
                  </a:lnTo>
                  <a:lnTo>
                    <a:pt x="1628446" y="1658546"/>
                  </a:lnTo>
                  <a:lnTo>
                    <a:pt x="1642246" y="1646537"/>
                  </a:lnTo>
                  <a:lnTo>
                    <a:pt x="1656047" y="1634393"/>
                  </a:lnTo>
                  <a:lnTo>
                    <a:pt x="1669847" y="1622117"/>
                  </a:lnTo>
                  <a:lnTo>
                    <a:pt x="1683648" y="1609712"/>
                  </a:lnTo>
                  <a:lnTo>
                    <a:pt x="1697448" y="1597183"/>
                  </a:lnTo>
                  <a:lnTo>
                    <a:pt x="1711248" y="1584532"/>
                  </a:lnTo>
                  <a:lnTo>
                    <a:pt x="1725049" y="1571763"/>
                  </a:lnTo>
                  <a:lnTo>
                    <a:pt x="1738849" y="1558878"/>
                  </a:lnTo>
                  <a:lnTo>
                    <a:pt x="1752650" y="1545880"/>
                  </a:lnTo>
                  <a:lnTo>
                    <a:pt x="1766450" y="1532772"/>
                  </a:lnTo>
                  <a:lnTo>
                    <a:pt x="1780250" y="1519556"/>
                  </a:lnTo>
                  <a:lnTo>
                    <a:pt x="1794051" y="1506234"/>
                  </a:lnTo>
                  <a:lnTo>
                    <a:pt x="1807851" y="1492808"/>
                  </a:lnTo>
                  <a:lnTo>
                    <a:pt x="1821652" y="1479280"/>
                  </a:lnTo>
                  <a:lnTo>
                    <a:pt x="1835452" y="1465650"/>
                  </a:lnTo>
                  <a:lnTo>
                    <a:pt x="1849252" y="1451920"/>
                  </a:lnTo>
                  <a:lnTo>
                    <a:pt x="1863053" y="1438091"/>
                  </a:lnTo>
                  <a:lnTo>
                    <a:pt x="1876853" y="1424161"/>
                  </a:lnTo>
                  <a:lnTo>
                    <a:pt x="1890654" y="1410130"/>
                  </a:lnTo>
                  <a:lnTo>
                    <a:pt x="1904454" y="1395999"/>
                  </a:lnTo>
                  <a:lnTo>
                    <a:pt x="1918254" y="1381763"/>
                  </a:lnTo>
                  <a:lnTo>
                    <a:pt x="1932055" y="1367422"/>
                  </a:lnTo>
                  <a:lnTo>
                    <a:pt x="1945855" y="1352971"/>
                  </a:lnTo>
                  <a:lnTo>
                    <a:pt x="1959655" y="1338407"/>
                  </a:lnTo>
                  <a:lnTo>
                    <a:pt x="1973456" y="1323723"/>
                  </a:lnTo>
                  <a:lnTo>
                    <a:pt x="1987256" y="1308913"/>
                  </a:lnTo>
                  <a:lnTo>
                    <a:pt x="2001057" y="1293970"/>
                  </a:lnTo>
                  <a:lnTo>
                    <a:pt x="2014857" y="1278883"/>
                  </a:lnTo>
                  <a:lnTo>
                    <a:pt x="2028657" y="1263643"/>
                  </a:lnTo>
                  <a:lnTo>
                    <a:pt x="2042458" y="1248238"/>
                  </a:lnTo>
                  <a:lnTo>
                    <a:pt x="2056258" y="1232656"/>
                  </a:lnTo>
                  <a:lnTo>
                    <a:pt x="2070059" y="1216884"/>
                  </a:lnTo>
                  <a:lnTo>
                    <a:pt x="2083859" y="1200910"/>
                  </a:lnTo>
                  <a:lnTo>
                    <a:pt x="2097659" y="1184724"/>
                  </a:lnTo>
                  <a:lnTo>
                    <a:pt x="2111460" y="1168318"/>
                  </a:lnTo>
                  <a:lnTo>
                    <a:pt x="2125260" y="1151686"/>
                  </a:lnTo>
                  <a:lnTo>
                    <a:pt x="2139061" y="1134827"/>
                  </a:lnTo>
                  <a:lnTo>
                    <a:pt x="2152861" y="1117743"/>
                  </a:lnTo>
                  <a:lnTo>
                    <a:pt x="2166661" y="1100443"/>
                  </a:lnTo>
                  <a:lnTo>
                    <a:pt x="2180462" y="1082937"/>
                  </a:lnTo>
                  <a:lnTo>
                    <a:pt x="2194262" y="1065237"/>
                  </a:lnTo>
                  <a:lnTo>
                    <a:pt x="2208063" y="1047359"/>
                  </a:lnTo>
                  <a:lnTo>
                    <a:pt x="2221863" y="1029319"/>
                  </a:lnTo>
                  <a:lnTo>
                    <a:pt x="2235663" y="1011133"/>
                  </a:lnTo>
                  <a:lnTo>
                    <a:pt x="2249464" y="992817"/>
                  </a:lnTo>
                  <a:lnTo>
                    <a:pt x="2263264" y="974387"/>
                  </a:lnTo>
                  <a:lnTo>
                    <a:pt x="2277065" y="955856"/>
                  </a:lnTo>
                  <a:lnTo>
                    <a:pt x="2290865" y="937237"/>
                  </a:lnTo>
                  <a:lnTo>
                    <a:pt x="2304665" y="918544"/>
                  </a:lnTo>
                  <a:lnTo>
                    <a:pt x="2318466" y="899786"/>
                  </a:lnTo>
                  <a:lnTo>
                    <a:pt x="2332266" y="880974"/>
                  </a:lnTo>
                  <a:lnTo>
                    <a:pt x="2346067" y="862117"/>
                  </a:lnTo>
                  <a:lnTo>
                    <a:pt x="2359867" y="843220"/>
                  </a:lnTo>
                  <a:lnTo>
                    <a:pt x="2373667" y="824289"/>
                  </a:lnTo>
                  <a:lnTo>
                    <a:pt x="2387468" y="805327"/>
                  </a:lnTo>
                  <a:lnTo>
                    <a:pt x="2401268" y="786338"/>
                  </a:lnTo>
                  <a:lnTo>
                    <a:pt x="2415068" y="767325"/>
                  </a:lnTo>
                  <a:lnTo>
                    <a:pt x="2428869" y="748291"/>
                  </a:lnTo>
                  <a:lnTo>
                    <a:pt x="2442669" y="729238"/>
                  </a:lnTo>
                  <a:lnTo>
                    <a:pt x="2456470" y="710167"/>
                  </a:lnTo>
                  <a:lnTo>
                    <a:pt x="2470270" y="691082"/>
                  </a:lnTo>
                  <a:lnTo>
                    <a:pt x="2484070" y="671982"/>
                  </a:lnTo>
                  <a:lnTo>
                    <a:pt x="2497871" y="652870"/>
                  </a:lnTo>
                  <a:lnTo>
                    <a:pt x="2511671" y="633747"/>
                  </a:lnTo>
                  <a:lnTo>
                    <a:pt x="2525472" y="614614"/>
                  </a:lnTo>
                  <a:lnTo>
                    <a:pt x="2539272" y="595472"/>
                  </a:lnTo>
                  <a:lnTo>
                    <a:pt x="2553072" y="576322"/>
                  </a:lnTo>
                  <a:lnTo>
                    <a:pt x="2566873" y="557164"/>
                  </a:lnTo>
                  <a:lnTo>
                    <a:pt x="2580673" y="537999"/>
                  </a:lnTo>
                  <a:lnTo>
                    <a:pt x="2594474" y="518827"/>
                  </a:lnTo>
                  <a:lnTo>
                    <a:pt x="2608274" y="499650"/>
                  </a:lnTo>
                  <a:lnTo>
                    <a:pt x="2622074" y="480468"/>
                  </a:lnTo>
                  <a:lnTo>
                    <a:pt x="2635875" y="461281"/>
                  </a:lnTo>
                  <a:lnTo>
                    <a:pt x="2649675" y="442090"/>
                  </a:lnTo>
                  <a:lnTo>
                    <a:pt x="2663476" y="422894"/>
                  </a:lnTo>
                  <a:lnTo>
                    <a:pt x="2677276" y="403695"/>
                  </a:lnTo>
                  <a:lnTo>
                    <a:pt x="2691076" y="384492"/>
                  </a:lnTo>
                  <a:lnTo>
                    <a:pt x="2704877" y="365286"/>
                  </a:lnTo>
                  <a:lnTo>
                    <a:pt x="2718677" y="346077"/>
                  </a:lnTo>
                  <a:lnTo>
                    <a:pt x="2732478" y="326866"/>
                  </a:lnTo>
                  <a:lnTo>
                    <a:pt x="2746278" y="307652"/>
                  </a:lnTo>
                  <a:lnTo>
                    <a:pt x="2760078" y="288435"/>
                  </a:lnTo>
                  <a:lnTo>
                    <a:pt x="2773879" y="269217"/>
                  </a:lnTo>
                  <a:lnTo>
                    <a:pt x="2787679" y="249996"/>
                  </a:lnTo>
                  <a:lnTo>
                    <a:pt x="2801480" y="230774"/>
                  </a:lnTo>
                  <a:lnTo>
                    <a:pt x="2815280" y="211550"/>
                  </a:lnTo>
                  <a:lnTo>
                    <a:pt x="2829080" y="192324"/>
                  </a:lnTo>
                  <a:lnTo>
                    <a:pt x="2842881" y="173097"/>
                  </a:lnTo>
                  <a:lnTo>
                    <a:pt x="2856681" y="153868"/>
                  </a:lnTo>
                  <a:lnTo>
                    <a:pt x="2870482" y="134638"/>
                  </a:lnTo>
                  <a:lnTo>
                    <a:pt x="2884282" y="115407"/>
                  </a:lnTo>
                  <a:lnTo>
                    <a:pt x="2898082" y="96175"/>
                  </a:lnTo>
                  <a:lnTo>
                    <a:pt x="2911883" y="76941"/>
                  </a:lnTo>
                  <a:lnTo>
                    <a:pt x="2925683" y="57707"/>
                  </a:lnTo>
                  <a:lnTo>
                    <a:pt x="2939483" y="38472"/>
                  </a:lnTo>
                  <a:lnTo>
                    <a:pt x="2953284" y="19236"/>
                  </a:ln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580003" y="4336760"/>
              <a:ext cx="1535767" cy="1749834"/>
            </a:xfrm>
            <a:custGeom>
              <a:avLst/>
              <a:pathLst>
                <a:path w="1535767" h="1749834">
                  <a:moveTo>
                    <a:pt x="1535767" y="0"/>
                  </a:moveTo>
                  <a:lnTo>
                    <a:pt x="1535767" y="0"/>
                  </a:lnTo>
                  <a:lnTo>
                    <a:pt x="1521966" y="14594"/>
                  </a:lnTo>
                  <a:lnTo>
                    <a:pt x="1508166" y="29191"/>
                  </a:lnTo>
                  <a:lnTo>
                    <a:pt x="1494366" y="43790"/>
                  </a:lnTo>
                  <a:lnTo>
                    <a:pt x="1480565" y="58391"/>
                  </a:lnTo>
                  <a:lnTo>
                    <a:pt x="1466765" y="72995"/>
                  </a:lnTo>
                  <a:lnTo>
                    <a:pt x="1452964" y="87601"/>
                  </a:lnTo>
                  <a:lnTo>
                    <a:pt x="1439164" y="102209"/>
                  </a:lnTo>
                  <a:lnTo>
                    <a:pt x="1425364" y="116819"/>
                  </a:lnTo>
                  <a:lnTo>
                    <a:pt x="1411563" y="131433"/>
                  </a:lnTo>
                  <a:lnTo>
                    <a:pt x="1397763" y="146049"/>
                  </a:lnTo>
                  <a:lnTo>
                    <a:pt x="1383962" y="160668"/>
                  </a:lnTo>
                  <a:lnTo>
                    <a:pt x="1370162" y="175290"/>
                  </a:lnTo>
                  <a:lnTo>
                    <a:pt x="1356362" y="189915"/>
                  </a:lnTo>
                  <a:lnTo>
                    <a:pt x="1342561" y="204543"/>
                  </a:lnTo>
                  <a:lnTo>
                    <a:pt x="1328761" y="219175"/>
                  </a:lnTo>
                  <a:lnTo>
                    <a:pt x="1314961" y="233811"/>
                  </a:lnTo>
                  <a:lnTo>
                    <a:pt x="1301160" y="248451"/>
                  </a:lnTo>
                  <a:lnTo>
                    <a:pt x="1287360" y="263095"/>
                  </a:lnTo>
                  <a:lnTo>
                    <a:pt x="1273559" y="277743"/>
                  </a:lnTo>
                  <a:lnTo>
                    <a:pt x="1259759" y="292395"/>
                  </a:lnTo>
                  <a:lnTo>
                    <a:pt x="1245959" y="307053"/>
                  </a:lnTo>
                  <a:lnTo>
                    <a:pt x="1232158" y="321716"/>
                  </a:lnTo>
                  <a:lnTo>
                    <a:pt x="1218358" y="336384"/>
                  </a:lnTo>
                  <a:lnTo>
                    <a:pt x="1204557" y="351058"/>
                  </a:lnTo>
                  <a:lnTo>
                    <a:pt x="1190757" y="365739"/>
                  </a:lnTo>
                  <a:lnTo>
                    <a:pt x="1176957" y="380426"/>
                  </a:lnTo>
                  <a:lnTo>
                    <a:pt x="1163156" y="395121"/>
                  </a:lnTo>
                  <a:lnTo>
                    <a:pt x="1149356" y="409823"/>
                  </a:lnTo>
                  <a:lnTo>
                    <a:pt x="1135555" y="424533"/>
                  </a:lnTo>
                  <a:lnTo>
                    <a:pt x="1121755" y="439253"/>
                  </a:lnTo>
                  <a:lnTo>
                    <a:pt x="1107955" y="453982"/>
                  </a:lnTo>
                  <a:lnTo>
                    <a:pt x="1094154" y="468722"/>
                  </a:lnTo>
                  <a:lnTo>
                    <a:pt x="1080354" y="483473"/>
                  </a:lnTo>
                  <a:lnTo>
                    <a:pt x="1066553" y="498236"/>
                  </a:lnTo>
                  <a:lnTo>
                    <a:pt x="1052753" y="513013"/>
                  </a:lnTo>
                  <a:lnTo>
                    <a:pt x="1038953" y="527805"/>
                  </a:lnTo>
                  <a:lnTo>
                    <a:pt x="1025152" y="542613"/>
                  </a:lnTo>
                  <a:lnTo>
                    <a:pt x="1011352" y="557438"/>
                  </a:lnTo>
                  <a:lnTo>
                    <a:pt x="997551" y="572284"/>
                  </a:lnTo>
                  <a:lnTo>
                    <a:pt x="983751" y="587151"/>
                  </a:lnTo>
                  <a:lnTo>
                    <a:pt x="969951" y="602042"/>
                  </a:lnTo>
                  <a:lnTo>
                    <a:pt x="956150" y="616960"/>
                  </a:lnTo>
                  <a:lnTo>
                    <a:pt x="942350" y="631909"/>
                  </a:lnTo>
                  <a:lnTo>
                    <a:pt x="928549" y="646890"/>
                  </a:lnTo>
                  <a:lnTo>
                    <a:pt x="914749" y="661910"/>
                  </a:lnTo>
                  <a:lnTo>
                    <a:pt x="900949" y="676972"/>
                  </a:lnTo>
                  <a:lnTo>
                    <a:pt x="887148" y="692082"/>
                  </a:lnTo>
                  <a:lnTo>
                    <a:pt x="873348" y="707244"/>
                  </a:lnTo>
                  <a:lnTo>
                    <a:pt x="859548" y="722463"/>
                  </a:lnTo>
                  <a:lnTo>
                    <a:pt x="845747" y="737746"/>
                  </a:lnTo>
                  <a:lnTo>
                    <a:pt x="831947" y="753099"/>
                  </a:lnTo>
                  <a:lnTo>
                    <a:pt x="818146" y="768531"/>
                  </a:lnTo>
                  <a:lnTo>
                    <a:pt x="804346" y="784050"/>
                  </a:lnTo>
                  <a:lnTo>
                    <a:pt x="790546" y="799668"/>
                  </a:lnTo>
                  <a:lnTo>
                    <a:pt x="776745" y="815394"/>
                  </a:lnTo>
                  <a:lnTo>
                    <a:pt x="762945" y="831240"/>
                  </a:lnTo>
                  <a:lnTo>
                    <a:pt x="749144" y="847218"/>
                  </a:lnTo>
                  <a:lnTo>
                    <a:pt x="735344" y="863338"/>
                  </a:lnTo>
                  <a:lnTo>
                    <a:pt x="721544" y="879607"/>
                  </a:lnTo>
                  <a:lnTo>
                    <a:pt x="707743" y="896032"/>
                  </a:lnTo>
                  <a:lnTo>
                    <a:pt x="693943" y="912614"/>
                  </a:lnTo>
                  <a:lnTo>
                    <a:pt x="680142" y="929353"/>
                  </a:lnTo>
                  <a:lnTo>
                    <a:pt x="666342" y="946240"/>
                  </a:lnTo>
                  <a:lnTo>
                    <a:pt x="652542" y="963268"/>
                  </a:lnTo>
                  <a:lnTo>
                    <a:pt x="638741" y="980422"/>
                  </a:lnTo>
                  <a:lnTo>
                    <a:pt x="624941" y="997688"/>
                  </a:lnTo>
                  <a:lnTo>
                    <a:pt x="611140" y="1015048"/>
                  </a:lnTo>
                  <a:lnTo>
                    <a:pt x="597340" y="1032485"/>
                  </a:lnTo>
                  <a:lnTo>
                    <a:pt x="583540" y="1049983"/>
                  </a:lnTo>
                  <a:lnTo>
                    <a:pt x="569739" y="1067526"/>
                  </a:lnTo>
                  <a:lnTo>
                    <a:pt x="555939" y="1085098"/>
                  </a:lnTo>
                  <a:lnTo>
                    <a:pt x="542138" y="1102685"/>
                  </a:lnTo>
                  <a:lnTo>
                    <a:pt x="528338" y="1120276"/>
                  </a:lnTo>
                  <a:lnTo>
                    <a:pt x="514538" y="1137859"/>
                  </a:lnTo>
                  <a:lnTo>
                    <a:pt x="500737" y="1155424"/>
                  </a:lnTo>
                  <a:lnTo>
                    <a:pt x="486937" y="1172963"/>
                  </a:lnTo>
                  <a:lnTo>
                    <a:pt x="473136" y="1190467"/>
                  </a:lnTo>
                  <a:lnTo>
                    <a:pt x="459336" y="1207930"/>
                  </a:lnTo>
                  <a:lnTo>
                    <a:pt x="445536" y="1225346"/>
                  </a:lnTo>
                  <a:lnTo>
                    <a:pt x="431735" y="1242709"/>
                  </a:lnTo>
                  <a:lnTo>
                    <a:pt x="417935" y="1260015"/>
                  </a:lnTo>
                  <a:lnTo>
                    <a:pt x="404135" y="1277260"/>
                  </a:lnTo>
                  <a:lnTo>
                    <a:pt x="390334" y="1294440"/>
                  </a:lnTo>
                  <a:lnTo>
                    <a:pt x="376534" y="1311552"/>
                  </a:lnTo>
                  <a:lnTo>
                    <a:pt x="362733" y="1328594"/>
                  </a:lnTo>
                  <a:lnTo>
                    <a:pt x="348933" y="1345562"/>
                  </a:lnTo>
                  <a:lnTo>
                    <a:pt x="335133" y="1362456"/>
                  </a:lnTo>
                  <a:lnTo>
                    <a:pt x="321332" y="1379274"/>
                  </a:lnTo>
                  <a:lnTo>
                    <a:pt x="307532" y="1396015"/>
                  </a:lnTo>
                  <a:lnTo>
                    <a:pt x="293731" y="1412677"/>
                  </a:lnTo>
                  <a:lnTo>
                    <a:pt x="279931" y="1429260"/>
                  </a:lnTo>
                  <a:lnTo>
                    <a:pt x="266131" y="1445764"/>
                  </a:lnTo>
                  <a:lnTo>
                    <a:pt x="252330" y="1462189"/>
                  </a:lnTo>
                  <a:lnTo>
                    <a:pt x="238530" y="1478534"/>
                  </a:lnTo>
                  <a:lnTo>
                    <a:pt x="224729" y="1494801"/>
                  </a:lnTo>
                  <a:lnTo>
                    <a:pt x="210929" y="1510989"/>
                  </a:lnTo>
                  <a:lnTo>
                    <a:pt x="197129" y="1527100"/>
                  </a:lnTo>
                  <a:lnTo>
                    <a:pt x="183328" y="1543136"/>
                  </a:lnTo>
                  <a:lnTo>
                    <a:pt x="169528" y="1559096"/>
                  </a:lnTo>
                  <a:lnTo>
                    <a:pt x="155727" y="1574983"/>
                  </a:lnTo>
                  <a:lnTo>
                    <a:pt x="141927" y="1590798"/>
                  </a:lnTo>
                  <a:lnTo>
                    <a:pt x="128127" y="1606543"/>
                  </a:lnTo>
                  <a:lnTo>
                    <a:pt x="114326" y="1622221"/>
                  </a:lnTo>
                  <a:lnTo>
                    <a:pt x="100526" y="1637834"/>
                  </a:lnTo>
                  <a:lnTo>
                    <a:pt x="86725" y="1653383"/>
                  </a:lnTo>
                  <a:lnTo>
                    <a:pt x="72925" y="1668873"/>
                  </a:lnTo>
                  <a:lnTo>
                    <a:pt x="59125" y="1684305"/>
                  </a:lnTo>
                  <a:lnTo>
                    <a:pt x="45324" y="1699682"/>
                  </a:lnTo>
                  <a:lnTo>
                    <a:pt x="31524" y="1715007"/>
                  </a:lnTo>
                  <a:lnTo>
                    <a:pt x="17723" y="1730284"/>
                  </a:lnTo>
                  <a:lnTo>
                    <a:pt x="3923" y="1745516"/>
                  </a:lnTo>
                  <a:lnTo>
                    <a:pt x="0" y="17498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78725" y="4075648"/>
              <a:ext cx="1437045" cy="2010946"/>
            </a:xfrm>
            <a:custGeom>
              <a:avLst/>
              <a:pathLst>
                <a:path w="1437045" h="2010946">
                  <a:moveTo>
                    <a:pt x="0" y="2010946"/>
                  </a:moveTo>
                  <a:lnTo>
                    <a:pt x="1804" y="2007305"/>
                  </a:lnTo>
                  <a:lnTo>
                    <a:pt x="15605" y="1979930"/>
                  </a:lnTo>
                  <a:lnTo>
                    <a:pt x="29405" y="1953013"/>
                  </a:lnTo>
                  <a:lnTo>
                    <a:pt x="43205" y="1926547"/>
                  </a:lnTo>
                  <a:lnTo>
                    <a:pt x="57006" y="1900526"/>
                  </a:lnTo>
                  <a:lnTo>
                    <a:pt x="70806" y="1874942"/>
                  </a:lnTo>
                  <a:lnTo>
                    <a:pt x="84607" y="1849789"/>
                  </a:lnTo>
                  <a:lnTo>
                    <a:pt x="98407" y="1825058"/>
                  </a:lnTo>
                  <a:lnTo>
                    <a:pt x="112207" y="1800743"/>
                  </a:lnTo>
                  <a:lnTo>
                    <a:pt x="126008" y="1776836"/>
                  </a:lnTo>
                  <a:lnTo>
                    <a:pt x="139808" y="1753329"/>
                  </a:lnTo>
                  <a:lnTo>
                    <a:pt x="153609" y="1730214"/>
                  </a:lnTo>
                  <a:lnTo>
                    <a:pt x="167409" y="1707484"/>
                  </a:lnTo>
                  <a:lnTo>
                    <a:pt x="181209" y="1685131"/>
                  </a:lnTo>
                  <a:lnTo>
                    <a:pt x="195010" y="1663146"/>
                  </a:lnTo>
                  <a:lnTo>
                    <a:pt x="208810" y="1641521"/>
                  </a:lnTo>
                  <a:lnTo>
                    <a:pt x="222611" y="1620247"/>
                  </a:lnTo>
                  <a:lnTo>
                    <a:pt x="236411" y="1599317"/>
                  </a:lnTo>
                  <a:lnTo>
                    <a:pt x="250211" y="1578720"/>
                  </a:lnTo>
                  <a:lnTo>
                    <a:pt x="264012" y="1558449"/>
                  </a:lnTo>
                  <a:lnTo>
                    <a:pt x="277812" y="1538493"/>
                  </a:lnTo>
                  <a:lnTo>
                    <a:pt x="291613" y="1518843"/>
                  </a:lnTo>
                  <a:lnTo>
                    <a:pt x="305413" y="1499488"/>
                  </a:lnTo>
                  <a:lnTo>
                    <a:pt x="319213" y="1480420"/>
                  </a:lnTo>
                  <a:lnTo>
                    <a:pt x="333014" y="1461626"/>
                  </a:lnTo>
                  <a:lnTo>
                    <a:pt x="346814" y="1443095"/>
                  </a:lnTo>
                  <a:lnTo>
                    <a:pt x="360614" y="1424816"/>
                  </a:lnTo>
                  <a:lnTo>
                    <a:pt x="374415" y="1406777"/>
                  </a:lnTo>
                  <a:lnTo>
                    <a:pt x="388215" y="1388964"/>
                  </a:lnTo>
                  <a:lnTo>
                    <a:pt x="402016" y="1371362"/>
                  </a:lnTo>
                  <a:lnTo>
                    <a:pt x="415816" y="1353958"/>
                  </a:lnTo>
                  <a:lnTo>
                    <a:pt x="429616" y="1336734"/>
                  </a:lnTo>
                  <a:lnTo>
                    <a:pt x="443417" y="1319672"/>
                  </a:lnTo>
                  <a:lnTo>
                    <a:pt x="457217" y="1302754"/>
                  </a:lnTo>
                  <a:lnTo>
                    <a:pt x="471018" y="1285959"/>
                  </a:lnTo>
                  <a:lnTo>
                    <a:pt x="484818" y="1269262"/>
                  </a:lnTo>
                  <a:lnTo>
                    <a:pt x="498618" y="1252640"/>
                  </a:lnTo>
                  <a:lnTo>
                    <a:pt x="512419" y="1236064"/>
                  </a:lnTo>
                  <a:lnTo>
                    <a:pt x="526219" y="1219506"/>
                  </a:lnTo>
                  <a:lnTo>
                    <a:pt x="540020" y="1202936"/>
                  </a:lnTo>
                  <a:lnTo>
                    <a:pt x="553820" y="1186321"/>
                  </a:lnTo>
                  <a:lnTo>
                    <a:pt x="567620" y="1169633"/>
                  </a:lnTo>
                  <a:lnTo>
                    <a:pt x="581421" y="1152843"/>
                  </a:lnTo>
                  <a:lnTo>
                    <a:pt x="595221" y="1135929"/>
                  </a:lnTo>
                  <a:lnTo>
                    <a:pt x="609022" y="1118871"/>
                  </a:lnTo>
                  <a:lnTo>
                    <a:pt x="622822" y="1101661"/>
                  </a:lnTo>
                  <a:lnTo>
                    <a:pt x="636622" y="1084293"/>
                  </a:lnTo>
                  <a:lnTo>
                    <a:pt x="650423" y="1066771"/>
                  </a:lnTo>
                  <a:lnTo>
                    <a:pt x="664223" y="1049102"/>
                  </a:lnTo>
                  <a:lnTo>
                    <a:pt x="678024" y="1031299"/>
                  </a:lnTo>
                  <a:lnTo>
                    <a:pt x="691824" y="1013375"/>
                  </a:lnTo>
                  <a:lnTo>
                    <a:pt x="705624" y="995343"/>
                  </a:lnTo>
                  <a:lnTo>
                    <a:pt x="719425" y="977216"/>
                  </a:lnTo>
                  <a:lnTo>
                    <a:pt x="733225" y="959006"/>
                  </a:lnTo>
                  <a:lnTo>
                    <a:pt x="747026" y="940721"/>
                  </a:lnTo>
                  <a:lnTo>
                    <a:pt x="760826" y="922371"/>
                  </a:lnTo>
                  <a:lnTo>
                    <a:pt x="774626" y="903960"/>
                  </a:lnTo>
                  <a:lnTo>
                    <a:pt x="788427" y="885492"/>
                  </a:lnTo>
                  <a:lnTo>
                    <a:pt x="802227" y="866971"/>
                  </a:lnTo>
                  <a:lnTo>
                    <a:pt x="816028" y="848398"/>
                  </a:lnTo>
                  <a:lnTo>
                    <a:pt x="829828" y="829780"/>
                  </a:lnTo>
                  <a:lnTo>
                    <a:pt x="843628" y="811122"/>
                  </a:lnTo>
                  <a:lnTo>
                    <a:pt x="857429" y="792431"/>
                  </a:lnTo>
                  <a:lnTo>
                    <a:pt x="871229" y="773710"/>
                  </a:lnTo>
                  <a:lnTo>
                    <a:pt x="885029" y="754964"/>
                  </a:lnTo>
                  <a:lnTo>
                    <a:pt x="898830" y="736196"/>
                  </a:lnTo>
                  <a:lnTo>
                    <a:pt x="912630" y="717409"/>
                  </a:lnTo>
                  <a:lnTo>
                    <a:pt x="926431" y="698606"/>
                  </a:lnTo>
                  <a:lnTo>
                    <a:pt x="940231" y="679788"/>
                  </a:lnTo>
                  <a:lnTo>
                    <a:pt x="954031" y="660958"/>
                  </a:lnTo>
                  <a:lnTo>
                    <a:pt x="967832" y="642117"/>
                  </a:lnTo>
                  <a:lnTo>
                    <a:pt x="981632" y="623267"/>
                  </a:lnTo>
                  <a:lnTo>
                    <a:pt x="995433" y="604408"/>
                  </a:lnTo>
                  <a:lnTo>
                    <a:pt x="1009233" y="585543"/>
                  </a:lnTo>
                  <a:lnTo>
                    <a:pt x="1023033" y="566671"/>
                  </a:lnTo>
                  <a:lnTo>
                    <a:pt x="1036834" y="547795"/>
                  </a:lnTo>
                  <a:lnTo>
                    <a:pt x="1050634" y="528914"/>
                  </a:lnTo>
                  <a:lnTo>
                    <a:pt x="1064435" y="510029"/>
                  </a:lnTo>
                  <a:lnTo>
                    <a:pt x="1078235" y="491142"/>
                  </a:lnTo>
                  <a:lnTo>
                    <a:pt x="1092035" y="472252"/>
                  </a:lnTo>
                  <a:lnTo>
                    <a:pt x="1105836" y="453359"/>
                  </a:lnTo>
                  <a:lnTo>
                    <a:pt x="1119636" y="434465"/>
                  </a:lnTo>
                  <a:lnTo>
                    <a:pt x="1133437" y="415570"/>
                  </a:lnTo>
                  <a:lnTo>
                    <a:pt x="1147237" y="396674"/>
                  </a:lnTo>
                  <a:lnTo>
                    <a:pt x="1161037" y="377777"/>
                  </a:lnTo>
                  <a:lnTo>
                    <a:pt x="1174838" y="358880"/>
                  </a:lnTo>
                  <a:lnTo>
                    <a:pt x="1188638" y="339983"/>
                  </a:lnTo>
                  <a:lnTo>
                    <a:pt x="1202439" y="321086"/>
                  </a:lnTo>
                  <a:lnTo>
                    <a:pt x="1216239" y="302189"/>
                  </a:lnTo>
                  <a:lnTo>
                    <a:pt x="1230039" y="283293"/>
                  </a:lnTo>
                  <a:lnTo>
                    <a:pt x="1243840" y="264398"/>
                  </a:lnTo>
                  <a:lnTo>
                    <a:pt x="1257640" y="245503"/>
                  </a:lnTo>
                  <a:lnTo>
                    <a:pt x="1271441" y="226609"/>
                  </a:lnTo>
                  <a:lnTo>
                    <a:pt x="1285241" y="207717"/>
                  </a:lnTo>
                  <a:lnTo>
                    <a:pt x="1299041" y="188826"/>
                  </a:lnTo>
                  <a:lnTo>
                    <a:pt x="1312842" y="169936"/>
                  </a:lnTo>
                  <a:lnTo>
                    <a:pt x="1326642" y="151047"/>
                  </a:lnTo>
                  <a:lnTo>
                    <a:pt x="1340442" y="132160"/>
                  </a:lnTo>
                  <a:lnTo>
                    <a:pt x="1354243" y="113275"/>
                  </a:lnTo>
                  <a:lnTo>
                    <a:pt x="1368043" y="94391"/>
                  </a:lnTo>
                  <a:lnTo>
                    <a:pt x="1381844" y="75509"/>
                  </a:lnTo>
                  <a:lnTo>
                    <a:pt x="1395644" y="56629"/>
                  </a:lnTo>
                  <a:lnTo>
                    <a:pt x="1409444" y="37750"/>
                  </a:lnTo>
                  <a:lnTo>
                    <a:pt x="1423245" y="18874"/>
                  </a:lnTo>
                  <a:lnTo>
                    <a:pt x="1437045" y="0"/>
                  </a:lnTo>
                  <a:lnTo>
                    <a:pt x="1437045" y="366500"/>
                  </a:lnTo>
                  <a:lnTo>
                    <a:pt x="1423245" y="379474"/>
                  </a:lnTo>
                  <a:lnTo>
                    <a:pt x="1409444" y="392452"/>
                  </a:lnTo>
                  <a:lnTo>
                    <a:pt x="1395644" y="405436"/>
                  </a:lnTo>
                  <a:lnTo>
                    <a:pt x="1381844" y="418425"/>
                  </a:lnTo>
                  <a:lnTo>
                    <a:pt x="1368043" y="431420"/>
                  </a:lnTo>
                  <a:lnTo>
                    <a:pt x="1354243" y="444420"/>
                  </a:lnTo>
                  <a:lnTo>
                    <a:pt x="1340442" y="457426"/>
                  </a:lnTo>
                  <a:lnTo>
                    <a:pt x="1326642" y="470438"/>
                  </a:lnTo>
                  <a:lnTo>
                    <a:pt x="1312842" y="483455"/>
                  </a:lnTo>
                  <a:lnTo>
                    <a:pt x="1299041" y="496479"/>
                  </a:lnTo>
                  <a:lnTo>
                    <a:pt x="1285241" y="509509"/>
                  </a:lnTo>
                  <a:lnTo>
                    <a:pt x="1271441" y="522545"/>
                  </a:lnTo>
                  <a:lnTo>
                    <a:pt x="1257640" y="535589"/>
                  </a:lnTo>
                  <a:lnTo>
                    <a:pt x="1243840" y="548639"/>
                  </a:lnTo>
                  <a:lnTo>
                    <a:pt x="1230039" y="561696"/>
                  </a:lnTo>
                  <a:lnTo>
                    <a:pt x="1216239" y="574761"/>
                  </a:lnTo>
                  <a:lnTo>
                    <a:pt x="1202439" y="587833"/>
                  </a:lnTo>
                  <a:lnTo>
                    <a:pt x="1188638" y="600913"/>
                  </a:lnTo>
                  <a:lnTo>
                    <a:pt x="1174838" y="614002"/>
                  </a:lnTo>
                  <a:lnTo>
                    <a:pt x="1161037" y="627099"/>
                  </a:lnTo>
                  <a:lnTo>
                    <a:pt x="1147237" y="640205"/>
                  </a:lnTo>
                  <a:lnTo>
                    <a:pt x="1133437" y="653320"/>
                  </a:lnTo>
                  <a:lnTo>
                    <a:pt x="1119636" y="666445"/>
                  </a:lnTo>
                  <a:lnTo>
                    <a:pt x="1105836" y="679580"/>
                  </a:lnTo>
                  <a:lnTo>
                    <a:pt x="1092035" y="692726"/>
                  </a:lnTo>
                  <a:lnTo>
                    <a:pt x="1078235" y="705883"/>
                  </a:lnTo>
                  <a:lnTo>
                    <a:pt x="1064435" y="719052"/>
                  </a:lnTo>
                  <a:lnTo>
                    <a:pt x="1050634" y="732234"/>
                  </a:lnTo>
                  <a:lnTo>
                    <a:pt x="1036834" y="745429"/>
                  </a:lnTo>
                  <a:lnTo>
                    <a:pt x="1023033" y="758638"/>
                  </a:lnTo>
                  <a:lnTo>
                    <a:pt x="1009233" y="771862"/>
                  </a:lnTo>
                  <a:lnTo>
                    <a:pt x="995433" y="785102"/>
                  </a:lnTo>
                  <a:lnTo>
                    <a:pt x="981632" y="798360"/>
                  </a:lnTo>
                  <a:lnTo>
                    <a:pt x="967832" y="811635"/>
                  </a:lnTo>
                  <a:lnTo>
                    <a:pt x="954031" y="824931"/>
                  </a:lnTo>
                  <a:lnTo>
                    <a:pt x="940231" y="838249"/>
                  </a:lnTo>
                  <a:lnTo>
                    <a:pt x="926431" y="851589"/>
                  </a:lnTo>
                  <a:lnTo>
                    <a:pt x="912630" y="864955"/>
                  </a:lnTo>
                  <a:lnTo>
                    <a:pt x="898830" y="878349"/>
                  </a:lnTo>
                  <a:lnTo>
                    <a:pt x="885029" y="891774"/>
                  </a:lnTo>
                  <a:lnTo>
                    <a:pt x="871229" y="905232"/>
                  </a:lnTo>
                  <a:lnTo>
                    <a:pt x="857429" y="918728"/>
                  </a:lnTo>
                  <a:lnTo>
                    <a:pt x="843628" y="932265"/>
                  </a:lnTo>
                  <a:lnTo>
                    <a:pt x="829828" y="945848"/>
                  </a:lnTo>
                  <a:lnTo>
                    <a:pt x="816028" y="959483"/>
                  </a:lnTo>
                  <a:lnTo>
                    <a:pt x="802227" y="973176"/>
                  </a:lnTo>
                  <a:lnTo>
                    <a:pt x="788427" y="986936"/>
                  </a:lnTo>
                  <a:lnTo>
                    <a:pt x="774626" y="1000780"/>
                  </a:lnTo>
                  <a:lnTo>
                    <a:pt x="760826" y="1014725"/>
                  </a:lnTo>
                  <a:lnTo>
                    <a:pt x="747026" y="1028792"/>
                  </a:lnTo>
                  <a:lnTo>
                    <a:pt x="733225" y="1043003"/>
                  </a:lnTo>
                  <a:lnTo>
                    <a:pt x="719425" y="1057381"/>
                  </a:lnTo>
                  <a:lnTo>
                    <a:pt x="705624" y="1071952"/>
                  </a:lnTo>
                  <a:lnTo>
                    <a:pt x="691824" y="1086744"/>
                  </a:lnTo>
                  <a:lnTo>
                    <a:pt x="678024" y="1101786"/>
                  </a:lnTo>
                  <a:lnTo>
                    <a:pt x="664223" y="1117108"/>
                  </a:lnTo>
                  <a:lnTo>
                    <a:pt x="650423" y="1132739"/>
                  </a:lnTo>
                  <a:lnTo>
                    <a:pt x="636622" y="1148708"/>
                  </a:lnTo>
                  <a:lnTo>
                    <a:pt x="622822" y="1165038"/>
                  </a:lnTo>
                  <a:lnTo>
                    <a:pt x="609022" y="1181748"/>
                  </a:lnTo>
                  <a:lnTo>
                    <a:pt x="595221" y="1198852"/>
                  </a:lnTo>
                  <a:lnTo>
                    <a:pt x="581421" y="1216355"/>
                  </a:lnTo>
                  <a:lnTo>
                    <a:pt x="567620" y="1234256"/>
                  </a:lnTo>
                  <a:lnTo>
                    <a:pt x="553820" y="1252547"/>
                  </a:lnTo>
                  <a:lnTo>
                    <a:pt x="540020" y="1271218"/>
                  </a:lnTo>
                  <a:lnTo>
                    <a:pt x="526219" y="1290255"/>
                  </a:lnTo>
                  <a:lnTo>
                    <a:pt x="512419" y="1309644"/>
                  </a:lnTo>
                  <a:lnTo>
                    <a:pt x="498618" y="1329370"/>
                  </a:lnTo>
                  <a:lnTo>
                    <a:pt x="484818" y="1349421"/>
                  </a:lnTo>
                  <a:lnTo>
                    <a:pt x="471018" y="1369787"/>
                  </a:lnTo>
                  <a:lnTo>
                    <a:pt x="457217" y="1390459"/>
                  </a:lnTo>
                  <a:lnTo>
                    <a:pt x="443417" y="1411430"/>
                  </a:lnTo>
                  <a:lnTo>
                    <a:pt x="429616" y="1432696"/>
                  </a:lnTo>
                  <a:lnTo>
                    <a:pt x="415816" y="1454255"/>
                  </a:lnTo>
                  <a:lnTo>
                    <a:pt x="402016" y="1476106"/>
                  </a:lnTo>
                  <a:lnTo>
                    <a:pt x="388215" y="1498248"/>
                  </a:lnTo>
                  <a:lnTo>
                    <a:pt x="374415" y="1520685"/>
                  </a:lnTo>
                  <a:lnTo>
                    <a:pt x="360614" y="1543417"/>
                  </a:lnTo>
                  <a:lnTo>
                    <a:pt x="346814" y="1566450"/>
                  </a:lnTo>
                  <a:lnTo>
                    <a:pt x="333014" y="1589787"/>
                  </a:lnTo>
                  <a:lnTo>
                    <a:pt x="319213" y="1613434"/>
                  </a:lnTo>
                  <a:lnTo>
                    <a:pt x="305413" y="1637397"/>
                  </a:lnTo>
                  <a:lnTo>
                    <a:pt x="291613" y="1661681"/>
                  </a:lnTo>
                  <a:lnTo>
                    <a:pt x="277812" y="1686294"/>
                  </a:lnTo>
                  <a:lnTo>
                    <a:pt x="264012" y="1711242"/>
                  </a:lnTo>
                  <a:lnTo>
                    <a:pt x="250211" y="1736534"/>
                  </a:lnTo>
                  <a:lnTo>
                    <a:pt x="236411" y="1762176"/>
                  </a:lnTo>
                  <a:lnTo>
                    <a:pt x="222611" y="1788177"/>
                  </a:lnTo>
                  <a:lnTo>
                    <a:pt x="208810" y="1814546"/>
                  </a:lnTo>
                  <a:lnTo>
                    <a:pt x="195010" y="1841290"/>
                  </a:lnTo>
                  <a:lnTo>
                    <a:pt x="181209" y="1868419"/>
                  </a:lnTo>
                  <a:lnTo>
                    <a:pt x="167409" y="1895942"/>
                  </a:lnTo>
                  <a:lnTo>
                    <a:pt x="153609" y="1923868"/>
                  </a:lnTo>
                  <a:lnTo>
                    <a:pt x="139808" y="1952206"/>
                  </a:lnTo>
                  <a:lnTo>
                    <a:pt x="126008" y="1980966"/>
                  </a:lnTo>
                  <a:lnTo>
                    <a:pt x="112207" y="2010158"/>
                  </a:lnTo>
                  <a:lnTo>
                    <a:pt x="111840" y="2010946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678725" y="4075648"/>
              <a:ext cx="1437045" cy="2010946"/>
            </a:xfrm>
            <a:custGeom>
              <a:avLst/>
              <a:pathLst>
                <a:path w="1437045" h="2010946">
                  <a:moveTo>
                    <a:pt x="0" y="2010946"/>
                  </a:moveTo>
                  <a:lnTo>
                    <a:pt x="1804" y="2007305"/>
                  </a:lnTo>
                  <a:lnTo>
                    <a:pt x="15605" y="1979930"/>
                  </a:lnTo>
                  <a:lnTo>
                    <a:pt x="29405" y="1953013"/>
                  </a:lnTo>
                  <a:lnTo>
                    <a:pt x="43205" y="1926547"/>
                  </a:lnTo>
                  <a:lnTo>
                    <a:pt x="57006" y="1900526"/>
                  </a:lnTo>
                  <a:lnTo>
                    <a:pt x="70806" y="1874942"/>
                  </a:lnTo>
                  <a:lnTo>
                    <a:pt x="84607" y="1849789"/>
                  </a:lnTo>
                  <a:lnTo>
                    <a:pt x="98407" y="1825058"/>
                  </a:lnTo>
                  <a:lnTo>
                    <a:pt x="112207" y="1800743"/>
                  </a:lnTo>
                  <a:lnTo>
                    <a:pt x="126008" y="1776836"/>
                  </a:lnTo>
                  <a:lnTo>
                    <a:pt x="139808" y="1753329"/>
                  </a:lnTo>
                  <a:lnTo>
                    <a:pt x="153609" y="1730214"/>
                  </a:lnTo>
                  <a:lnTo>
                    <a:pt x="167409" y="1707484"/>
                  </a:lnTo>
                  <a:lnTo>
                    <a:pt x="181209" y="1685131"/>
                  </a:lnTo>
                  <a:lnTo>
                    <a:pt x="195010" y="1663146"/>
                  </a:lnTo>
                  <a:lnTo>
                    <a:pt x="208810" y="1641521"/>
                  </a:lnTo>
                  <a:lnTo>
                    <a:pt x="222611" y="1620247"/>
                  </a:lnTo>
                  <a:lnTo>
                    <a:pt x="236411" y="1599317"/>
                  </a:lnTo>
                  <a:lnTo>
                    <a:pt x="250211" y="1578720"/>
                  </a:lnTo>
                  <a:lnTo>
                    <a:pt x="264012" y="1558449"/>
                  </a:lnTo>
                  <a:lnTo>
                    <a:pt x="277812" y="1538493"/>
                  </a:lnTo>
                  <a:lnTo>
                    <a:pt x="291613" y="1518843"/>
                  </a:lnTo>
                  <a:lnTo>
                    <a:pt x="305413" y="1499488"/>
                  </a:lnTo>
                  <a:lnTo>
                    <a:pt x="319213" y="1480420"/>
                  </a:lnTo>
                  <a:lnTo>
                    <a:pt x="333014" y="1461626"/>
                  </a:lnTo>
                  <a:lnTo>
                    <a:pt x="346814" y="1443095"/>
                  </a:lnTo>
                  <a:lnTo>
                    <a:pt x="360614" y="1424816"/>
                  </a:lnTo>
                  <a:lnTo>
                    <a:pt x="374415" y="1406777"/>
                  </a:lnTo>
                  <a:lnTo>
                    <a:pt x="388215" y="1388964"/>
                  </a:lnTo>
                  <a:lnTo>
                    <a:pt x="402016" y="1371362"/>
                  </a:lnTo>
                  <a:lnTo>
                    <a:pt x="415816" y="1353958"/>
                  </a:lnTo>
                  <a:lnTo>
                    <a:pt x="429616" y="1336734"/>
                  </a:lnTo>
                  <a:lnTo>
                    <a:pt x="443417" y="1319672"/>
                  </a:lnTo>
                  <a:lnTo>
                    <a:pt x="457217" y="1302754"/>
                  </a:lnTo>
                  <a:lnTo>
                    <a:pt x="471018" y="1285959"/>
                  </a:lnTo>
                  <a:lnTo>
                    <a:pt x="484818" y="1269262"/>
                  </a:lnTo>
                  <a:lnTo>
                    <a:pt x="498618" y="1252640"/>
                  </a:lnTo>
                  <a:lnTo>
                    <a:pt x="512419" y="1236064"/>
                  </a:lnTo>
                  <a:lnTo>
                    <a:pt x="526219" y="1219506"/>
                  </a:lnTo>
                  <a:lnTo>
                    <a:pt x="540020" y="1202936"/>
                  </a:lnTo>
                  <a:lnTo>
                    <a:pt x="553820" y="1186321"/>
                  </a:lnTo>
                  <a:lnTo>
                    <a:pt x="567620" y="1169633"/>
                  </a:lnTo>
                  <a:lnTo>
                    <a:pt x="581421" y="1152843"/>
                  </a:lnTo>
                  <a:lnTo>
                    <a:pt x="595221" y="1135929"/>
                  </a:lnTo>
                  <a:lnTo>
                    <a:pt x="609022" y="1118871"/>
                  </a:lnTo>
                  <a:lnTo>
                    <a:pt x="622822" y="1101661"/>
                  </a:lnTo>
                  <a:lnTo>
                    <a:pt x="636622" y="1084293"/>
                  </a:lnTo>
                  <a:lnTo>
                    <a:pt x="650423" y="1066771"/>
                  </a:lnTo>
                  <a:lnTo>
                    <a:pt x="664223" y="1049102"/>
                  </a:lnTo>
                  <a:lnTo>
                    <a:pt x="678024" y="1031299"/>
                  </a:lnTo>
                  <a:lnTo>
                    <a:pt x="691824" y="1013375"/>
                  </a:lnTo>
                  <a:lnTo>
                    <a:pt x="705624" y="995343"/>
                  </a:lnTo>
                  <a:lnTo>
                    <a:pt x="719425" y="977216"/>
                  </a:lnTo>
                  <a:lnTo>
                    <a:pt x="733225" y="959006"/>
                  </a:lnTo>
                  <a:lnTo>
                    <a:pt x="747026" y="940721"/>
                  </a:lnTo>
                  <a:lnTo>
                    <a:pt x="760826" y="922371"/>
                  </a:lnTo>
                  <a:lnTo>
                    <a:pt x="774626" y="903960"/>
                  </a:lnTo>
                  <a:lnTo>
                    <a:pt x="788427" y="885492"/>
                  </a:lnTo>
                  <a:lnTo>
                    <a:pt x="802227" y="866971"/>
                  </a:lnTo>
                  <a:lnTo>
                    <a:pt x="816028" y="848398"/>
                  </a:lnTo>
                  <a:lnTo>
                    <a:pt x="829828" y="829780"/>
                  </a:lnTo>
                  <a:lnTo>
                    <a:pt x="843628" y="811122"/>
                  </a:lnTo>
                  <a:lnTo>
                    <a:pt x="857429" y="792431"/>
                  </a:lnTo>
                  <a:lnTo>
                    <a:pt x="871229" y="773710"/>
                  </a:lnTo>
                  <a:lnTo>
                    <a:pt x="885029" y="754964"/>
                  </a:lnTo>
                  <a:lnTo>
                    <a:pt x="898830" y="736196"/>
                  </a:lnTo>
                  <a:lnTo>
                    <a:pt x="912630" y="717409"/>
                  </a:lnTo>
                  <a:lnTo>
                    <a:pt x="926431" y="698606"/>
                  </a:lnTo>
                  <a:lnTo>
                    <a:pt x="940231" y="679788"/>
                  </a:lnTo>
                  <a:lnTo>
                    <a:pt x="954031" y="660958"/>
                  </a:lnTo>
                  <a:lnTo>
                    <a:pt x="967832" y="642117"/>
                  </a:lnTo>
                  <a:lnTo>
                    <a:pt x="981632" y="623267"/>
                  </a:lnTo>
                  <a:lnTo>
                    <a:pt x="995433" y="604408"/>
                  </a:lnTo>
                  <a:lnTo>
                    <a:pt x="1009233" y="585543"/>
                  </a:lnTo>
                  <a:lnTo>
                    <a:pt x="1023033" y="566671"/>
                  </a:lnTo>
                  <a:lnTo>
                    <a:pt x="1036834" y="547795"/>
                  </a:lnTo>
                  <a:lnTo>
                    <a:pt x="1050634" y="528914"/>
                  </a:lnTo>
                  <a:lnTo>
                    <a:pt x="1064435" y="510029"/>
                  </a:lnTo>
                  <a:lnTo>
                    <a:pt x="1078235" y="491142"/>
                  </a:lnTo>
                  <a:lnTo>
                    <a:pt x="1092035" y="472252"/>
                  </a:lnTo>
                  <a:lnTo>
                    <a:pt x="1105836" y="453359"/>
                  </a:lnTo>
                  <a:lnTo>
                    <a:pt x="1119636" y="434465"/>
                  </a:lnTo>
                  <a:lnTo>
                    <a:pt x="1133437" y="415570"/>
                  </a:lnTo>
                  <a:lnTo>
                    <a:pt x="1147237" y="396674"/>
                  </a:lnTo>
                  <a:lnTo>
                    <a:pt x="1161037" y="377777"/>
                  </a:lnTo>
                  <a:lnTo>
                    <a:pt x="1174838" y="358880"/>
                  </a:lnTo>
                  <a:lnTo>
                    <a:pt x="1188638" y="339983"/>
                  </a:lnTo>
                  <a:lnTo>
                    <a:pt x="1202439" y="321086"/>
                  </a:lnTo>
                  <a:lnTo>
                    <a:pt x="1216239" y="302189"/>
                  </a:lnTo>
                  <a:lnTo>
                    <a:pt x="1230039" y="283293"/>
                  </a:lnTo>
                  <a:lnTo>
                    <a:pt x="1243840" y="264398"/>
                  </a:lnTo>
                  <a:lnTo>
                    <a:pt x="1257640" y="245503"/>
                  </a:lnTo>
                  <a:lnTo>
                    <a:pt x="1271441" y="226609"/>
                  </a:lnTo>
                  <a:lnTo>
                    <a:pt x="1285241" y="207717"/>
                  </a:lnTo>
                  <a:lnTo>
                    <a:pt x="1299041" y="188826"/>
                  </a:lnTo>
                  <a:lnTo>
                    <a:pt x="1312842" y="169936"/>
                  </a:lnTo>
                  <a:lnTo>
                    <a:pt x="1326642" y="151047"/>
                  </a:lnTo>
                  <a:lnTo>
                    <a:pt x="1340442" y="132160"/>
                  </a:lnTo>
                  <a:lnTo>
                    <a:pt x="1354243" y="113275"/>
                  </a:lnTo>
                  <a:lnTo>
                    <a:pt x="1368043" y="94391"/>
                  </a:lnTo>
                  <a:lnTo>
                    <a:pt x="1381844" y="75509"/>
                  </a:lnTo>
                  <a:lnTo>
                    <a:pt x="1395644" y="56629"/>
                  </a:lnTo>
                  <a:lnTo>
                    <a:pt x="1409444" y="37750"/>
                  </a:lnTo>
                  <a:lnTo>
                    <a:pt x="1423245" y="18874"/>
                  </a:lnTo>
                  <a:lnTo>
                    <a:pt x="14370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790565" y="4442149"/>
              <a:ext cx="1325205" cy="1644446"/>
            </a:xfrm>
            <a:custGeom>
              <a:avLst/>
              <a:pathLst>
                <a:path w="1325205" h="1644446">
                  <a:moveTo>
                    <a:pt x="1325205" y="0"/>
                  </a:moveTo>
                  <a:lnTo>
                    <a:pt x="1325205" y="0"/>
                  </a:lnTo>
                  <a:lnTo>
                    <a:pt x="1311404" y="12973"/>
                  </a:lnTo>
                  <a:lnTo>
                    <a:pt x="1297604" y="25952"/>
                  </a:lnTo>
                  <a:lnTo>
                    <a:pt x="1283803" y="38936"/>
                  </a:lnTo>
                  <a:lnTo>
                    <a:pt x="1270003" y="51925"/>
                  </a:lnTo>
                  <a:lnTo>
                    <a:pt x="1256203" y="64919"/>
                  </a:lnTo>
                  <a:lnTo>
                    <a:pt x="1242402" y="77919"/>
                  </a:lnTo>
                  <a:lnTo>
                    <a:pt x="1228602" y="90925"/>
                  </a:lnTo>
                  <a:lnTo>
                    <a:pt x="1214801" y="103937"/>
                  </a:lnTo>
                  <a:lnTo>
                    <a:pt x="1201001" y="116954"/>
                  </a:lnTo>
                  <a:lnTo>
                    <a:pt x="1187201" y="129978"/>
                  </a:lnTo>
                  <a:lnTo>
                    <a:pt x="1173400" y="143008"/>
                  </a:lnTo>
                  <a:lnTo>
                    <a:pt x="1159600" y="156045"/>
                  </a:lnTo>
                  <a:lnTo>
                    <a:pt x="1145800" y="169088"/>
                  </a:lnTo>
                  <a:lnTo>
                    <a:pt x="1131999" y="182138"/>
                  </a:lnTo>
                  <a:lnTo>
                    <a:pt x="1118199" y="195195"/>
                  </a:lnTo>
                  <a:lnTo>
                    <a:pt x="1104398" y="208260"/>
                  </a:lnTo>
                  <a:lnTo>
                    <a:pt x="1090598" y="221332"/>
                  </a:lnTo>
                  <a:lnTo>
                    <a:pt x="1076798" y="234413"/>
                  </a:lnTo>
                  <a:lnTo>
                    <a:pt x="1062997" y="247501"/>
                  </a:lnTo>
                  <a:lnTo>
                    <a:pt x="1049197" y="260598"/>
                  </a:lnTo>
                  <a:lnTo>
                    <a:pt x="1035396" y="273704"/>
                  </a:lnTo>
                  <a:lnTo>
                    <a:pt x="1021596" y="286819"/>
                  </a:lnTo>
                  <a:lnTo>
                    <a:pt x="1007796" y="299944"/>
                  </a:lnTo>
                  <a:lnTo>
                    <a:pt x="993995" y="313079"/>
                  </a:lnTo>
                  <a:lnTo>
                    <a:pt x="980195" y="326225"/>
                  </a:lnTo>
                  <a:lnTo>
                    <a:pt x="966394" y="339382"/>
                  </a:lnTo>
                  <a:lnTo>
                    <a:pt x="952594" y="352551"/>
                  </a:lnTo>
                  <a:lnTo>
                    <a:pt x="938794" y="365733"/>
                  </a:lnTo>
                  <a:lnTo>
                    <a:pt x="924993" y="378928"/>
                  </a:lnTo>
                  <a:lnTo>
                    <a:pt x="911193" y="392137"/>
                  </a:lnTo>
                  <a:lnTo>
                    <a:pt x="897392" y="405361"/>
                  </a:lnTo>
                  <a:lnTo>
                    <a:pt x="883592" y="418601"/>
                  </a:lnTo>
                  <a:lnTo>
                    <a:pt x="869792" y="431859"/>
                  </a:lnTo>
                  <a:lnTo>
                    <a:pt x="855991" y="445135"/>
                  </a:lnTo>
                  <a:lnTo>
                    <a:pt x="842191" y="458431"/>
                  </a:lnTo>
                  <a:lnTo>
                    <a:pt x="828390" y="471748"/>
                  </a:lnTo>
                  <a:lnTo>
                    <a:pt x="814590" y="485089"/>
                  </a:lnTo>
                  <a:lnTo>
                    <a:pt x="800790" y="498455"/>
                  </a:lnTo>
                  <a:lnTo>
                    <a:pt x="786989" y="511849"/>
                  </a:lnTo>
                  <a:lnTo>
                    <a:pt x="773189" y="525273"/>
                  </a:lnTo>
                  <a:lnTo>
                    <a:pt x="759388" y="538732"/>
                  </a:lnTo>
                  <a:lnTo>
                    <a:pt x="745588" y="552227"/>
                  </a:lnTo>
                  <a:lnTo>
                    <a:pt x="731788" y="565764"/>
                  </a:lnTo>
                  <a:lnTo>
                    <a:pt x="717987" y="579347"/>
                  </a:lnTo>
                  <a:lnTo>
                    <a:pt x="704187" y="592982"/>
                  </a:lnTo>
                  <a:lnTo>
                    <a:pt x="690387" y="606675"/>
                  </a:lnTo>
                  <a:lnTo>
                    <a:pt x="676586" y="620436"/>
                  </a:lnTo>
                  <a:lnTo>
                    <a:pt x="662786" y="634279"/>
                  </a:lnTo>
                  <a:lnTo>
                    <a:pt x="648985" y="648225"/>
                  </a:lnTo>
                  <a:lnTo>
                    <a:pt x="635185" y="662292"/>
                  </a:lnTo>
                  <a:lnTo>
                    <a:pt x="621385" y="676502"/>
                  </a:lnTo>
                  <a:lnTo>
                    <a:pt x="607584" y="690880"/>
                  </a:lnTo>
                  <a:lnTo>
                    <a:pt x="593784" y="705452"/>
                  </a:lnTo>
                  <a:lnTo>
                    <a:pt x="579983" y="720244"/>
                  </a:lnTo>
                  <a:lnTo>
                    <a:pt x="566183" y="735286"/>
                  </a:lnTo>
                  <a:lnTo>
                    <a:pt x="552383" y="750608"/>
                  </a:lnTo>
                  <a:lnTo>
                    <a:pt x="538582" y="766239"/>
                  </a:lnTo>
                  <a:lnTo>
                    <a:pt x="524782" y="782207"/>
                  </a:lnTo>
                  <a:lnTo>
                    <a:pt x="510981" y="798537"/>
                  </a:lnTo>
                  <a:lnTo>
                    <a:pt x="497181" y="815247"/>
                  </a:lnTo>
                  <a:lnTo>
                    <a:pt x="483381" y="832351"/>
                  </a:lnTo>
                  <a:lnTo>
                    <a:pt x="469580" y="849854"/>
                  </a:lnTo>
                  <a:lnTo>
                    <a:pt x="455780" y="867755"/>
                  </a:lnTo>
                  <a:lnTo>
                    <a:pt x="441979" y="886047"/>
                  </a:lnTo>
                  <a:lnTo>
                    <a:pt x="428179" y="904718"/>
                  </a:lnTo>
                  <a:lnTo>
                    <a:pt x="414379" y="923755"/>
                  </a:lnTo>
                  <a:lnTo>
                    <a:pt x="400578" y="943143"/>
                  </a:lnTo>
                  <a:lnTo>
                    <a:pt x="386778" y="962869"/>
                  </a:lnTo>
                  <a:lnTo>
                    <a:pt x="372977" y="982921"/>
                  </a:lnTo>
                  <a:lnTo>
                    <a:pt x="359177" y="1003286"/>
                  </a:lnTo>
                  <a:lnTo>
                    <a:pt x="345377" y="1023958"/>
                  </a:lnTo>
                  <a:lnTo>
                    <a:pt x="331576" y="1044929"/>
                  </a:lnTo>
                  <a:lnTo>
                    <a:pt x="317776" y="1066196"/>
                  </a:lnTo>
                  <a:lnTo>
                    <a:pt x="303975" y="1087755"/>
                  </a:lnTo>
                  <a:lnTo>
                    <a:pt x="290175" y="1109605"/>
                  </a:lnTo>
                  <a:lnTo>
                    <a:pt x="276375" y="1131748"/>
                  </a:lnTo>
                  <a:lnTo>
                    <a:pt x="262574" y="1154184"/>
                  </a:lnTo>
                  <a:lnTo>
                    <a:pt x="248774" y="1176916"/>
                  </a:lnTo>
                  <a:lnTo>
                    <a:pt x="234973" y="1199949"/>
                  </a:lnTo>
                  <a:lnTo>
                    <a:pt x="221173" y="1223287"/>
                  </a:lnTo>
                  <a:lnTo>
                    <a:pt x="207373" y="1246934"/>
                  </a:lnTo>
                  <a:lnTo>
                    <a:pt x="193572" y="1270896"/>
                  </a:lnTo>
                  <a:lnTo>
                    <a:pt x="179772" y="1295181"/>
                  </a:lnTo>
                  <a:lnTo>
                    <a:pt x="165972" y="1319793"/>
                  </a:lnTo>
                  <a:lnTo>
                    <a:pt x="152171" y="1344742"/>
                  </a:lnTo>
                  <a:lnTo>
                    <a:pt x="138371" y="1370033"/>
                  </a:lnTo>
                  <a:lnTo>
                    <a:pt x="124570" y="1395675"/>
                  </a:lnTo>
                  <a:lnTo>
                    <a:pt x="110770" y="1421677"/>
                  </a:lnTo>
                  <a:lnTo>
                    <a:pt x="96970" y="1448045"/>
                  </a:lnTo>
                  <a:lnTo>
                    <a:pt x="83169" y="1474790"/>
                  </a:lnTo>
                  <a:lnTo>
                    <a:pt x="69369" y="1501919"/>
                  </a:lnTo>
                  <a:lnTo>
                    <a:pt x="55568" y="1529442"/>
                  </a:lnTo>
                  <a:lnTo>
                    <a:pt x="41768" y="1557367"/>
                  </a:lnTo>
                  <a:lnTo>
                    <a:pt x="27968" y="1585705"/>
                  </a:lnTo>
                  <a:lnTo>
                    <a:pt x="14167" y="1614465"/>
                  </a:lnTo>
                  <a:lnTo>
                    <a:pt x="367" y="1643657"/>
                  </a:lnTo>
                  <a:lnTo>
                    <a:pt x="0" y="16444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18863" y="4396827"/>
              <a:ext cx="1796907" cy="1689767"/>
            </a:xfrm>
            <a:custGeom>
              <a:avLst/>
              <a:pathLst>
                <a:path w="1796907" h="1689767">
                  <a:moveTo>
                    <a:pt x="0" y="1689767"/>
                  </a:moveTo>
                  <a:lnTo>
                    <a:pt x="2856" y="1685467"/>
                  </a:lnTo>
                  <a:lnTo>
                    <a:pt x="16656" y="1665024"/>
                  </a:lnTo>
                  <a:lnTo>
                    <a:pt x="30456" y="1644918"/>
                  </a:lnTo>
                  <a:lnTo>
                    <a:pt x="44257" y="1625149"/>
                  </a:lnTo>
                  <a:lnTo>
                    <a:pt x="58057" y="1605722"/>
                  </a:lnTo>
                  <a:lnTo>
                    <a:pt x="71858" y="1586637"/>
                  </a:lnTo>
                  <a:lnTo>
                    <a:pt x="85658" y="1567898"/>
                  </a:lnTo>
                  <a:lnTo>
                    <a:pt x="99458" y="1549507"/>
                  </a:lnTo>
                  <a:lnTo>
                    <a:pt x="113259" y="1531465"/>
                  </a:lnTo>
                  <a:lnTo>
                    <a:pt x="127059" y="1513775"/>
                  </a:lnTo>
                  <a:lnTo>
                    <a:pt x="140860" y="1496433"/>
                  </a:lnTo>
                  <a:lnTo>
                    <a:pt x="154660" y="1479435"/>
                  </a:lnTo>
                  <a:lnTo>
                    <a:pt x="168460" y="1462777"/>
                  </a:lnTo>
                  <a:lnTo>
                    <a:pt x="182261" y="1446455"/>
                  </a:lnTo>
                  <a:lnTo>
                    <a:pt x="196061" y="1430465"/>
                  </a:lnTo>
                  <a:lnTo>
                    <a:pt x="209862" y="1414801"/>
                  </a:lnTo>
                  <a:lnTo>
                    <a:pt x="223662" y="1399460"/>
                  </a:lnTo>
                  <a:lnTo>
                    <a:pt x="237462" y="1384437"/>
                  </a:lnTo>
                  <a:lnTo>
                    <a:pt x="251263" y="1369727"/>
                  </a:lnTo>
                  <a:lnTo>
                    <a:pt x="265063" y="1355325"/>
                  </a:lnTo>
                  <a:lnTo>
                    <a:pt x="278864" y="1341226"/>
                  </a:lnTo>
                  <a:lnTo>
                    <a:pt x="292664" y="1327426"/>
                  </a:lnTo>
                  <a:lnTo>
                    <a:pt x="306464" y="1313919"/>
                  </a:lnTo>
                  <a:lnTo>
                    <a:pt x="320265" y="1300700"/>
                  </a:lnTo>
                  <a:lnTo>
                    <a:pt x="334065" y="1287764"/>
                  </a:lnTo>
                  <a:lnTo>
                    <a:pt x="347866" y="1275104"/>
                  </a:lnTo>
                  <a:lnTo>
                    <a:pt x="361666" y="1262717"/>
                  </a:lnTo>
                  <a:lnTo>
                    <a:pt x="375466" y="1250594"/>
                  </a:lnTo>
                  <a:lnTo>
                    <a:pt x="389267" y="1238732"/>
                  </a:lnTo>
                  <a:lnTo>
                    <a:pt x="403067" y="1227123"/>
                  </a:lnTo>
                  <a:lnTo>
                    <a:pt x="416868" y="1215760"/>
                  </a:lnTo>
                  <a:lnTo>
                    <a:pt x="430668" y="1204638"/>
                  </a:lnTo>
                  <a:lnTo>
                    <a:pt x="444468" y="1193748"/>
                  </a:lnTo>
                  <a:lnTo>
                    <a:pt x="458269" y="1183085"/>
                  </a:lnTo>
                  <a:lnTo>
                    <a:pt x="472069" y="1172639"/>
                  </a:lnTo>
                  <a:lnTo>
                    <a:pt x="485870" y="1162402"/>
                  </a:lnTo>
                  <a:lnTo>
                    <a:pt x="499670" y="1152367"/>
                  </a:lnTo>
                  <a:lnTo>
                    <a:pt x="513470" y="1142523"/>
                  </a:lnTo>
                  <a:lnTo>
                    <a:pt x="527271" y="1132861"/>
                  </a:lnTo>
                  <a:lnTo>
                    <a:pt x="541071" y="1123371"/>
                  </a:lnTo>
                  <a:lnTo>
                    <a:pt x="554871" y="1114040"/>
                  </a:lnTo>
                  <a:lnTo>
                    <a:pt x="568672" y="1104857"/>
                  </a:lnTo>
                  <a:lnTo>
                    <a:pt x="582472" y="1095809"/>
                  </a:lnTo>
                  <a:lnTo>
                    <a:pt x="596273" y="1086881"/>
                  </a:lnTo>
                  <a:lnTo>
                    <a:pt x="610073" y="1078058"/>
                  </a:lnTo>
                  <a:lnTo>
                    <a:pt x="623873" y="1069324"/>
                  </a:lnTo>
                  <a:lnTo>
                    <a:pt x="637674" y="1060660"/>
                  </a:lnTo>
                  <a:lnTo>
                    <a:pt x="651474" y="1052046"/>
                  </a:lnTo>
                  <a:lnTo>
                    <a:pt x="665275" y="1043462"/>
                  </a:lnTo>
                  <a:lnTo>
                    <a:pt x="679075" y="1034884"/>
                  </a:lnTo>
                  <a:lnTo>
                    <a:pt x="692875" y="1026288"/>
                  </a:lnTo>
                  <a:lnTo>
                    <a:pt x="706676" y="1017648"/>
                  </a:lnTo>
                  <a:lnTo>
                    <a:pt x="720476" y="1008936"/>
                  </a:lnTo>
                  <a:lnTo>
                    <a:pt x="734277" y="1000126"/>
                  </a:lnTo>
                  <a:lnTo>
                    <a:pt x="748077" y="991188"/>
                  </a:lnTo>
                  <a:lnTo>
                    <a:pt x="761877" y="982095"/>
                  </a:lnTo>
                  <a:lnTo>
                    <a:pt x="775678" y="972822"/>
                  </a:lnTo>
                  <a:lnTo>
                    <a:pt x="789478" y="963343"/>
                  </a:lnTo>
                  <a:lnTo>
                    <a:pt x="803279" y="953638"/>
                  </a:lnTo>
                  <a:lnTo>
                    <a:pt x="817079" y="943692"/>
                  </a:lnTo>
                  <a:lnTo>
                    <a:pt x="830879" y="933494"/>
                  </a:lnTo>
                  <a:lnTo>
                    <a:pt x="844680" y="923036"/>
                  </a:lnTo>
                  <a:lnTo>
                    <a:pt x="858480" y="912319"/>
                  </a:lnTo>
                  <a:lnTo>
                    <a:pt x="872281" y="901347"/>
                  </a:lnTo>
                  <a:lnTo>
                    <a:pt x="886081" y="890130"/>
                  </a:lnTo>
                  <a:lnTo>
                    <a:pt x="899881" y="878679"/>
                  </a:lnTo>
                  <a:lnTo>
                    <a:pt x="913682" y="867008"/>
                  </a:lnTo>
                  <a:lnTo>
                    <a:pt x="927482" y="855136"/>
                  </a:lnTo>
                  <a:lnTo>
                    <a:pt x="941283" y="843078"/>
                  </a:lnTo>
                  <a:lnTo>
                    <a:pt x="955083" y="830851"/>
                  </a:lnTo>
                  <a:lnTo>
                    <a:pt x="968883" y="818473"/>
                  </a:lnTo>
                  <a:lnTo>
                    <a:pt x="982684" y="805958"/>
                  </a:lnTo>
                  <a:lnTo>
                    <a:pt x="996484" y="793321"/>
                  </a:lnTo>
                  <a:lnTo>
                    <a:pt x="1010284" y="780574"/>
                  </a:lnTo>
                  <a:lnTo>
                    <a:pt x="1024085" y="767730"/>
                  </a:lnTo>
                  <a:lnTo>
                    <a:pt x="1037885" y="754799"/>
                  </a:lnTo>
                  <a:lnTo>
                    <a:pt x="1051686" y="741789"/>
                  </a:lnTo>
                  <a:lnTo>
                    <a:pt x="1065486" y="728707"/>
                  </a:lnTo>
                  <a:lnTo>
                    <a:pt x="1079286" y="715561"/>
                  </a:lnTo>
                  <a:lnTo>
                    <a:pt x="1093087" y="702356"/>
                  </a:lnTo>
                  <a:lnTo>
                    <a:pt x="1106887" y="689096"/>
                  </a:lnTo>
                  <a:lnTo>
                    <a:pt x="1120688" y="675784"/>
                  </a:lnTo>
                  <a:lnTo>
                    <a:pt x="1134488" y="662423"/>
                  </a:lnTo>
                  <a:lnTo>
                    <a:pt x="1148288" y="649016"/>
                  </a:lnTo>
                  <a:lnTo>
                    <a:pt x="1162089" y="635563"/>
                  </a:lnTo>
                  <a:lnTo>
                    <a:pt x="1175889" y="622067"/>
                  </a:lnTo>
                  <a:lnTo>
                    <a:pt x="1189690" y="608530"/>
                  </a:lnTo>
                  <a:lnTo>
                    <a:pt x="1203490" y="594958"/>
                  </a:lnTo>
                  <a:lnTo>
                    <a:pt x="1217290" y="581352"/>
                  </a:lnTo>
                  <a:lnTo>
                    <a:pt x="1231091" y="567717"/>
                  </a:lnTo>
                  <a:lnTo>
                    <a:pt x="1244891" y="554055"/>
                  </a:lnTo>
                  <a:lnTo>
                    <a:pt x="1258692" y="540369"/>
                  </a:lnTo>
                  <a:lnTo>
                    <a:pt x="1272492" y="526661"/>
                  </a:lnTo>
                  <a:lnTo>
                    <a:pt x="1286292" y="512933"/>
                  </a:lnTo>
                  <a:lnTo>
                    <a:pt x="1300093" y="499186"/>
                  </a:lnTo>
                  <a:lnTo>
                    <a:pt x="1313893" y="485423"/>
                  </a:lnTo>
                  <a:lnTo>
                    <a:pt x="1327694" y="471645"/>
                  </a:lnTo>
                  <a:lnTo>
                    <a:pt x="1341494" y="457853"/>
                  </a:lnTo>
                  <a:lnTo>
                    <a:pt x="1355294" y="444049"/>
                  </a:lnTo>
                  <a:lnTo>
                    <a:pt x="1369095" y="430234"/>
                  </a:lnTo>
                  <a:lnTo>
                    <a:pt x="1382895" y="416409"/>
                  </a:lnTo>
                  <a:lnTo>
                    <a:pt x="1396696" y="402574"/>
                  </a:lnTo>
                  <a:lnTo>
                    <a:pt x="1410496" y="388732"/>
                  </a:lnTo>
                  <a:lnTo>
                    <a:pt x="1424296" y="374882"/>
                  </a:lnTo>
                  <a:lnTo>
                    <a:pt x="1438097" y="361025"/>
                  </a:lnTo>
                  <a:lnTo>
                    <a:pt x="1451897" y="347162"/>
                  </a:lnTo>
                  <a:lnTo>
                    <a:pt x="1465697" y="333295"/>
                  </a:lnTo>
                  <a:lnTo>
                    <a:pt x="1479498" y="319422"/>
                  </a:lnTo>
                  <a:lnTo>
                    <a:pt x="1493298" y="305545"/>
                  </a:lnTo>
                  <a:lnTo>
                    <a:pt x="1507099" y="291665"/>
                  </a:lnTo>
                  <a:lnTo>
                    <a:pt x="1520899" y="277782"/>
                  </a:lnTo>
                  <a:lnTo>
                    <a:pt x="1534699" y="263896"/>
                  </a:lnTo>
                  <a:lnTo>
                    <a:pt x="1548500" y="250008"/>
                  </a:lnTo>
                  <a:lnTo>
                    <a:pt x="1562300" y="236118"/>
                  </a:lnTo>
                  <a:lnTo>
                    <a:pt x="1576101" y="222226"/>
                  </a:lnTo>
                  <a:lnTo>
                    <a:pt x="1589901" y="208334"/>
                  </a:lnTo>
                  <a:lnTo>
                    <a:pt x="1603701" y="194440"/>
                  </a:lnTo>
                  <a:lnTo>
                    <a:pt x="1617502" y="180547"/>
                  </a:lnTo>
                  <a:lnTo>
                    <a:pt x="1631302" y="166653"/>
                  </a:lnTo>
                  <a:lnTo>
                    <a:pt x="1645103" y="152759"/>
                  </a:lnTo>
                  <a:lnTo>
                    <a:pt x="1658903" y="138865"/>
                  </a:lnTo>
                  <a:lnTo>
                    <a:pt x="1672703" y="124972"/>
                  </a:lnTo>
                  <a:lnTo>
                    <a:pt x="1686504" y="111080"/>
                  </a:lnTo>
                  <a:lnTo>
                    <a:pt x="1700304" y="97189"/>
                  </a:lnTo>
                  <a:lnTo>
                    <a:pt x="1714105" y="83300"/>
                  </a:lnTo>
                  <a:lnTo>
                    <a:pt x="1727905" y="69412"/>
                  </a:lnTo>
                  <a:lnTo>
                    <a:pt x="1741705" y="55525"/>
                  </a:lnTo>
                  <a:lnTo>
                    <a:pt x="1755506" y="41640"/>
                  </a:lnTo>
                  <a:lnTo>
                    <a:pt x="1769306" y="27758"/>
                  </a:lnTo>
                  <a:lnTo>
                    <a:pt x="1783107" y="13877"/>
                  </a:lnTo>
                  <a:lnTo>
                    <a:pt x="1796907" y="0"/>
                  </a:lnTo>
                  <a:lnTo>
                    <a:pt x="1796907" y="819100"/>
                  </a:lnTo>
                  <a:lnTo>
                    <a:pt x="1783107" y="821789"/>
                  </a:lnTo>
                  <a:lnTo>
                    <a:pt x="1769306" y="824486"/>
                  </a:lnTo>
                  <a:lnTo>
                    <a:pt x="1755506" y="827193"/>
                  </a:lnTo>
                  <a:lnTo>
                    <a:pt x="1741705" y="829908"/>
                  </a:lnTo>
                  <a:lnTo>
                    <a:pt x="1727905" y="832633"/>
                  </a:lnTo>
                  <a:lnTo>
                    <a:pt x="1714105" y="835367"/>
                  </a:lnTo>
                  <a:lnTo>
                    <a:pt x="1700304" y="838111"/>
                  </a:lnTo>
                  <a:lnTo>
                    <a:pt x="1686504" y="840863"/>
                  </a:lnTo>
                  <a:lnTo>
                    <a:pt x="1672703" y="843626"/>
                  </a:lnTo>
                  <a:lnTo>
                    <a:pt x="1658903" y="846399"/>
                  </a:lnTo>
                  <a:lnTo>
                    <a:pt x="1645103" y="849181"/>
                  </a:lnTo>
                  <a:lnTo>
                    <a:pt x="1631302" y="851974"/>
                  </a:lnTo>
                  <a:lnTo>
                    <a:pt x="1617502" y="854777"/>
                  </a:lnTo>
                  <a:lnTo>
                    <a:pt x="1603701" y="857590"/>
                  </a:lnTo>
                  <a:lnTo>
                    <a:pt x="1589901" y="860415"/>
                  </a:lnTo>
                  <a:lnTo>
                    <a:pt x="1576101" y="863251"/>
                  </a:lnTo>
                  <a:lnTo>
                    <a:pt x="1562300" y="866098"/>
                  </a:lnTo>
                  <a:lnTo>
                    <a:pt x="1548500" y="868956"/>
                  </a:lnTo>
                  <a:lnTo>
                    <a:pt x="1534699" y="871827"/>
                  </a:lnTo>
                  <a:lnTo>
                    <a:pt x="1520899" y="874710"/>
                  </a:lnTo>
                  <a:lnTo>
                    <a:pt x="1507099" y="877606"/>
                  </a:lnTo>
                  <a:lnTo>
                    <a:pt x="1493298" y="880515"/>
                  </a:lnTo>
                  <a:lnTo>
                    <a:pt x="1479498" y="883437"/>
                  </a:lnTo>
                  <a:lnTo>
                    <a:pt x="1465697" y="886374"/>
                  </a:lnTo>
                  <a:lnTo>
                    <a:pt x="1451897" y="889325"/>
                  </a:lnTo>
                  <a:lnTo>
                    <a:pt x="1438097" y="892291"/>
                  </a:lnTo>
                  <a:lnTo>
                    <a:pt x="1424296" y="895273"/>
                  </a:lnTo>
                  <a:lnTo>
                    <a:pt x="1410496" y="898272"/>
                  </a:lnTo>
                  <a:lnTo>
                    <a:pt x="1396696" y="901288"/>
                  </a:lnTo>
                  <a:lnTo>
                    <a:pt x="1382895" y="904322"/>
                  </a:lnTo>
                  <a:lnTo>
                    <a:pt x="1369095" y="907374"/>
                  </a:lnTo>
                  <a:lnTo>
                    <a:pt x="1355294" y="910447"/>
                  </a:lnTo>
                  <a:lnTo>
                    <a:pt x="1341494" y="913540"/>
                  </a:lnTo>
                  <a:lnTo>
                    <a:pt x="1327694" y="916655"/>
                  </a:lnTo>
                  <a:lnTo>
                    <a:pt x="1313893" y="919794"/>
                  </a:lnTo>
                  <a:lnTo>
                    <a:pt x="1300093" y="922957"/>
                  </a:lnTo>
                  <a:lnTo>
                    <a:pt x="1286292" y="926146"/>
                  </a:lnTo>
                  <a:lnTo>
                    <a:pt x="1272492" y="929363"/>
                  </a:lnTo>
                  <a:lnTo>
                    <a:pt x="1258692" y="932610"/>
                  </a:lnTo>
                  <a:lnTo>
                    <a:pt x="1244891" y="935888"/>
                  </a:lnTo>
                  <a:lnTo>
                    <a:pt x="1231091" y="939200"/>
                  </a:lnTo>
                  <a:lnTo>
                    <a:pt x="1217290" y="942548"/>
                  </a:lnTo>
                  <a:lnTo>
                    <a:pt x="1203490" y="945936"/>
                  </a:lnTo>
                  <a:lnTo>
                    <a:pt x="1189690" y="949366"/>
                  </a:lnTo>
                  <a:lnTo>
                    <a:pt x="1175889" y="952841"/>
                  </a:lnTo>
                  <a:lnTo>
                    <a:pt x="1162089" y="956366"/>
                  </a:lnTo>
                  <a:lnTo>
                    <a:pt x="1148288" y="959945"/>
                  </a:lnTo>
                  <a:lnTo>
                    <a:pt x="1134488" y="963589"/>
                  </a:lnTo>
                  <a:lnTo>
                    <a:pt x="1120688" y="967307"/>
                  </a:lnTo>
                  <a:lnTo>
                    <a:pt x="1106887" y="971111"/>
                  </a:lnTo>
                  <a:lnTo>
                    <a:pt x="1093087" y="975013"/>
                  </a:lnTo>
                  <a:lnTo>
                    <a:pt x="1079286" y="979026"/>
                  </a:lnTo>
                  <a:lnTo>
                    <a:pt x="1065486" y="983163"/>
                  </a:lnTo>
                  <a:lnTo>
                    <a:pt x="1051686" y="987438"/>
                  </a:lnTo>
                  <a:lnTo>
                    <a:pt x="1037885" y="991868"/>
                  </a:lnTo>
                  <a:lnTo>
                    <a:pt x="1024085" y="996468"/>
                  </a:lnTo>
                  <a:lnTo>
                    <a:pt x="1010284" y="1001258"/>
                  </a:lnTo>
                  <a:lnTo>
                    <a:pt x="996484" y="1006255"/>
                  </a:lnTo>
                  <a:lnTo>
                    <a:pt x="982684" y="1011481"/>
                  </a:lnTo>
                  <a:lnTo>
                    <a:pt x="968883" y="1016957"/>
                  </a:lnTo>
                  <a:lnTo>
                    <a:pt x="955083" y="1022707"/>
                  </a:lnTo>
                  <a:lnTo>
                    <a:pt x="941283" y="1028756"/>
                  </a:lnTo>
                  <a:lnTo>
                    <a:pt x="927482" y="1035128"/>
                  </a:lnTo>
                  <a:lnTo>
                    <a:pt x="913682" y="1041851"/>
                  </a:lnTo>
                  <a:lnTo>
                    <a:pt x="899881" y="1048948"/>
                  </a:lnTo>
                  <a:lnTo>
                    <a:pt x="886081" y="1056448"/>
                  </a:lnTo>
                  <a:lnTo>
                    <a:pt x="872281" y="1064371"/>
                  </a:lnTo>
                  <a:lnTo>
                    <a:pt x="858480" y="1072741"/>
                  </a:lnTo>
                  <a:lnTo>
                    <a:pt x="844680" y="1081575"/>
                  </a:lnTo>
                  <a:lnTo>
                    <a:pt x="830879" y="1090885"/>
                  </a:lnTo>
                  <a:lnTo>
                    <a:pt x="817079" y="1100681"/>
                  </a:lnTo>
                  <a:lnTo>
                    <a:pt x="803279" y="1110966"/>
                  </a:lnTo>
                  <a:lnTo>
                    <a:pt x="789478" y="1121736"/>
                  </a:lnTo>
                  <a:lnTo>
                    <a:pt x="775678" y="1132986"/>
                  </a:lnTo>
                  <a:lnTo>
                    <a:pt x="761877" y="1144702"/>
                  </a:lnTo>
                  <a:lnTo>
                    <a:pt x="748077" y="1156871"/>
                  </a:lnTo>
                  <a:lnTo>
                    <a:pt x="734277" y="1169475"/>
                  </a:lnTo>
                  <a:lnTo>
                    <a:pt x="720476" y="1182494"/>
                  </a:lnTo>
                  <a:lnTo>
                    <a:pt x="706676" y="1195911"/>
                  </a:lnTo>
                  <a:lnTo>
                    <a:pt x="692875" y="1209705"/>
                  </a:lnTo>
                  <a:lnTo>
                    <a:pt x="679075" y="1223859"/>
                  </a:lnTo>
                  <a:lnTo>
                    <a:pt x="665275" y="1238355"/>
                  </a:lnTo>
                  <a:lnTo>
                    <a:pt x="651474" y="1253178"/>
                  </a:lnTo>
                  <a:lnTo>
                    <a:pt x="637674" y="1268314"/>
                  </a:lnTo>
                  <a:lnTo>
                    <a:pt x="623873" y="1283751"/>
                  </a:lnTo>
                  <a:lnTo>
                    <a:pt x="610073" y="1299477"/>
                  </a:lnTo>
                  <a:lnTo>
                    <a:pt x="596273" y="1315485"/>
                  </a:lnTo>
                  <a:lnTo>
                    <a:pt x="582472" y="1331766"/>
                  </a:lnTo>
                  <a:lnTo>
                    <a:pt x="568672" y="1348314"/>
                  </a:lnTo>
                  <a:lnTo>
                    <a:pt x="554871" y="1365124"/>
                  </a:lnTo>
                  <a:lnTo>
                    <a:pt x="541071" y="1382192"/>
                  </a:lnTo>
                  <a:lnTo>
                    <a:pt x="527271" y="1399515"/>
                  </a:lnTo>
                  <a:lnTo>
                    <a:pt x="513470" y="1417091"/>
                  </a:lnTo>
                  <a:lnTo>
                    <a:pt x="499670" y="1434918"/>
                  </a:lnTo>
                  <a:lnTo>
                    <a:pt x="485870" y="1452997"/>
                  </a:lnTo>
                  <a:lnTo>
                    <a:pt x="472069" y="1471328"/>
                  </a:lnTo>
                  <a:lnTo>
                    <a:pt x="458269" y="1489911"/>
                  </a:lnTo>
                  <a:lnTo>
                    <a:pt x="444468" y="1508748"/>
                  </a:lnTo>
                  <a:lnTo>
                    <a:pt x="430668" y="1527841"/>
                  </a:lnTo>
                  <a:lnTo>
                    <a:pt x="416868" y="1547192"/>
                  </a:lnTo>
                  <a:lnTo>
                    <a:pt x="403067" y="1566804"/>
                  </a:lnTo>
                  <a:lnTo>
                    <a:pt x="389267" y="1586681"/>
                  </a:lnTo>
                  <a:lnTo>
                    <a:pt x="375466" y="1606825"/>
                  </a:lnTo>
                  <a:lnTo>
                    <a:pt x="361666" y="1627241"/>
                  </a:lnTo>
                  <a:lnTo>
                    <a:pt x="347866" y="1647934"/>
                  </a:lnTo>
                  <a:lnTo>
                    <a:pt x="334065" y="1668907"/>
                  </a:lnTo>
                  <a:lnTo>
                    <a:pt x="320524" y="1689767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318863" y="4396827"/>
              <a:ext cx="1796907" cy="1689767"/>
            </a:xfrm>
            <a:custGeom>
              <a:avLst/>
              <a:pathLst>
                <a:path w="1796907" h="1689767">
                  <a:moveTo>
                    <a:pt x="0" y="1689767"/>
                  </a:moveTo>
                  <a:lnTo>
                    <a:pt x="2856" y="1685467"/>
                  </a:lnTo>
                  <a:lnTo>
                    <a:pt x="16656" y="1665024"/>
                  </a:lnTo>
                  <a:lnTo>
                    <a:pt x="30456" y="1644918"/>
                  </a:lnTo>
                  <a:lnTo>
                    <a:pt x="44257" y="1625149"/>
                  </a:lnTo>
                  <a:lnTo>
                    <a:pt x="58057" y="1605722"/>
                  </a:lnTo>
                  <a:lnTo>
                    <a:pt x="71858" y="1586637"/>
                  </a:lnTo>
                  <a:lnTo>
                    <a:pt x="85658" y="1567898"/>
                  </a:lnTo>
                  <a:lnTo>
                    <a:pt x="99458" y="1549507"/>
                  </a:lnTo>
                  <a:lnTo>
                    <a:pt x="113259" y="1531465"/>
                  </a:lnTo>
                  <a:lnTo>
                    <a:pt x="127059" y="1513775"/>
                  </a:lnTo>
                  <a:lnTo>
                    <a:pt x="140860" y="1496433"/>
                  </a:lnTo>
                  <a:lnTo>
                    <a:pt x="154660" y="1479435"/>
                  </a:lnTo>
                  <a:lnTo>
                    <a:pt x="168460" y="1462777"/>
                  </a:lnTo>
                  <a:lnTo>
                    <a:pt x="182261" y="1446455"/>
                  </a:lnTo>
                  <a:lnTo>
                    <a:pt x="196061" y="1430465"/>
                  </a:lnTo>
                  <a:lnTo>
                    <a:pt x="209862" y="1414801"/>
                  </a:lnTo>
                  <a:lnTo>
                    <a:pt x="223662" y="1399460"/>
                  </a:lnTo>
                  <a:lnTo>
                    <a:pt x="237462" y="1384437"/>
                  </a:lnTo>
                  <a:lnTo>
                    <a:pt x="251263" y="1369727"/>
                  </a:lnTo>
                  <a:lnTo>
                    <a:pt x="265063" y="1355325"/>
                  </a:lnTo>
                  <a:lnTo>
                    <a:pt x="278864" y="1341226"/>
                  </a:lnTo>
                  <a:lnTo>
                    <a:pt x="292664" y="1327426"/>
                  </a:lnTo>
                  <a:lnTo>
                    <a:pt x="306464" y="1313919"/>
                  </a:lnTo>
                  <a:lnTo>
                    <a:pt x="320265" y="1300700"/>
                  </a:lnTo>
                  <a:lnTo>
                    <a:pt x="334065" y="1287764"/>
                  </a:lnTo>
                  <a:lnTo>
                    <a:pt x="347866" y="1275104"/>
                  </a:lnTo>
                  <a:lnTo>
                    <a:pt x="361666" y="1262717"/>
                  </a:lnTo>
                  <a:lnTo>
                    <a:pt x="375466" y="1250594"/>
                  </a:lnTo>
                  <a:lnTo>
                    <a:pt x="389267" y="1238732"/>
                  </a:lnTo>
                  <a:lnTo>
                    <a:pt x="403067" y="1227123"/>
                  </a:lnTo>
                  <a:lnTo>
                    <a:pt x="416868" y="1215760"/>
                  </a:lnTo>
                  <a:lnTo>
                    <a:pt x="430668" y="1204638"/>
                  </a:lnTo>
                  <a:lnTo>
                    <a:pt x="444468" y="1193748"/>
                  </a:lnTo>
                  <a:lnTo>
                    <a:pt x="458269" y="1183085"/>
                  </a:lnTo>
                  <a:lnTo>
                    <a:pt x="472069" y="1172639"/>
                  </a:lnTo>
                  <a:lnTo>
                    <a:pt x="485870" y="1162402"/>
                  </a:lnTo>
                  <a:lnTo>
                    <a:pt x="499670" y="1152367"/>
                  </a:lnTo>
                  <a:lnTo>
                    <a:pt x="513470" y="1142523"/>
                  </a:lnTo>
                  <a:lnTo>
                    <a:pt x="527271" y="1132861"/>
                  </a:lnTo>
                  <a:lnTo>
                    <a:pt x="541071" y="1123371"/>
                  </a:lnTo>
                  <a:lnTo>
                    <a:pt x="554871" y="1114040"/>
                  </a:lnTo>
                  <a:lnTo>
                    <a:pt x="568672" y="1104857"/>
                  </a:lnTo>
                  <a:lnTo>
                    <a:pt x="582472" y="1095809"/>
                  </a:lnTo>
                  <a:lnTo>
                    <a:pt x="596273" y="1086881"/>
                  </a:lnTo>
                  <a:lnTo>
                    <a:pt x="610073" y="1078058"/>
                  </a:lnTo>
                  <a:lnTo>
                    <a:pt x="623873" y="1069324"/>
                  </a:lnTo>
                  <a:lnTo>
                    <a:pt x="637674" y="1060660"/>
                  </a:lnTo>
                  <a:lnTo>
                    <a:pt x="651474" y="1052046"/>
                  </a:lnTo>
                  <a:lnTo>
                    <a:pt x="665275" y="1043462"/>
                  </a:lnTo>
                  <a:lnTo>
                    <a:pt x="679075" y="1034884"/>
                  </a:lnTo>
                  <a:lnTo>
                    <a:pt x="692875" y="1026288"/>
                  </a:lnTo>
                  <a:lnTo>
                    <a:pt x="706676" y="1017648"/>
                  </a:lnTo>
                  <a:lnTo>
                    <a:pt x="720476" y="1008936"/>
                  </a:lnTo>
                  <a:lnTo>
                    <a:pt x="734277" y="1000126"/>
                  </a:lnTo>
                  <a:lnTo>
                    <a:pt x="748077" y="991188"/>
                  </a:lnTo>
                  <a:lnTo>
                    <a:pt x="761877" y="982095"/>
                  </a:lnTo>
                  <a:lnTo>
                    <a:pt x="775678" y="972822"/>
                  </a:lnTo>
                  <a:lnTo>
                    <a:pt x="789478" y="963343"/>
                  </a:lnTo>
                  <a:lnTo>
                    <a:pt x="803279" y="953638"/>
                  </a:lnTo>
                  <a:lnTo>
                    <a:pt x="817079" y="943692"/>
                  </a:lnTo>
                  <a:lnTo>
                    <a:pt x="830879" y="933494"/>
                  </a:lnTo>
                  <a:lnTo>
                    <a:pt x="844680" y="923036"/>
                  </a:lnTo>
                  <a:lnTo>
                    <a:pt x="858480" y="912319"/>
                  </a:lnTo>
                  <a:lnTo>
                    <a:pt x="872281" y="901347"/>
                  </a:lnTo>
                  <a:lnTo>
                    <a:pt x="886081" y="890130"/>
                  </a:lnTo>
                  <a:lnTo>
                    <a:pt x="899881" y="878679"/>
                  </a:lnTo>
                  <a:lnTo>
                    <a:pt x="913682" y="867008"/>
                  </a:lnTo>
                  <a:lnTo>
                    <a:pt x="927482" y="855136"/>
                  </a:lnTo>
                  <a:lnTo>
                    <a:pt x="941283" y="843078"/>
                  </a:lnTo>
                  <a:lnTo>
                    <a:pt x="955083" y="830851"/>
                  </a:lnTo>
                  <a:lnTo>
                    <a:pt x="968883" y="818473"/>
                  </a:lnTo>
                  <a:lnTo>
                    <a:pt x="982684" y="805958"/>
                  </a:lnTo>
                  <a:lnTo>
                    <a:pt x="996484" y="793321"/>
                  </a:lnTo>
                  <a:lnTo>
                    <a:pt x="1010284" y="780574"/>
                  </a:lnTo>
                  <a:lnTo>
                    <a:pt x="1024085" y="767730"/>
                  </a:lnTo>
                  <a:lnTo>
                    <a:pt x="1037885" y="754799"/>
                  </a:lnTo>
                  <a:lnTo>
                    <a:pt x="1051686" y="741789"/>
                  </a:lnTo>
                  <a:lnTo>
                    <a:pt x="1065486" y="728707"/>
                  </a:lnTo>
                  <a:lnTo>
                    <a:pt x="1079286" y="715561"/>
                  </a:lnTo>
                  <a:lnTo>
                    <a:pt x="1093087" y="702356"/>
                  </a:lnTo>
                  <a:lnTo>
                    <a:pt x="1106887" y="689096"/>
                  </a:lnTo>
                  <a:lnTo>
                    <a:pt x="1120688" y="675784"/>
                  </a:lnTo>
                  <a:lnTo>
                    <a:pt x="1134488" y="662423"/>
                  </a:lnTo>
                  <a:lnTo>
                    <a:pt x="1148288" y="649016"/>
                  </a:lnTo>
                  <a:lnTo>
                    <a:pt x="1162089" y="635563"/>
                  </a:lnTo>
                  <a:lnTo>
                    <a:pt x="1175889" y="622067"/>
                  </a:lnTo>
                  <a:lnTo>
                    <a:pt x="1189690" y="608530"/>
                  </a:lnTo>
                  <a:lnTo>
                    <a:pt x="1203490" y="594958"/>
                  </a:lnTo>
                  <a:lnTo>
                    <a:pt x="1217290" y="581352"/>
                  </a:lnTo>
                  <a:lnTo>
                    <a:pt x="1231091" y="567717"/>
                  </a:lnTo>
                  <a:lnTo>
                    <a:pt x="1244891" y="554055"/>
                  </a:lnTo>
                  <a:lnTo>
                    <a:pt x="1258692" y="540369"/>
                  </a:lnTo>
                  <a:lnTo>
                    <a:pt x="1272492" y="526661"/>
                  </a:lnTo>
                  <a:lnTo>
                    <a:pt x="1286292" y="512933"/>
                  </a:lnTo>
                  <a:lnTo>
                    <a:pt x="1300093" y="499186"/>
                  </a:lnTo>
                  <a:lnTo>
                    <a:pt x="1313893" y="485423"/>
                  </a:lnTo>
                  <a:lnTo>
                    <a:pt x="1327694" y="471645"/>
                  </a:lnTo>
                  <a:lnTo>
                    <a:pt x="1341494" y="457853"/>
                  </a:lnTo>
                  <a:lnTo>
                    <a:pt x="1355294" y="444049"/>
                  </a:lnTo>
                  <a:lnTo>
                    <a:pt x="1369095" y="430234"/>
                  </a:lnTo>
                  <a:lnTo>
                    <a:pt x="1382895" y="416409"/>
                  </a:lnTo>
                  <a:lnTo>
                    <a:pt x="1396696" y="402574"/>
                  </a:lnTo>
                  <a:lnTo>
                    <a:pt x="1410496" y="388732"/>
                  </a:lnTo>
                  <a:lnTo>
                    <a:pt x="1424296" y="374882"/>
                  </a:lnTo>
                  <a:lnTo>
                    <a:pt x="1438097" y="361025"/>
                  </a:lnTo>
                  <a:lnTo>
                    <a:pt x="1451897" y="347162"/>
                  </a:lnTo>
                  <a:lnTo>
                    <a:pt x="1465697" y="333295"/>
                  </a:lnTo>
                  <a:lnTo>
                    <a:pt x="1479498" y="319422"/>
                  </a:lnTo>
                  <a:lnTo>
                    <a:pt x="1493298" y="305545"/>
                  </a:lnTo>
                  <a:lnTo>
                    <a:pt x="1507099" y="291665"/>
                  </a:lnTo>
                  <a:lnTo>
                    <a:pt x="1520899" y="277782"/>
                  </a:lnTo>
                  <a:lnTo>
                    <a:pt x="1534699" y="263896"/>
                  </a:lnTo>
                  <a:lnTo>
                    <a:pt x="1548500" y="250008"/>
                  </a:lnTo>
                  <a:lnTo>
                    <a:pt x="1562300" y="236118"/>
                  </a:lnTo>
                  <a:lnTo>
                    <a:pt x="1576101" y="222226"/>
                  </a:lnTo>
                  <a:lnTo>
                    <a:pt x="1589901" y="208334"/>
                  </a:lnTo>
                  <a:lnTo>
                    <a:pt x="1603701" y="194440"/>
                  </a:lnTo>
                  <a:lnTo>
                    <a:pt x="1617502" y="180547"/>
                  </a:lnTo>
                  <a:lnTo>
                    <a:pt x="1631302" y="166653"/>
                  </a:lnTo>
                  <a:lnTo>
                    <a:pt x="1645103" y="152759"/>
                  </a:lnTo>
                  <a:lnTo>
                    <a:pt x="1658903" y="138865"/>
                  </a:lnTo>
                  <a:lnTo>
                    <a:pt x="1672703" y="124972"/>
                  </a:lnTo>
                  <a:lnTo>
                    <a:pt x="1686504" y="111080"/>
                  </a:lnTo>
                  <a:lnTo>
                    <a:pt x="1700304" y="97189"/>
                  </a:lnTo>
                  <a:lnTo>
                    <a:pt x="1714105" y="83300"/>
                  </a:lnTo>
                  <a:lnTo>
                    <a:pt x="1727905" y="69412"/>
                  </a:lnTo>
                  <a:lnTo>
                    <a:pt x="1741705" y="55525"/>
                  </a:lnTo>
                  <a:lnTo>
                    <a:pt x="1755506" y="41640"/>
                  </a:lnTo>
                  <a:lnTo>
                    <a:pt x="1769306" y="27758"/>
                  </a:lnTo>
                  <a:lnTo>
                    <a:pt x="1783107" y="13877"/>
                  </a:lnTo>
                  <a:lnTo>
                    <a:pt x="1796907" y="0"/>
                  </a:lnTo>
                  <a:lnTo>
                    <a:pt x="17969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639388" y="5215928"/>
              <a:ext cx="1476382" cy="870666"/>
            </a:xfrm>
            <a:custGeom>
              <a:avLst/>
              <a:pathLst>
                <a:path w="1476382" h="870666">
                  <a:moveTo>
                    <a:pt x="1476382" y="0"/>
                  </a:moveTo>
                  <a:lnTo>
                    <a:pt x="1476382" y="0"/>
                  </a:lnTo>
                  <a:lnTo>
                    <a:pt x="1462582" y="2688"/>
                  </a:lnTo>
                  <a:lnTo>
                    <a:pt x="1448782" y="5386"/>
                  </a:lnTo>
                  <a:lnTo>
                    <a:pt x="1434981" y="8092"/>
                  </a:lnTo>
                  <a:lnTo>
                    <a:pt x="1421181" y="10808"/>
                  </a:lnTo>
                  <a:lnTo>
                    <a:pt x="1407380" y="13532"/>
                  </a:lnTo>
                  <a:lnTo>
                    <a:pt x="1393580" y="16266"/>
                  </a:lnTo>
                  <a:lnTo>
                    <a:pt x="1379780" y="19010"/>
                  </a:lnTo>
                  <a:lnTo>
                    <a:pt x="1365979" y="21763"/>
                  </a:lnTo>
                  <a:lnTo>
                    <a:pt x="1352179" y="24525"/>
                  </a:lnTo>
                  <a:lnTo>
                    <a:pt x="1338378" y="27298"/>
                  </a:lnTo>
                  <a:lnTo>
                    <a:pt x="1324578" y="30080"/>
                  </a:lnTo>
                  <a:lnTo>
                    <a:pt x="1310778" y="32873"/>
                  </a:lnTo>
                  <a:lnTo>
                    <a:pt x="1296977" y="35676"/>
                  </a:lnTo>
                  <a:lnTo>
                    <a:pt x="1283177" y="38490"/>
                  </a:lnTo>
                  <a:lnTo>
                    <a:pt x="1269376" y="41314"/>
                  </a:lnTo>
                  <a:lnTo>
                    <a:pt x="1255576" y="44150"/>
                  </a:lnTo>
                  <a:lnTo>
                    <a:pt x="1241776" y="46997"/>
                  </a:lnTo>
                  <a:lnTo>
                    <a:pt x="1227975" y="49855"/>
                  </a:lnTo>
                  <a:lnTo>
                    <a:pt x="1214175" y="52726"/>
                  </a:lnTo>
                  <a:lnTo>
                    <a:pt x="1200374" y="55609"/>
                  </a:lnTo>
                  <a:lnTo>
                    <a:pt x="1186574" y="58505"/>
                  </a:lnTo>
                  <a:lnTo>
                    <a:pt x="1172774" y="61414"/>
                  </a:lnTo>
                  <a:lnTo>
                    <a:pt x="1158973" y="64336"/>
                  </a:lnTo>
                  <a:lnTo>
                    <a:pt x="1145173" y="67273"/>
                  </a:lnTo>
                  <a:lnTo>
                    <a:pt x="1131372" y="70224"/>
                  </a:lnTo>
                  <a:lnTo>
                    <a:pt x="1117572" y="73190"/>
                  </a:lnTo>
                  <a:lnTo>
                    <a:pt x="1103772" y="76173"/>
                  </a:lnTo>
                  <a:lnTo>
                    <a:pt x="1089971" y="79171"/>
                  </a:lnTo>
                  <a:lnTo>
                    <a:pt x="1076171" y="82187"/>
                  </a:lnTo>
                  <a:lnTo>
                    <a:pt x="1062371" y="85221"/>
                  </a:lnTo>
                  <a:lnTo>
                    <a:pt x="1048570" y="88273"/>
                  </a:lnTo>
                  <a:lnTo>
                    <a:pt x="1034770" y="91346"/>
                  </a:lnTo>
                  <a:lnTo>
                    <a:pt x="1020969" y="94439"/>
                  </a:lnTo>
                  <a:lnTo>
                    <a:pt x="1007169" y="97554"/>
                  </a:lnTo>
                  <a:lnTo>
                    <a:pt x="993369" y="100693"/>
                  </a:lnTo>
                  <a:lnTo>
                    <a:pt x="979568" y="103856"/>
                  </a:lnTo>
                  <a:lnTo>
                    <a:pt x="965768" y="107045"/>
                  </a:lnTo>
                  <a:lnTo>
                    <a:pt x="951967" y="110262"/>
                  </a:lnTo>
                  <a:lnTo>
                    <a:pt x="938167" y="113509"/>
                  </a:lnTo>
                  <a:lnTo>
                    <a:pt x="924367" y="116787"/>
                  </a:lnTo>
                  <a:lnTo>
                    <a:pt x="910566" y="120099"/>
                  </a:lnTo>
                  <a:lnTo>
                    <a:pt x="896766" y="123448"/>
                  </a:lnTo>
                  <a:lnTo>
                    <a:pt x="882965" y="126835"/>
                  </a:lnTo>
                  <a:lnTo>
                    <a:pt x="869165" y="130265"/>
                  </a:lnTo>
                  <a:lnTo>
                    <a:pt x="855365" y="133740"/>
                  </a:lnTo>
                  <a:lnTo>
                    <a:pt x="841564" y="137265"/>
                  </a:lnTo>
                  <a:lnTo>
                    <a:pt x="827764" y="140845"/>
                  </a:lnTo>
                  <a:lnTo>
                    <a:pt x="813963" y="144488"/>
                  </a:lnTo>
                  <a:lnTo>
                    <a:pt x="800163" y="148206"/>
                  </a:lnTo>
                  <a:lnTo>
                    <a:pt x="786363" y="152010"/>
                  </a:lnTo>
                  <a:lnTo>
                    <a:pt x="772562" y="155912"/>
                  </a:lnTo>
                  <a:lnTo>
                    <a:pt x="758762" y="159925"/>
                  </a:lnTo>
                  <a:lnTo>
                    <a:pt x="744961" y="164062"/>
                  </a:lnTo>
                  <a:lnTo>
                    <a:pt x="731161" y="168337"/>
                  </a:lnTo>
                  <a:lnTo>
                    <a:pt x="717361" y="172767"/>
                  </a:lnTo>
                  <a:lnTo>
                    <a:pt x="703560" y="177367"/>
                  </a:lnTo>
                  <a:lnTo>
                    <a:pt x="689760" y="182157"/>
                  </a:lnTo>
                  <a:lnTo>
                    <a:pt x="675959" y="187154"/>
                  </a:lnTo>
                  <a:lnTo>
                    <a:pt x="662159" y="192380"/>
                  </a:lnTo>
                  <a:lnTo>
                    <a:pt x="648359" y="197856"/>
                  </a:lnTo>
                  <a:lnTo>
                    <a:pt x="634558" y="203607"/>
                  </a:lnTo>
                  <a:lnTo>
                    <a:pt x="620758" y="209655"/>
                  </a:lnTo>
                  <a:lnTo>
                    <a:pt x="606958" y="216028"/>
                  </a:lnTo>
                  <a:lnTo>
                    <a:pt x="593157" y="222750"/>
                  </a:lnTo>
                  <a:lnTo>
                    <a:pt x="579357" y="229848"/>
                  </a:lnTo>
                  <a:lnTo>
                    <a:pt x="565556" y="237347"/>
                  </a:lnTo>
                  <a:lnTo>
                    <a:pt x="551756" y="245271"/>
                  </a:lnTo>
                  <a:lnTo>
                    <a:pt x="537956" y="253640"/>
                  </a:lnTo>
                  <a:lnTo>
                    <a:pt x="524155" y="262474"/>
                  </a:lnTo>
                  <a:lnTo>
                    <a:pt x="510355" y="271784"/>
                  </a:lnTo>
                  <a:lnTo>
                    <a:pt x="496554" y="281581"/>
                  </a:lnTo>
                  <a:lnTo>
                    <a:pt x="482754" y="291865"/>
                  </a:lnTo>
                  <a:lnTo>
                    <a:pt x="468954" y="302636"/>
                  </a:lnTo>
                  <a:lnTo>
                    <a:pt x="455153" y="313885"/>
                  </a:lnTo>
                  <a:lnTo>
                    <a:pt x="441353" y="325602"/>
                  </a:lnTo>
                  <a:lnTo>
                    <a:pt x="427552" y="337770"/>
                  </a:lnTo>
                  <a:lnTo>
                    <a:pt x="413752" y="350374"/>
                  </a:lnTo>
                  <a:lnTo>
                    <a:pt x="399952" y="363394"/>
                  </a:lnTo>
                  <a:lnTo>
                    <a:pt x="386151" y="376810"/>
                  </a:lnTo>
                  <a:lnTo>
                    <a:pt x="372351" y="390604"/>
                  </a:lnTo>
                  <a:lnTo>
                    <a:pt x="358550" y="404758"/>
                  </a:lnTo>
                  <a:lnTo>
                    <a:pt x="344750" y="419254"/>
                  </a:lnTo>
                  <a:lnTo>
                    <a:pt x="330950" y="434077"/>
                  </a:lnTo>
                  <a:lnTo>
                    <a:pt x="317149" y="449213"/>
                  </a:lnTo>
                  <a:lnTo>
                    <a:pt x="303349" y="464650"/>
                  </a:lnTo>
                  <a:lnTo>
                    <a:pt x="289548" y="480377"/>
                  </a:lnTo>
                  <a:lnTo>
                    <a:pt x="275748" y="496384"/>
                  </a:lnTo>
                  <a:lnTo>
                    <a:pt x="261948" y="512666"/>
                  </a:lnTo>
                  <a:lnTo>
                    <a:pt x="248147" y="529214"/>
                  </a:lnTo>
                  <a:lnTo>
                    <a:pt x="234347" y="546023"/>
                  </a:lnTo>
                  <a:lnTo>
                    <a:pt x="220546" y="563091"/>
                  </a:lnTo>
                  <a:lnTo>
                    <a:pt x="206746" y="580414"/>
                  </a:lnTo>
                  <a:lnTo>
                    <a:pt x="192946" y="597990"/>
                  </a:lnTo>
                  <a:lnTo>
                    <a:pt x="179145" y="615818"/>
                  </a:lnTo>
                  <a:lnTo>
                    <a:pt x="165345" y="633897"/>
                  </a:lnTo>
                  <a:lnTo>
                    <a:pt x="151545" y="652227"/>
                  </a:lnTo>
                  <a:lnTo>
                    <a:pt x="137744" y="670810"/>
                  </a:lnTo>
                  <a:lnTo>
                    <a:pt x="123944" y="689647"/>
                  </a:lnTo>
                  <a:lnTo>
                    <a:pt x="110143" y="708740"/>
                  </a:lnTo>
                  <a:lnTo>
                    <a:pt x="96343" y="728091"/>
                  </a:lnTo>
                  <a:lnTo>
                    <a:pt x="82543" y="747703"/>
                  </a:lnTo>
                  <a:lnTo>
                    <a:pt x="68742" y="767580"/>
                  </a:lnTo>
                  <a:lnTo>
                    <a:pt x="54942" y="787724"/>
                  </a:lnTo>
                  <a:lnTo>
                    <a:pt x="41141" y="808141"/>
                  </a:lnTo>
                  <a:lnTo>
                    <a:pt x="27341" y="828833"/>
                  </a:lnTo>
                  <a:lnTo>
                    <a:pt x="13541" y="849807"/>
                  </a:lnTo>
                  <a:lnTo>
                    <a:pt x="0" y="8706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474732" y="3983351"/>
              <a:ext cx="1641038" cy="2103243"/>
            </a:xfrm>
            <a:custGeom>
              <a:avLst/>
              <a:pathLst>
                <a:path w="1641038" h="2103243">
                  <a:moveTo>
                    <a:pt x="0" y="2103243"/>
                  </a:moveTo>
                  <a:lnTo>
                    <a:pt x="12591" y="2093231"/>
                  </a:lnTo>
                  <a:lnTo>
                    <a:pt x="26392" y="2082137"/>
                  </a:lnTo>
                  <a:lnTo>
                    <a:pt x="40192" y="2070926"/>
                  </a:lnTo>
                  <a:lnTo>
                    <a:pt x="53992" y="2059599"/>
                  </a:lnTo>
                  <a:lnTo>
                    <a:pt x="67793" y="2048158"/>
                  </a:lnTo>
                  <a:lnTo>
                    <a:pt x="81593" y="2036606"/>
                  </a:lnTo>
                  <a:lnTo>
                    <a:pt x="95394" y="2024945"/>
                  </a:lnTo>
                  <a:lnTo>
                    <a:pt x="109194" y="2013176"/>
                  </a:lnTo>
                  <a:lnTo>
                    <a:pt x="122994" y="2001303"/>
                  </a:lnTo>
                  <a:lnTo>
                    <a:pt x="136795" y="1989327"/>
                  </a:lnTo>
                  <a:lnTo>
                    <a:pt x="150595" y="1977251"/>
                  </a:lnTo>
                  <a:lnTo>
                    <a:pt x="164396" y="1965076"/>
                  </a:lnTo>
                  <a:lnTo>
                    <a:pt x="178196" y="1952805"/>
                  </a:lnTo>
                  <a:lnTo>
                    <a:pt x="191996" y="1940440"/>
                  </a:lnTo>
                  <a:lnTo>
                    <a:pt x="205797" y="1927983"/>
                  </a:lnTo>
                  <a:lnTo>
                    <a:pt x="219597" y="1915437"/>
                  </a:lnTo>
                  <a:lnTo>
                    <a:pt x="233398" y="1902802"/>
                  </a:lnTo>
                  <a:lnTo>
                    <a:pt x="247198" y="1890081"/>
                  </a:lnTo>
                  <a:lnTo>
                    <a:pt x="260998" y="1877276"/>
                  </a:lnTo>
                  <a:lnTo>
                    <a:pt x="274799" y="1864389"/>
                  </a:lnTo>
                  <a:lnTo>
                    <a:pt x="288599" y="1851422"/>
                  </a:lnTo>
                  <a:lnTo>
                    <a:pt x="302400" y="1838375"/>
                  </a:lnTo>
                  <a:lnTo>
                    <a:pt x="316200" y="1825252"/>
                  </a:lnTo>
                  <a:lnTo>
                    <a:pt x="330000" y="1812053"/>
                  </a:lnTo>
                  <a:lnTo>
                    <a:pt x="343801" y="1798779"/>
                  </a:lnTo>
                  <a:lnTo>
                    <a:pt x="357601" y="1785433"/>
                  </a:lnTo>
                  <a:lnTo>
                    <a:pt x="371402" y="1772016"/>
                  </a:lnTo>
                  <a:lnTo>
                    <a:pt x="385202" y="1758528"/>
                  </a:lnTo>
                  <a:lnTo>
                    <a:pt x="399002" y="1744971"/>
                  </a:lnTo>
                  <a:lnTo>
                    <a:pt x="412803" y="1731346"/>
                  </a:lnTo>
                  <a:lnTo>
                    <a:pt x="426603" y="1717652"/>
                  </a:lnTo>
                  <a:lnTo>
                    <a:pt x="440403" y="1703892"/>
                  </a:lnTo>
                  <a:lnTo>
                    <a:pt x="454204" y="1690065"/>
                  </a:lnTo>
                  <a:lnTo>
                    <a:pt x="468004" y="1676171"/>
                  </a:lnTo>
                  <a:lnTo>
                    <a:pt x="481805" y="1662210"/>
                  </a:lnTo>
                  <a:lnTo>
                    <a:pt x="495605" y="1648183"/>
                  </a:lnTo>
                  <a:lnTo>
                    <a:pt x="509405" y="1634087"/>
                  </a:lnTo>
                  <a:lnTo>
                    <a:pt x="523206" y="1619922"/>
                  </a:lnTo>
                  <a:lnTo>
                    <a:pt x="537006" y="1605686"/>
                  </a:lnTo>
                  <a:lnTo>
                    <a:pt x="550807" y="1591378"/>
                  </a:lnTo>
                  <a:lnTo>
                    <a:pt x="564607" y="1576994"/>
                  </a:lnTo>
                  <a:lnTo>
                    <a:pt x="578407" y="1562532"/>
                  </a:lnTo>
                  <a:lnTo>
                    <a:pt x="592208" y="1547986"/>
                  </a:lnTo>
                  <a:lnTo>
                    <a:pt x="606008" y="1533353"/>
                  </a:lnTo>
                  <a:lnTo>
                    <a:pt x="619809" y="1518625"/>
                  </a:lnTo>
                  <a:lnTo>
                    <a:pt x="633609" y="1503795"/>
                  </a:lnTo>
                  <a:lnTo>
                    <a:pt x="647409" y="1488853"/>
                  </a:lnTo>
                  <a:lnTo>
                    <a:pt x="661210" y="1473790"/>
                  </a:lnTo>
                  <a:lnTo>
                    <a:pt x="675010" y="1458590"/>
                  </a:lnTo>
                  <a:lnTo>
                    <a:pt x="688811" y="1443240"/>
                  </a:lnTo>
                  <a:lnTo>
                    <a:pt x="702611" y="1427720"/>
                  </a:lnTo>
                  <a:lnTo>
                    <a:pt x="716411" y="1412010"/>
                  </a:lnTo>
                  <a:lnTo>
                    <a:pt x="730212" y="1396085"/>
                  </a:lnTo>
                  <a:lnTo>
                    <a:pt x="744012" y="1379920"/>
                  </a:lnTo>
                  <a:lnTo>
                    <a:pt x="757813" y="1363485"/>
                  </a:lnTo>
                  <a:lnTo>
                    <a:pt x="771613" y="1346750"/>
                  </a:lnTo>
                  <a:lnTo>
                    <a:pt x="785413" y="1329689"/>
                  </a:lnTo>
                  <a:lnTo>
                    <a:pt x="799214" y="1312274"/>
                  </a:lnTo>
                  <a:lnTo>
                    <a:pt x="813014" y="1294487"/>
                  </a:lnTo>
                  <a:lnTo>
                    <a:pt x="826815" y="1276315"/>
                  </a:lnTo>
                  <a:lnTo>
                    <a:pt x="840615" y="1257757"/>
                  </a:lnTo>
                  <a:lnTo>
                    <a:pt x="854415" y="1238820"/>
                  </a:lnTo>
                  <a:lnTo>
                    <a:pt x="868216" y="1219521"/>
                  </a:lnTo>
                  <a:lnTo>
                    <a:pt x="882016" y="1199884"/>
                  </a:lnTo>
                  <a:lnTo>
                    <a:pt x="895816" y="1179937"/>
                  </a:lnTo>
                  <a:lnTo>
                    <a:pt x="909617" y="1159712"/>
                  </a:lnTo>
                  <a:lnTo>
                    <a:pt x="923417" y="1139240"/>
                  </a:lnTo>
                  <a:lnTo>
                    <a:pt x="937218" y="1118551"/>
                  </a:lnTo>
                  <a:lnTo>
                    <a:pt x="951018" y="1097673"/>
                  </a:lnTo>
                  <a:lnTo>
                    <a:pt x="964818" y="1076632"/>
                  </a:lnTo>
                  <a:lnTo>
                    <a:pt x="978619" y="1055450"/>
                  </a:lnTo>
                  <a:lnTo>
                    <a:pt x="992419" y="1034148"/>
                  </a:lnTo>
                  <a:lnTo>
                    <a:pt x="1006220" y="1012743"/>
                  </a:lnTo>
                  <a:lnTo>
                    <a:pt x="1020020" y="991251"/>
                  </a:lnTo>
                  <a:lnTo>
                    <a:pt x="1033820" y="969683"/>
                  </a:lnTo>
                  <a:lnTo>
                    <a:pt x="1047621" y="948048"/>
                  </a:lnTo>
                  <a:lnTo>
                    <a:pt x="1061421" y="926357"/>
                  </a:lnTo>
                  <a:lnTo>
                    <a:pt x="1075222" y="904615"/>
                  </a:lnTo>
                  <a:lnTo>
                    <a:pt x="1089022" y="882828"/>
                  </a:lnTo>
                  <a:lnTo>
                    <a:pt x="1102822" y="861003"/>
                  </a:lnTo>
                  <a:lnTo>
                    <a:pt x="1116623" y="839144"/>
                  </a:lnTo>
                  <a:lnTo>
                    <a:pt x="1130423" y="817253"/>
                  </a:lnTo>
                  <a:lnTo>
                    <a:pt x="1144224" y="795336"/>
                  </a:lnTo>
                  <a:lnTo>
                    <a:pt x="1158024" y="773395"/>
                  </a:lnTo>
                  <a:lnTo>
                    <a:pt x="1171824" y="751432"/>
                  </a:lnTo>
                  <a:lnTo>
                    <a:pt x="1185625" y="729449"/>
                  </a:lnTo>
                  <a:lnTo>
                    <a:pt x="1199425" y="707450"/>
                  </a:lnTo>
                  <a:lnTo>
                    <a:pt x="1213226" y="685435"/>
                  </a:lnTo>
                  <a:lnTo>
                    <a:pt x="1227026" y="663406"/>
                  </a:lnTo>
                  <a:lnTo>
                    <a:pt x="1240826" y="641365"/>
                  </a:lnTo>
                  <a:lnTo>
                    <a:pt x="1254627" y="619312"/>
                  </a:lnTo>
                  <a:lnTo>
                    <a:pt x="1268427" y="597249"/>
                  </a:lnTo>
                  <a:lnTo>
                    <a:pt x="1282228" y="575177"/>
                  </a:lnTo>
                  <a:lnTo>
                    <a:pt x="1296028" y="553097"/>
                  </a:lnTo>
                  <a:lnTo>
                    <a:pt x="1309828" y="531010"/>
                  </a:lnTo>
                  <a:lnTo>
                    <a:pt x="1323629" y="508915"/>
                  </a:lnTo>
                  <a:lnTo>
                    <a:pt x="1337429" y="486815"/>
                  </a:lnTo>
                  <a:lnTo>
                    <a:pt x="1351230" y="464709"/>
                  </a:lnTo>
                  <a:lnTo>
                    <a:pt x="1365030" y="442599"/>
                  </a:lnTo>
                  <a:lnTo>
                    <a:pt x="1378830" y="420484"/>
                  </a:lnTo>
                  <a:lnTo>
                    <a:pt x="1392631" y="398366"/>
                  </a:lnTo>
                  <a:lnTo>
                    <a:pt x="1406431" y="376244"/>
                  </a:lnTo>
                  <a:lnTo>
                    <a:pt x="1420231" y="354120"/>
                  </a:lnTo>
                  <a:lnTo>
                    <a:pt x="1434032" y="331992"/>
                  </a:lnTo>
                  <a:lnTo>
                    <a:pt x="1447832" y="309863"/>
                  </a:lnTo>
                  <a:lnTo>
                    <a:pt x="1461633" y="287732"/>
                  </a:lnTo>
                  <a:lnTo>
                    <a:pt x="1475433" y="265600"/>
                  </a:lnTo>
                  <a:lnTo>
                    <a:pt x="1489233" y="243466"/>
                  </a:lnTo>
                  <a:lnTo>
                    <a:pt x="1503034" y="221332"/>
                  </a:lnTo>
                  <a:lnTo>
                    <a:pt x="1516834" y="199197"/>
                  </a:lnTo>
                  <a:lnTo>
                    <a:pt x="1530635" y="177061"/>
                  </a:lnTo>
                  <a:lnTo>
                    <a:pt x="1544435" y="154926"/>
                  </a:lnTo>
                  <a:lnTo>
                    <a:pt x="1558235" y="132791"/>
                  </a:lnTo>
                  <a:lnTo>
                    <a:pt x="1572036" y="110656"/>
                  </a:lnTo>
                  <a:lnTo>
                    <a:pt x="1585836" y="88523"/>
                  </a:lnTo>
                  <a:lnTo>
                    <a:pt x="1599637" y="66390"/>
                  </a:lnTo>
                  <a:lnTo>
                    <a:pt x="1613437" y="44258"/>
                  </a:lnTo>
                  <a:lnTo>
                    <a:pt x="1627237" y="22128"/>
                  </a:lnTo>
                  <a:lnTo>
                    <a:pt x="1641038" y="0"/>
                  </a:lnTo>
                  <a:lnTo>
                    <a:pt x="1641038" y="472610"/>
                  </a:lnTo>
                  <a:lnTo>
                    <a:pt x="1627237" y="486998"/>
                  </a:lnTo>
                  <a:lnTo>
                    <a:pt x="1613437" y="501393"/>
                  </a:lnTo>
                  <a:lnTo>
                    <a:pt x="1599637" y="515794"/>
                  </a:lnTo>
                  <a:lnTo>
                    <a:pt x="1585836" y="530202"/>
                  </a:lnTo>
                  <a:lnTo>
                    <a:pt x="1572036" y="544615"/>
                  </a:lnTo>
                  <a:lnTo>
                    <a:pt x="1558235" y="559034"/>
                  </a:lnTo>
                  <a:lnTo>
                    <a:pt x="1544435" y="573460"/>
                  </a:lnTo>
                  <a:lnTo>
                    <a:pt x="1530635" y="587891"/>
                  </a:lnTo>
                  <a:lnTo>
                    <a:pt x="1516834" y="602329"/>
                  </a:lnTo>
                  <a:lnTo>
                    <a:pt x="1503034" y="616773"/>
                  </a:lnTo>
                  <a:lnTo>
                    <a:pt x="1489233" y="631223"/>
                  </a:lnTo>
                  <a:lnTo>
                    <a:pt x="1475433" y="645680"/>
                  </a:lnTo>
                  <a:lnTo>
                    <a:pt x="1461633" y="660143"/>
                  </a:lnTo>
                  <a:lnTo>
                    <a:pt x="1447832" y="674612"/>
                  </a:lnTo>
                  <a:lnTo>
                    <a:pt x="1434032" y="689089"/>
                  </a:lnTo>
                  <a:lnTo>
                    <a:pt x="1420231" y="703572"/>
                  </a:lnTo>
                  <a:lnTo>
                    <a:pt x="1406431" y="718063"/>
                  </a:lnTo>
                  <a:lnTo>
                    <a:pt x="1392631" y="732561"/>
                  </a:lnTo>
                  <a:lnTo>
                    <a:pt x="1378830" y="747067"/>
                  </a:lnTo>
                  <a:lnTo>
                    <a:pt x="1365030" y="761581"/>
                  </a:lnTo>
                  <a:lnTo>
                    <a:pt x="1351230" y="776103"/>
                  </a:lnTo>
                  <a:lnTo>
                    <a:pt x="1337429" y="790634"/>
                  </a:lnTo>
                  <a:lnTo>
                    <a:pt x="1323629" y="805174"/>
                  </a:lnTo>
                  <a:lnTo>
                    <a:pt x="1309828" y="819724"/>
                  </a:lnTo>
                  <a:lnTo>
                    <a:pt x="1296028" y="834285"/>
                  </a:lnTo>
                  <a:lnTo>
                    <a:pt x="1282228" y="848856"/>
                  </a:lnTo>
                  <a:lnTo>
                    <a:pt x="1268427" y="863439"/>
                  </a:lnTo>
                  <a:lnTo>
                    <a:pt x="1254627" y="878035"/>
                  </a:lnTo>
                  <a:lnTo>
                    <a:pt x="1240826" y="892644"/>
                  </a:lnTo>
                  <a:lnTo>
                    <a:pt x="1227026" y="907268"/>
                  </a:lnTo>
                  <a:lnTo>
                    <a:pt x="1213226" y="921907"/>
                  </a:lnTo>
                  <a:lnTo>
                    <a:pt x="1199425" y="936564"/>
                  </a:lnTo>
                  <a:lnTo>
                    <a:pt x="1185625" y="951238"/>
                  </a:lnTo>
                  <a:lnTo>
                    <a:pt x="1171824" y="965933"/>
                  </a:lnTo>
                  <a:lnTo>
                    <a:pt x="1158024" y="980651"/>
                  </a:lnTo>
                  <a:lnTo>
                    <a:pt x="1144224" y="995392"/>
                  </a:lnTo>
                  <a:lnTo>
                    <a:pt x="1130423" y="1010160"/>
                  </a:lnTo>
                  <a:lnTo>
                    <a:pt x="1116623" y="1024959"/>
                  </a:lnTo>
                  <a:lnTo>
                    <a:pt x="1102822" y="1039790"/>
                  </a:lnTo>
                  <a:lnTo>
                    <a:pt x="1089022" y="1054658"/>
                  </a:lnTo>
                  <a:lnTo>
                    <a:pt x="1075222" y="1069568"/>
                  </a:lnTo>
                  <a:lnTo>
                    <a:pt x="1061421" y="1084525"/>
                  </a:lnTo>
                  <a:lnTo>
                    <a:pt x="1047621" y="1099535"/>
                  </a:lnTo>
                  <a:lnTo>
                    <a:pt x="1033820" y="1114604"/>
                  </a:lnTo>
                  <a:lnTo>
                    <a:pt x="1020020" y="1129742"/>
                  </a:lnTo>
                  <a:lnTo>
                    <a:pt x="1006220" y="1144958"/>
                  </a:lnTo>
                  <a:lnTo>
                    <a:pt x="992419" y="1160264"/>
                  </a:lnTo>
                  <a:lnTo>
                    <a:pt x="978619" y="1175671"/>
                  </a:lnTo>
                  <a:lnTo>
                    <a:pt x="964818" y="1191195"/>
                  </a:lnTo>
                  <a:lnTo>
                    <a:pt x="951018" y="1206851"/>
                  </a:lnTo>
                  <a:lnTo>
                    <a:pt x="937218" y="1222661"/>
                  </a:lnTo>
                  <a:lnTo>
                    <a:pt x="923417" y="1238645"/>
                  </a:lnTo>
                  <a:lnTo>
                    <a:pt x="909617" y="1254829"/>
                  </a:lnTo>
                  <a:lnTo>
                    <a:pt x="895816" y="1271239"/>
                  </a:lnTo>
                  <a:lnTo>
                    <a:pt x="882016" y="1287904"/>
                  </a:lnTo>
                  <a:lnTo>
                    <a:pt x="868216" y="1304851"/>
                  </a:lnTo>
                  <a:lnTo>
                    <a:pt x="854415" y="1322106"/>
                  </a:lnTo>
                  <a:lnTo>
                    <a:pt x="840615" y="1339690"/>
                  </a:lnTo>
                  <a:lnTo>
                    <a:pt x="826815" y="1357615"/>
                  </a:lnTo>
                  <a:lnTo>
                    <a:pt x="813014" y="1375887"/>
                  </a:lnTo>
                  <a:lnTo>
                    <a:pt x="799214" y="1394500"/>
                  </a:lnTo>
                  <a:lnTo>
                    <a:pt x="785413" y="1413438"/>
                  </a:lnTo>
                  <a:lnTo>
                    <a:pt x="771613" y="1432680"/>
                  </a:lnTo>
                  <a:lnTo>
                    <a:pt x="757813" y="1452195"/>
                  </a:lnTo>
                  <a:lnTo>
                    <a:pt x="744012" y="1471953"/>
                  </a:lnTo>
                  <a:lnTo>
                    <a:pt x="730212" y="1491921"/>
                  </a:lnTo>
                  <a:lnTo>
                    <a:pt x="716411" y="1512067"/>
                  </a:lnTo>
                  <a:lnTo>
                    <a:pt x="702611" y="1532362"/>
                  </a:lnTo>
                  <a:lnTo>
                    <a:pt x="688811" y="1552777"/>
                  </a:lnTo>
                  <a:lnTo>
                    <a:pt x="675010" y="1573288"/>
                  </a:lnTo>
                  <a:lnTo>
                    <a:pt x="661210" y="1593876"/>
                  </a:lnTo>
                  <a:lnTo>
                    <a:pt x="647409" y="1614519"/>
                  </a:lnTo>
                  <a:lnTo>
                    <a:pt x="633609" y="1635203"/>
                  </a:lnTo>
                  <a:lnTo>
                    <a:pt x="619809" y="1655913"/>
                  </a:lnTo>
                  <a:lnTo>
                    <a:pt x="606008" y="1676637"/>
                  </a:lnTo>
                  <a:lnTo>
                    <a:pt x="592208" y="1697363"/>
                  </a:lnTo>
                  <a:lnTo>
                    <a:pt x="578407" y="1718084"/>
                  </a:lnTo>
                  <a:lnTo>
                    <a:pt x="564607" y="1738789"/>
                  </a:lnTo>
                  <a:lnTo>
                    <a:pt x="550807" y="1759473"/>
                  </a:lnTo>
                  <a:lnTo>
                    <a:pt x="537006" y="1780129"/>
                  </a:lnTo>
                  <a:lnTo>
                    <a:pt x="523206" y="1800751"/>
                  </a:lnTo>
                  <a:lnTo>
                    <a:pt x="509405" y="1821334"/>
                  </a:lnTo>
                  <a:lnTo>
                    <a:pt x="495605" y="1841874"/>
                  </a:lnTo>
                  <a:lnTo>
                    <a:pt x="481805" y="1862367"/>
                  </a:lnTo>
                  <a:lnTo>
                    <a:pt x="468004" y="1882809"/>
                  </a:lnTo>
                  <a:lnTo>
                    <a:pt x="454204" y="1903197"/>
                  </a:lnTo>
                  <a:lnTo>
                    <a:pt x="440403" y="1923529"/>
                  </a:lnTo>
                  <a:lnTo>
                    <a:pt x="426603" y="1943802"/>
                  </a:lnTo>
                  <a:lnTo>
                    <a:pt x="412803" y="1964013"/>
                  </a:lnTo>
                  <a:lnTo>
                    <a:pt x="399002" y="1984162"/>
                  </a:lnTo>
                  <a:lnTo>
                    <a:pt x="385202" y="2004245"/>
                  </a:lnTo>
                  <a:lnTo>
                    <a:pt x="371402" y="2024261"/>
                  </a:lnTo>
                  <a:lnTo>
                    <a:pt x="357601" y="2044210"/>
                  </a:lnTo>
                  <a:lnTo>
                    <a:pt x="343801" y="2064090"/>
                  </a:lnTo>
                  <a:lnTo>
                    <a:pt x="330000" y="2083900"/>
                  </a:lnTo>
                  <a:lnTo>
                    <a:pt x="316477" y="2103243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474732" y="3983351"/>
              <a:ext cx="1641038" cy="2103243"/>
            </a:xfrm>
            <a:custGeom>
              <a:avLst/>
              <a:pathLst>
                <a:path w="1641038" h="2103243">
                  <a:moveTo>
                    <a:pt x="0" y="2103243"/>
                  </a:moveTo>
                  <a:lnTo>
                    <a:pt x="12591" y="2093231"/>
                  </a:lnTo>
                  <a:lnTo>
                    <a:pt x="26392" y="2082137"/>
                  </a:lnTo>
                  <a:lnTo>
                    <a:pt x="40192" y="2070926"/>
                  </a:lnTo>
                  <a:lnTo>
                    <a:pt x="53992" y="2059599"/>
                  </a:lnTo>
                  <a:lnTo>
                    <a:pt x="67793" y="2048158"/>
                  </a:lnTo>
                  <a:lnTo>
                    <a:pt x="81593" y="2036606"/>
                  </a:lnTo>
                  <a:lnTo>
                    <a:pt x="95394" y="2024945"/>
                  </a:lnTo>
                  <a:lnTo>
                    <a:pt x="109194" y="2013176"/>
                  </a:lnTo>
                  <a:lnTo>
                    <a:pt x="122994" y="2001303"/>
                  </a:lnTo>
                  <a:lnTo>
                    <a:pt x="136795" y="1989327"/>
                  </a:lnTo>
                  <a:lnTo>
                    <a:pt x="150595" y="1977251"/>
                  </a:lnTo>
                  <a:lnTo>
                    <a:pt x="164396" y="1965076"/>
                  </a:lnTo>
                  <a:lnTo>
                    <a:pt x="178196" y="1952805"/>
                  </a:lnTo>
                  <a:lnTo>
                    <a:pt x="191996" y="1940440"/>
                  </a:lnTo>
                  <a:lnTo>
                    <a:pt x="205797" y="1927983"/>
                  </a:lnTo>
                  <a:lnTo>
                    <a:pt x="219597" y="1915437"/>
                  </a:lnTo>
                  <a:lnTo>
                    <a:pt x="233398" y="1902802"/>
                  </a:lnTo>
                  <a:lnTo>
                    <a:pt x="247198" y="1890081"/>
                  </a:lnTo>
                  <a:lnTo>
                    <a:pt x="260998" y="1877276"/>
                  </a:lnTo>
                  <a:lnTo>
                    <a:pt x="274799" y="1864389"/>
                  </a:lnTo>
                  <a:lnTo>
                    <a:pt x="288599" y="1851422"/>
                  </a:lnTo>
                  <a:lnTo>
                    <a:pt x="302400" y="1838375"/>
                  </a:lnTo>
                  <a:lnTo>
                    <a:pt x="316200" y="1825252"/>
                  </a:lnTo>
                  <a:lnTo>
                    <a:pt x="330000" y="1812053"/>
                  </a:lnTo>
                  <a:lnTo>
                    <a:pt x="343801" y="1798779"/>
                  </a:lnTo>
                  <a:lnTo>
                    <a:pt x="357601" y="1785433"/>
                  </a:lnTo>
                  <a:lnTo>
                    <a:pt x="371402" y="1772016"/>
                  </a:lnTo>
                  <a:lnTo>
                    <a:pt x="385202" y="1758528"/>
                  </a:lnTo>
                  <a:lnTo>
                    <a:pt x="399002" y="1744971"/>
                  </a:lnTo>
                  <a:lnTo>
                    <a:pt x="412803" y="1731346"/>
                  </a:lnTo>
                  <a:lnTo>
                    <a:pt x="426603" y="1717652"/>
                  </a:lnTo>
                  <a:lnTo>
                    <a:pt x="440403" y="1703892"/>
                  </a:lnTo>
                  <a:lnTo>
                    <a:pt x="454204" y="1690065"/>
                  </a:lnTo>
                  <a:lnTo>
                    <a:pt x="468004" y="1676171"/>
                  </a:lnTo>
                  <a:lnTo>
                    <a:pt x="481805" y="1662210"/>
                  </a:lnTo>
                  <a:lnTo>
                    <a:pt x="495605" y="1648183"/>
                  </a:lnTo>
                  <a:lnTo>
                    <a:pt x="509405" y="1634087"/>
                  </a:lnTo>
                  <a:lnTo>
                    <a:pt x="523206" y="1619922"/>
                  </a:lnTo>
                  <a:lnTo>
                    <a:pt x="537006" y="1605686"/>
                  </a:lnTo>
                  <a:lnTo>
                    <a:pt x="550807" y="1591378"/>
                  </a:lnTo>
                  <a:lnTo>
                    <a:pt x="564607" y="1576994"/>
                  </a:lnTo>
                  <a:lnTo>
                    <a:pt x="578407" y="1562532"/>
                  </a:lnTo>
                  <a:lnTo>
                    <a:pt x="592208" y="1547986"/>
                  </a:lnTo>
                  <a:lnTo>
                    <a:pt x="606008" y="1533353"/>
                  </a:lnTo>
                  <a:lnTo>
                    <a:pt x="619809" y="1518625"/>
                  </a:lnTo>
                  <a:lnTo>
                    <a:pt x="633609" y="1503795"/>
                  </a:lnTo>
                  <a:lnTo>
                    <a:pt x="647409" y="1488853"/>
                  </a:lnTo>
                  <a:lnTo>
                    <a:pt x="661210" y="1473790"/>
                  </a:lnTo>
                  <a:lnTo>
                    <a:pt x="675010" y="1458590"/>
                  </a:lnTo>
                  <a:lnTo>
                    <a:pt x="688811" y="1443240"/>
                  </a:lnTo>
                  <a:lnTo>
                    <a:pt x="702611" y="1427720"/>
                  </a:lnTo>
                  <a:lnTo>
                    <a:pt x="716411" y="1412010"/>
                  </a:lnTo>
                  <a:lnTo>
                    <a:pt x="730212" y="1396085"/>
                  </a:lnTo>
                  <a:lnTo>
                    <a:pt x="744012" y="1379920"/>
                  </a:lnTo>
                  <a:lnTo>
                    <a:pt x="757813" y="1363485"/>
                  </a:lnTo>
                  <a:lnTo>
                    <a:pt x="771613" y="1346750"/>
                  </a:lnTo>
                  <a:lnTo>
                    <a:pt x="785413" y="1329689"/>
                  </a:lnTo>
                  <a:lnTo>
                    <a:pt x="799214" y="1312274"/>
                  </a:lnTo>
                  <a:lnTo>
                    <a:pt x="813014" y="1294487"/>
                  </a:lnTo>
                  <a:lnTo>
                    <a:pt x="826815" y="1276315"/>
                  </a:lnTo>
                  <a:lnTo>
                    <a:pt x="840615" y="1257757"/>
                  </a:lnTo>
                  <a:lnTo>
                    <a:pt x="854415" y="1238820"/>
                  </a:lnTo>
                  <a:lnTo>
                    <a:pt x="868216" y="1219521"/>
                  </a:lnTo>
                  <a:lnTo>
                    <a:pt x="882016" y="1199884"/>
                  </a:lnTo>
                  <a:lnTo>
                    <a:pt x="895816" y="1179937"/>
                  </a:lnTo>
                  <a:lnTo>
                    <a:pt x="909617" y="1159712"/>
                  </a:lnTo>
                  <a:lnTo>
                    <a:pt x="923417" y="1139240"/>
                  </a:lnTo>
                  <a:lnTo>
                    <a:pt x="937218" y="1118551"/>
                  </a:lnTo>
                  <a:lnTo>
                    <a:pt x="951018" y="1097673"/>
                  </a:lnTo>
                  <a:lnTo>
                    <a:pt x="964818" y="1076632"/>
                  </a:lnTo>
                  <a:lnTo>
                    <a:pt x="978619" y="1055450"/>
                  </a:lnTo>
                  <a:lnTo>
                    <a:pt x="992419" y="1034148"/>
                  </a:lnTo>
                  <a:lnTo>
                    <a:pt x="1006220" y="1012743"/>
                  </a:lnTo>
                  <a:lnTo>
                    <a:pt x="1020020" y="991251"/>
                  </a:lnTo>
                  <a:lnTo>
                    <a:pt x="1033820" y="969683"/>
                  </a:lnTo>
                  <a:lnTo>
                    <a:pt x="1047621" y="948048"/>
                  </a:lnTo>
                  <a:lnTo>
                    <a:pt x="1061421" y="926357"/>
                  </a:lnTo>
                  <a:lnTo>
                    <a:pt x="1075222" y="904615"/>
                  </a:lnTo>
                  <a:lnTo>
                    <a:pt x="1089022" y="882828"/>
                  </a:lnTo>
                  <a:lnTo>
                    <a:pt x="1102822" y="861003"/>
                  </a:lnTo>
                  <a:lnTo>
                    <a:pt x="1116623" y="839144"/>
                  </a:lnTo>
                  <a:lnTo>
                    <a:pt x="1130423" y="817253"/>
                  </a:lnTo>
                  <a:lnTo>
                    <a:pt x="1144224" y="795336"/>
                  </a:lnTo>
                  <a:lnTo>
                    <a:pt x="1158024" y="773395"/>
                  </a:lnTo>
                  <a:lnTo>
                    <a:pt x="1171824" y="751432"/>
                  </a:lnTo>
                  <a:lnTo>
                    <a:pt x="1185625" y="729449"/>
                  </a:lnTo>
                  <a:lnTo>
                    <a:pt x="1199425" y="707450"/>
                  </a:lnTo>
                  <a:lnTo>
                    <a:pt x="1213226" y="685435"/>
                  </a:lnTo>
                  <a:lnTo>
                    <a:pt x="1227026" y="663406"/>
                  </a:lnTo>
                  <a:lnTo>
                    <a:pt x="1240826" y="641365"/>
                  </a:lnTo>
                  <a:lnTo>
                    <a:pt x="1254627" y="619312"/>
                  </a:lnTo>
                  <a:lnTo>
                    <a:pt x="1268427" y="597249"/>
                  </a:lnTo>
                  <a:lnTo>
                    <a:pt x="1282228" y="575177"/>
                  </a:lnTo>
                  <a:lnTo>
                    <a:pt x="1296028" y="553097"/>
                  </a:lnTo>
                  <a:lnTo>
                    <a:pt x="1309828" y="531010"/>
                  </a:lnTo>
                  <a:lnTo>
                    <a:pt x="1323629" y="508915"/>
                  </a:lnTo>
                  <a:lnTo>
                    <a:pt x="1337429" y="486815"/>
                  </a:lnTo>
                  <a:lnTo>
                    <a:pt x="1351230" y="464709"/>
                  </a:lnTo>
                  <a:lnTo>
                    <a:pt x="1365030" y="442599"/>
                  </a:lnTo>
                  <a:lnTo>
                    <a:pt x="1378830" y="420484"/>
                  </a:lnTo>
                  <a:lnTo>
                    <a:pt x="1392631" y="398366"/>
                  </a:lnTo>
                  <a:lnTo>
                    <a:pt x="1406431" y="376244"/>
                  </a:lnTo>
                  <a:lnTo>
                    <a:pt x="1420231" y="354120"/>
                  </a:lnTo>
                  <a:lnTo>
                    <a:pt x="1434032" y="331992"/>
                  </a:lnTo>
                  <a:lnTo>
                    <a:pt x="1447832" y="309863"/>
                  </a:lnTo>
                  <a:lnTo>
                    <a:pt x="1461633" y="287732"/>
                  </a:lnTo>
                  <a:lnTo>
                    <a:pt x="1475433" y="265600"/>
                  </a:lnTo>
                  <a:lnTo>
                    <a:pt x="1489233" y="243466"/>
                  </a:lnTo>
                  <a:lnTo>
                    <a:pt x="1503034" y="221332"/>
                  </a:lnTo>
                  <a:lnTo>
                    <a:pt x="1516834" y="199197"/>
                  </a:lnTo>
                  <a:lnTo>
                    <a:pt x="1530635" y="177061"/>
                  </a:lnTo>
                  <a:lnTo>
                    <a:pt x="1544435" y="154926"/>
                  </a:lnTo>
                  <a:lnTo>
                    <a:pt x="1558235" y="132791"/>
                  </a:lnTo>
                  <a:lnTo>
                    <a:pt x="1572036" y="110656"/>
                  </a:lnTo>
                  <a:lnTo>
                    <a:pt x="1585836" y="88523"/>
                  </a:lnTo>
                  <a:lnTo>
                    <a:pt x="1599637" y="66390"/>
                  </a:lnTo>
                  <a:lnTo>
                    <a:pt x="1613437" y="44258"/>
                  </a:lnTo>
                  <a:lnTo>
                    <a:pt x="1627237" y="22128"/>
                  </a:lnTo>
                  <a:lnTo>
                    <a:pt x="1641038" y="0"/>
                  </a:lnTo>
                  <a:lnTo>
                    <a:pt x="16410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1210" y="4455961"/>
              <a:ext cx="1324560" cy="1630633"/>
            </a:xfrm>
            <a:custGeom>
              <a:avLst/>
              <a:pathLst>
                <a:path w="1324560" h="1630633">
                  <a:moveTo>
                    <a:pt x="1324560" y="0"/>
                  </a:moveTo>
                  <a:lnTo>
                    <a:pt x="1324560" y="0"/>
                  </a:lnTo>
                  <a:lnTo>
                    <a:pt x="1310759" y="14388"/>
                  </a:lnTo>
                  <a:lnTo>
                    <a:pt x="1296959" y="28783"/>
                  </a:lnTo>
                  <a:lnTo>
                    <a:pt x="1283159" y="43184"/>
                  </a:lnTo>
                  <a:lnTo>
                    <a:pt x="1269358" y="57591"/>
                  </a:lnTo>
                  <a:lnTo>
                    <a:pt x="1255558" y="72005"/>
                  </a:lnTo>
                  <a:lnTo>
                    <a:pt x="1241757" y="86424"/>
                  </a:lnTo>
                  <a:lnTo>
                    <a:pt x="1227957" y="100849"/>
                  </a:lnTo>
                  <a:lnTo>
                    <a:pt x="1214157" y="115281"/>
                  </a:lnTo>
                  <a:lnTo>
                    <a:pt x="1200356" y="129719"/>
                  </a:lnTo>
                  <a:lnTo>
                    <a:pt x="1186556" y="144163"/>
                  </a:lnTo>
                  <a:lnTo>
                    <a:pt x="1172755" y="158613"/>
                  </a:lnTo>
                  <a:lnTo>
                    <a:pt x="1158955" y="173069"/>
                  </a:lnTo>
                  <a:lnTo>
                    <a:pt x="1145155" y="187532"/>
                  </a:lnTo>
                  <a:lnTo>
                    <a:pt x="1131354" y="202002"/>
                  </a:lnTo>
                  <a:lnTo>
                    <a:pt x="1117554" y="216479"/>
                  </a:lnTo>
                  <a:lnTo>
                    <a:pt x="1103754" y="230962"/>
                  </a:lnTo>
                  <a:lnTo>
                    <a:pt x="1089953" y="245453"/>
                  </a:lnTo>
                  <a:lnTo>
                    <a:pt x="1076153" y="259951"/>
                  </a:lnTo>
                  <a:lnTo>
                    <a:pt x="1062352" y="274456"/>
                  </a:lnTo>
                  <a:lnTo>
                    <a:pt x="1048552" y="288970"/>
                  </a:lnTo>
                  <a:lnTo>
                    <a:pt x="1034752" y="303493"/>
                  </a:lnTo>
                  <a:lnTo>
                    <a:pt x="1020951" y="318024"/>
                  </a:lnTo>
                  <a:lnTo>
                    <a:pt x="1007151" y="332564"/>
                  </a:lnTo>
                  <a:lnTo>
                    <a:pt x="993350" y="347114"/>
                  </a:lnTo>
                  <a:lnTo>
                    <a:pt x="979550" y="361674"/>
                  </a:lnTo>
                  <a:lnTo>
                    <a:pt x="965750" y="376246"/>
                  </a:lnTo>
                  <a:lnTo>
                    <a:pt x="951949" y="390829"/>
                  </a:lnTo>
                  <a:lnTo>
                    <a:pt x="938149" y="405425"/>
                  </a:lnTo>
                  <a:lnTo>
                    <a:pt x="924348" y="420034"/>
                  </a:lnTo>
                  <a:lnTo>
                    <a:pt x="910548" y="434658"/>
                  </a:lnTo>
                  <a:lnTo>
                    <a:pt x="896748" y="449297"/>
                  </a:lnTo>
                  <a:lnTo>
                    <a:pt x="882947" y="463953"/>
                  </a:lnTo>
                  <a:lnTo>
                    <a:pt x="869147" y="478628"/>
                  </a:lnTo>
                  <a:lnTo>
                    <a:pt x="855346" y="493323"/>
                  </a:lnTo>
                  <a:lnTo>
                    <a:pt x="841546" y="508040"/>
                  </a:lnTo>
                  <a:lnTo>
                    <a:pt x="827746" y="522782"/>
                  </a:lnTo>
                  <a:lnTo>
                    <a:pt x="813945" y="537550"/>
                  </a:lnTo>
                  <a:lnTo>
                    <a:pt x="800145" y="552348"/>
                  </a:lnTo>
                  <a:lnTo>
                    <a:pt x="786344" y="567180"/>
                  </a:lnTo>
                  <a:lnTo>
                    <a:pt x="772544" y="582048"/>
                  </a:lnTo>
                  <a:lnTo>
                    <a:pt x="758744" y="596958"/>
                  </a:lnTo>
                  <a:lnTo>
                    <a:pt x="744943" y="611915"/>
                  </a:lnTo>
                  <a:lnTo>
                    <a:pt x="731143" y="626924"/>
                  </a:lnTo>
                  <a:lnTo>
                    <a:pt x="717342" y="641994"/>
                  </a:lnTo>
                  <a:lnTo>
                    <a:pt x="703542" y="657132"/>
                  </a:lnTo>
                  <a:lnTo>
                    <a:pt x="689742" y="672348"/>
                  </a:lnTo>
                  <a:lnTo>
                    <a:pt x="675941" y="687654"/>
                  </a:lnTo>
                  <a:lnTo>
                    <a:pt x="662141" y="703061"/>
                  </a:lnTo>
                  <a:lnTo>
                    <a:pt x="648340" y="718584"/>
                  </a:lnTo>
                  <a:lnTo>
                    <a:pt x="634540" y="734241"/>
                  </a:lnTo>
                  <a:lnTo>
                    <a:pt x="620740" y="750051"/>
                  </a:lnTo>
                  <a:lnTo>
                    <a:pt x="606939" y="766035"/>
                  </a:lnTo>
                  <a:lnTo>
                    <a:pt x="593139" y="782219"/>
                  </a:lnTo>
                  <a:lnTo>
                    <a:pt x="579339" y="798629"/>
                  </a:lnTo>
                  <a:lnTo>
                    <a:pt x="565538" y="815294"/>
                  </a:lnTo>
                  <a:lnTo>
                    <a:pt x="551738" y="832241"/>
                  </a:lnTo>
                  <a:lnTo>
                    <a:pt x="537937" y="849496"/>
                  </a:lnTo>
                  <a:lnTo>
                    <a:pt x="524137" y="867080"/>
                  </a:lnTo>
                  <a:lnTo>
                    <a:pt x="510337" y="885005"/>
                  </a:lnTo>
                  <a:lnTo>
                    <a:pt x="496536" y="903277"/>
                  </a:lnTo>
                  <a:lnTo>
                    <a:pt x="482736" y="921889"/>
                  </a:lnTo>
                  <a:lnTo>
                    <a:pt x="468935" y="940828"/>
                  </a:lnTo>
                  <a:lnTo>
                    <a:pt x="455135" y="960069"/>
                  </a:lnTo>
                  <a:lnTo>
                    <a:pt x="441335" y="979585"/>
                  </a:lnTo>
                  <a:lnTo>
                    <a:pt x="427534" y="999343"/>
                  </a:lnTo>
                  <a:lnTo>
                    <a:pt x="413734" y="1019311"/>
                  </a:lnTo>
                  <a:lnTo>
                    <a:pt x="399933" y="1039457"/>
                  </a:lnTo>
                  <a:lnTo>
                    <a:pt x="386133" y="1059751"/>
                  </a:lnTo>
                  <a:lnTo>
                    <a:pt x="372333" y="1080166"/>
                  </a:lnTo>
                  <a:lnTo>
                    <a:pt x="358532" y="1100678"/>
                  </a:lnTo>
                  <a:lnTo>
                    <a:pt x="344732" y="1121265"/>
                  </a:lnTo>
                  <a:lnTo>
                    <a:pt x="330931" y="1141909"/>
                  </a:lnTo>
                  <a:lnTo>
                    <a:pt x="317131" y="1162593"/>
                  </a:lnTo>
                  <a:lnTo>
                    <a:pt x="303331" y="1183303"/>
                  </a:lnTo>
                  <a:lnTo>
                    <a:pt x="289530" y="1204026"/>
                  </a:lnTo>
                  <a:lnTo>
                    <a:pt x="275730" y="1224753"/>
                  </a:lnTo>
                  <a:lnTo>
                    <a:pt x="261929" y="1245473"/>
                  </a:lnTo>
                  <a:lnTo>
                    <a:pt x="248129" y="1266179"/>
                  </a:lnTo>
                  <a:lnTo>
                    <a:pt x="234329" y="1286863"/>
                  </a:lnTo>
                  <a:lnTo>
                    <a:pt x="220528" y="1307518"/>
                  </a:lnTo>
                  <a:lnTo>
                    <a:pt x="206728" y="1328140"/>
                  </a:lnTo>
                  <a:lnTo>
                    <a:pt x="192927" y="1348724"/>
                  </a:lnTo>
                  <a:lnTo>
                    <a:pt x="179127" y="1369264"/>
                  </a:lnTo>
                  <a:lnTo>
                    <a:pt x="165327" y="1389756"/>
                  </a:lnTo>
                  <a:lnTo>
                    <a:pt x="151526" y="1410199"/>
                  </a:lnTo>
                  <a:lnTo>
                    <a:pt x="137726" y="1430587"/>
                  </a:lnTo>
                  <a:lnTo>
                    <a:pt x="123926" y="1450919"/>
                  </a:lnTo>
                  <a:lnTo>
                    <a:pt x="110125" y="1471192"/>
                  </a:lnTo>
                  <a:lnTo>
                    <a:pt x="96325" y="1491403"/>
                  </a:lnTo>
                  <a:lnTo>
                    <a:pt x="82524" y="1511551"/>
                  </a:lnTo>
                  <a:lnTo>
                    <a:pt x="68724" y="1531635"/>
                  </a:lnTo>
                  <a:lnTo>
                    <a:pt x="54924" y="1551651"/>
                  </a:lnTo>
                  <a:lnTo>
                    <a:pt x="41123" y="1571600"/>
                  </a:lnTo>
                  <a:lnTo>
                    <a:pt x="27323" y="1591480"/>
                  </a:lnTo>
                  <a:lnTo>
                    <a:pt x="13522" y="1611290"/>
                  </a:lnTo>
                  <a:lnTo>
                    <a:pt x="0" y="16306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67152" y="4321880"/>
              <a:ext cx="1648618" cy="1764714"/>
            </a:xfrm>
            <a:custGeom>
              <a:avLst/>
              <a:pathLst>
                <a:path w="1648618" h="1764714">
                  <a:moveTo>
                    <a:pt x="0" y="1764714"/>
                  </a:moveTo>
                  <a:lnTo>
                    <a:pt x="6371" y="1757713"/>
                  </a:lnTo>
                  <a:lnTo>
                    <a:pt x="20172" y="1742672"/>
                  </a:lnTo>
                  <a:lnTo>
                    <a:pt x="33972" y="1727756"/>
                  </a:lnTo>
                  <a:lnTo>
                    <a:pt x="47772" y="1712963"/>
                  </a:lnTo>
                  <a:lnTo>
                    <a:pt x="61573" y="1698294"/>
                  </a:lnTo>
                  <a:lnTo>
                    <a:pt x="75373" y="1683750"/>
                  </a:lnTo>
                  <a:lnTo>
                    <a:pt x="89174" y="1669330"/>
                  </a:lnTo>
                  <a:lnTo>
                    <a:pt x="102974" y="1655035"/>
                  </a:lnTo>
                  <a:lnTo>
                    <a:pt x="116774" y="1640863"/>
                  </a:lnTo>
                  <a:lnTo>
                    <a:pt x="130575" y="1626815"/>
                  </a:lnTo>
                  <a:lnTo>
                    <a:pt x="144375" y="1612891"/>
                  </a:lnTo>
                  <a:lnTo>
                    <a:pt x="158176" y="1599090"/>
                  </a:lnTo>
                  <a:lnTo>
                    <a:pt x="171976" y="1585411"/>
                  </a:lnTo>
                  <a:lnTo>
                    <a:pt x="185776" y="1571855"/>
                  </a:lnTo>
                  <a:lnTo>
                    <a:pt x="199577" y="1558420"/>
                  </a:lnTo>
                  <a:lnTo>
                    <a:pt x="213377" y="1545105"/>
                  </a:lnTo>
                  <a:lnTo>
                    <a:pt x="227178" y="1531911"/>
                  </a:lnTo>
                  <a:lnTo>
                    <a:pt x="240978" y="1518835"/>
                  </a:lnTo>
                  <a:lnTo>
                    <a:pt x="254778" y="1505877"/>
                  </a:lnTo>
                  <a:lnTo>
                    <a:pt x="268579" y="1493036"/>
                  </a:lnTo>
                  <a:lnTo>
                    <a:pt x="282379" y="1480310"/>
                  </a:lnTo>
                  <a:lnTo>
                    <a:pt x="296180" y="1467698"/>
                  </a:lnTo>
                  <a:lnTo>
                    <a:pt x="309980" y="1455199"/>
                  </a:lnTo>
                  <a:lnTo>
                    <a:pt x="323780" y="1442810"/>
                  </a:lnTo>
                  <a:lnTo>
                    <a:pt x="337581" y="1430531"/>
                  </a:lnTo>
                  <a:lnTo>
                    <a:pt x="351381" y="1418359"/>
                  </a:lnTo>
                  <a:lnTo>
                    <a:pt x="365181" y="1406293"/>
                  </a:lnTo>
                  <a:lnTo>
                    <a:pt x="378982" y="1394329"/>
                  </a:lnTo>
                  <a:lnTo>
                    <a:pt x="392782" y="1382467"/>
                  </a:lnTo>
                  <a:lnTo>
                    <a:pt x="406583" y="1370703"/>
                  </a:lnTo>
                  <a:lnTo>
                    <a:pt x="420383" y="1359035"/>
                  </a:lnTo>
                  <a:lnTo>
                    <a:pt x="434183" y="1347459"/>
                  </a:lnTo>
                  <a:lnTo>
                    <a:pt x="447984" y="1335974"/>
                  </a:lnTo>
                  <a:lnTo>
                    <a:pt x="461784" y="1324574"/>
                  </a:lnTo>
                  <a:lnTo>
                    <a:pt x="475585" y="1313258"/>
                  </a:lnTo>
                  <a:lnTo>
                    <a:pt x="489385" y="1302020"/>
                  </a:lnTo>
                  <a:lnTo>
                    <a:pt x="503185" y="1290856"/>
                  </a:lnTo>
                  <a:lnTo>
                    <a:pt x="516986" y="1279761"/>
                  </a:lnTo>
                  <a:lnTo>
                    <a:pt x="530786" y="1268731"/>
                  </a:lnTo>
                  <a:lnTo>
                    <a:pt x="544587" y="1257758"/>
                  </a:lnTo>
                  <a:lnTo>
                    <a:pt x="558387" y="1246837"/>
                  </a:lnTo>
                  <a:lnTo>
                    <a:pt x="572187" y="1235959"/>
                  </a:lnTo>
                  <a:lnTo>
                    <a:pt x="585988" y="1225115"/>
                  </a:lnTo>
                  <a:lnTo>
                    <a:pt x="599788" y="1214296"/>
                  </a:lnTo>
                  <a:lnTo>
                    <a:pt x="613589" y="1203490"/>
                  </a:lnTo>
                  <a:lnTo>
                    <a:pt x="627389" y="1192684"/>
                  </a:lnTo>
                  <a:lnTo>
                    <a:pt x="641189" y="1181861"/>
                  </a:lnTo>
                  <a:lnTo>
                    <a:pt x="654990" y="1171003"/>
                  </a:lnTo>
                  <a:lnTo>
                    <a:pt x="668790" y="1160089"/>
                  </a:lnTo>
                  <a:lnTo>
                    <a:pt x="682591" y="1149092"/>
                  </a:lnTo>
                  <a:lnTo>
                    <a:pt x="696391" y="1137983"/>
                  </a:lnTo>
                  <a:lnTo>
                    <a:pt x="710191" y="1126726"/>
                  </a:lnTo>
                  <a:lnTo>
                    <a:pt x="723992" y="1115281"/>
                  </a:lnTo>
                  <a:lnTo>
                    <a:pt x="737792" y="1103605"/>
                  </a:lnTo>
                  <a:lnTo>
                    <a:pt x="751593" y="1091648"/>
                  </a:lnTo>
                  <a:lnTo>
                    <a:pt x="765393" y="1079363"/>
                  </a:lnTo>
                  <a:lnTo>
                    <a:pt x="779193" y="1066706"/>
                  </a:lnTo>
                  <a:lnTo>
                    <a:pt x="792994" y="1053638"/>
                  </a:lnTo>
                  <a:lnTo>
                    <a:pt x="806794" y="1040137"/>
                  </a:lnTo>
                  <a:lnTo>
                    <a:pt x="820594" y="1026195"/>
                  </a:lnTo>
                  <a:lnTo>
                    <a:pt x="834395" y="1011822"/>
                  </a:lnTo>
                  <a:lnTo>
                    <a:pt x="848195" y="997043"/>
                  </a:lnTo>
                  <a:lnTo>
                    <a:pt x="861996" y="981893"/>
                  </a:lnTo>
                  <a:lnTo>
                    <a:pt x="875796" y="966414"/>
                  </a:lnTo>
                  <a:lnTo>
                    <a:pt x="889596" y="950648"/>
                  </a:lnTo>
                  <a:lnTo>
                    <a:pt x="903397" y="934635"/>
                  </a:lnTo>
                  <a:lnTo>
                    <a:pt x="917197" y="918413"/>
                  </a:lnTo>
                  <a:lnTo>
                    <a:pt x="930998" y="902014"/>
                  </a:lnTo>
                  <a:lnTo>
                    <a:pt x="944798" y="885464"/>
                  </a:lnTo>
                  <a:lnTo>
                    <a:pt x="958598" y="868788"/>
                  </a:lnTo>
                  <a:lnTo>
                    <a:pt x="972399" y="852005"/>
                  </a:lnTo>
                  <a:lnTo>
                    <a:pt x="986199" y="835129"/>
                  </a:lnTo>
                  <a:lnTo>
                    <a:pt x="1000000" y="818175"/>
                  </a:lnTo>
                  <a:lnTo>
                    <a:pt x="1013800" y="801152"/>
                  </a:lnTo>
                  <a:lnTo>
                    <a:pt x="1027600" y="784069"/>
                  </a:lnTo>
                  <a:lnTo>
                    <a:pt x="1041401" y="766935"/>
                  </a:lnTo>
                  <a:lnTo>
                    <a:pt x="1055201" y="749757"/>
                  </a:lnTo>
                  <a:lnTo>
                    <a:pt x="1069002" y="732540"/>
                  </a:lnTo>
                  <a:lnTo>
                    <a:pt x="1082802" y="715290"/>
                  </a:lnTo>
                  <a:lnTo>
                    <a:pt x="1096602" y="698011"/>
                  </a:lnTo>
                  <a:lnTo>
                    <a:pt x="1110403" y="680707"/>
                  </a:lnTo>
                  <a:lnTo>
                    <a:pt x="1124203" y="663380"/>
                  </a:lnTo>
                  <a:lnTo>
                    <a:pt x="1138004" y="646034"/>
                  </a:lnTo>
                  <a:lnTo>
                    <a:pt x="1151804" y="628671"/>
                  </a:lnTo>
                  <a:lnTo>
                    <a:pt x="1165604" y="611293"/>
                  </a:lnTo>
                  <a:lnTo>
                    <a:pt x="1179405" y="593901"/>
                  </a:lnTo>
                  <a:lnTo>
                    <a:pt x="1193205" y="576498"/>
                  </a:lnTo>
                  <a:lnTo>
                    <a:pt x="1207006" y="559084"/>
                  </a:lnTo>
                  <a:lnTo>
                    <a:pt x="1220806" y="541661"/>
                  </a:lnTo>
                  <a:lnTo>
                    <a:pt x="1234606" y="524230"/>
                  </a:lnTo>
                  <a:lnTo>
                    <a:pt x="1248407" y="506791"/>
                  </a:lnTo>
                  <a:lnTo>
                    <a:pt x="1262207" y="489346"/>
                  </a:lnTo>
                  <a:lnTo>
                    <a:pt x="1276008" y="471895"/>
                  </a:lnTo>
                  <a:lnTo>
                    <a:pt x="1289808" y="454440"/>
                  </a:lnTo>
                  <a:lnTo>
                    <a:pt x="1303608" y="436980"/>
                  </a:lnTo>
                  <a:lnTo>
                    <a:pt x="1317409" y="419516"/>
                  </a:lnTo>
                  <a:lnTo>
                    <a:pt x="1331209" y="402048"/>
                  </a:lnTo>
                  <a:lnTo>
                    <a:pt x="1345009" y="384578"/>
                  </a:lnTo>
                  <a:lnTo>
                    <a:pt x="1358810" y="367105"/>
                  </a:lnTo>
                  <a:lnTo>
                    <a:pt x="1372610" y="349630"/>
                  </a:lnTo>
                  <a:lnTo>
                    <a:pt x="1386411" y="332153"/>
                  </a:lnTo>
                  <a:lnTo>
                    <a:pt x="1400211" y="314674"/>
                  </a:lnTo>
                  <a:lnTo>
                    <a:pt x="1414011" y="297194"/>
                  </a:lnTo>
                  <a:lnTo>
                    <a:pt x="1427812" y="279713"/>
                  </a:lnTo>
                  <a:lnTo>
                    <a:pt x="1441612" y="262230"/>
                  </a:lnTo>
                  <a:lnTo>
                    <a:pt x="1455413" y="244748"/>
                  </a:lnTo>
                  <a:lnTo>
                    <a:pt x="1469213" y="227264"/>
                  </a:lnTo>
                  <a:lnTo>
                    <a:pt x="1483013" y="209781"/>
                  </a:lnTo>
                  <a:lnTo>
                    <a:pt x="1496814" y="192297"/>
                  </a:lnTo>
                  <a:lnTo>
                    <a:pt x="1510614" y="174813"/>
                  </a:lnTo>
                  <a:lnTo>
                    <a:pt x="1524415" y="157330"/>
                  </a:lnTo>
                  <a:lnTo>
                    <a:pt x="1538215" y="139846"/>
                  </a:lnTo>
                  <a:lnTo>
                    <a:pt x="1552015" y="122363"/>
                  </a:lnTo>
                  <a:lnTo>
                    <a:pt x="1565816" y="104880"/>
                  </a:lnTo>
                  <a:lnTo>
                    <a:pt x="1579616" y="87398"/>
                  </a:lnTo>
                  <a:lnTo>
                    <a:pt x="1593417" y="69917"/>
                  </a:lnTo>
                  <a:lnTo>
                    <a:pt x="1607217" y="52436"/>
                  </a:lnTo>
                  <a:lnTo>
                    <a:pt x="1621017" y="34956"/>
                  </a:lnTo>
                  <a:lnTo>
                    <a:pt x="1634818" y="17478"/>
                  </a:lnTo>
                  <a:lnTo>
                    <a:pt x="1648618" y="0"/>
                  </a:lnTo>
                  <a:lnTo>
                    <a:pt x="1648618" y="546488"/>
                  </a:lnTo>
                  <a:lnTo>
                    <a:pt x="1634818" y="555233"/>
                  </a:lnTo>
                  <a:lnTo>
                    <a:pt x="1621017" y="563982"/>
                  </a:lnTo>
                  <a:lnTo>
                    <a:pt x="1607217" y="572735"/>
                  </a:lnTo>
                  <a:lnTo>
                    <a:pt x="1593417" y="581493"/>
                  </a:lnTo>
                  <a:lnTo>
                    <a:pt x="1579616" y="590255"/>
                  </a:lnTo>
                  <a:lnTo>
                    <a:pt x="1565816" y="599021"/>
                  </a:lnTo>
                  <a:lnTo>
                    <a:pt x="1552015" y="607792"/>
                  </a:lnTo>
                  <a:lnTo>
                    <a:pt x="1538215" y="616568"/>
                  </a:lnTo>
                  <a:lnTo>
                    <a:pt x="1524415" y="625348"/>
                  </a:lnTo>
                  <a:lnTo>
                    <a:pt x="1510614" y="634133"/>
                  </a:lnTo>
                  <a:lnTo>
                    <a:pt x="1496814" y="642924"/>
                  </a:lnTo>
                  <a:lnTo>
                    <a:pt x="1483013" y="651719"/>
                  </a:lnTo>
                  <a:lnTo>
                    <a:pt x="1469213" y="660520"/>
                  </a:lnTo>
                  <a:lnTo>
                    <a:pt x="1455413" y="669327"/>
                  </a:lnTo>
                  <a:lnTo>
                    <a:pt x="1441612" y="678139"/>
                  </a:lnTo>
                  <a:lnTo>
                    <a:pt x="1427812" y="686958"/>
                  </a:lnTo>
                  <a:lnTo>
                    <a:pt x="1414011" y="695783"/>
                  </a:lnTo>
                  <a:lnTo>
                    <a:pt x="1400211" y="704614"/>
                  </a:lnTo>
                  <a:lnTo>
                    <a:pt x="1386411" y="713452"/>
                  </a:lnTo>
                  <a:lnTo>
                    <a:pt x="1372610" y="722297"/>
                  </a:lnTo>
                  <a:lnTo>
                    <a:pt x="1358810" y="731149"/>
                  </a:lnTo>
                  <a:lnTo>
                    <a:pt x="1345009" y="740009"/>
                  </a:lnTo>
                  <a:lnTo>
                    <a:pt x="1331209" y="748877"/>
                  </a:lnTo>
                  <a:lnTo>
                    <a:pt x="1317409" y="757754"/>
                  </a:lnTo>
                  <a:lnTo>
                    <a:pt x="1303608" y="766639"/>
                  </a:lnTo>
                  <a:lnTo>
                    <a:pt x="1289808" y="775534"/>
                  </a:lnTo>
                  <a:lnTo>
                    <a:pt x="1276008" y="784440"/>
                  </a:lnTo>
                  <a:lnTo>
                    <a:pt x="1262207" y="793356"/>
                  </a:lnTo>
                  <a:lnTo>
                    <a:pt x="1248407" y="802283"/>
                  </a:lnTo>
                  <a:lnTo>
                    <a:pt x="1234606" y="811222"/>
                  </a:lnTo>
                  <a:lnTo>
                    <a:pt x="1220806" y="820175"/>
                  </a:lnTo>
                  <a:lnTo>
                    <a:pt x="1207006" y="829141"/>
                  </a:lnTo>
                  <a:lnTo>
                    <a:pt x="1193205" y="838123"/>
                  </a:lnTo>
                  <a:lnTo>
                    <a:pt x="1179405" y="847121"/>
                  </a:lnTo>
                  <a:lnTo>
                    <a:pt x="1165604" y="856137"/>
                  </a:lnTo>
                  <a:lnTo>
                    <a:pt x="1151804" y="865172"/>
                  </a:lnTo>
                  <a:lnTo>
                    <a:pt x="1138004" y="874228"/>
                  </a:lnTo>
                  <a:lnTo>
                    <a:pt x="1124203" y="883308"/>
                  </a:lnTo>
                  <a:lnTo>
                    <a:pt x="1110403" y="892413"/>
                  </a:lnTo>
                  <a:lnTo>
                    <a:pt x="1096602" y="901546"/>
                  </a:lnTo>
                  <a:lnTo>
                    <a:pt x="1082802" y="910711"/>
                  </a:lnTo>
                  <a:lnTo>
                    <a:pt x="1069002" y="919912"/>
                  </a:lnTo>
                  <a:lnTo>
                    <a:pt x="1055201" y="929152"/>
                  </a:lnTo>
                  <a:lnTo>
                    <a:pt x="1041401" y="938437"/>
                  </a:lnTo>
                  <a:lnTo>
                    <a:pt x="1027600" y="947772"/>
                  </a:lnTo>
                  <a:lnTo>
                    <a:pt x="1013800" y="957166"/>
                  </a:lnTo>
                  <a:lnTo>
                    <a:pt x="1000000" y="966627"/>
                  </a:lnTo>
                  <a:lnTo>
                    <a:pt x="986199" y="976167"/>
                  </a:lnTo>
                  <a:lnTo>
                    <a:pt x="972399" y="985801"/>
                  </a:lnTo>
                  <a:lnTo>
                    <a:pt x="958598" y="995547"/>
                  </a:lnTo>
                  <a:lnTo>
                    <a:pt x="944798" y="1005424"/>
                  </a:lnTo>
                  <a:lnTo>
                    <a:pt x="930998" y="1015456"/>
                  </a:lnTo>
                  <a:lnTo>
                    <a:pt x="917197" y="1025671"/>
                  </a:lnTo>
                  <a:lnTo>
                    <a:pt x="903397" y="1036100"/>
                  </a:lnTo>
                  <a:lnTo>
                    <a:pt x="889596" y="1046779"/>
                  </a:lnTo>
                  <a:lnTo>
                    <a:pt x="875796" y="1057751"/>
                  </a:lnTo>
                  <a:lnTo>
                    <a:pt x="861996" y="1069058"/>
                  </a:lnTo>
                  <a:lnTo>
                    <a:pt x="848195" y="1080749"/>
                  </a:lnTo>
                  <a:lnTo>
                    <a:pt x="834395" y="1092869"/>
                  </a:lnTo>
                  <a:lnTo>
                    <a:pt x="820594" y="1105457"/>
                  </a:lnTo>
                  <a:lnTo>
                    <a:pt x="806794" y="1118542"/>
                  </a:lnTo>
                  <a:lnTo>
                    <a:pt x="792994" y="1132139"/>
                  </a:lnTo>
                  <a:lnTo>
                    <a:pt x="779193" y="1146243"/>
                  </a:lnTo>
                  <a:lnTo>
                    <a:pt x="765393" y="1160837"/>
                  </a:lnTo>
                  <a:lnTo>
                    <a:pt x="751593" y="1175886"/>
                  </a:lnTo>
                  <a:lnTo>
                    <a:pt x="737792" y="1191351"/>
                  </a:lnTo>
                  <a:lnTo>
                    <a:pt x="723992" y="1207187"/>
                  </a:lnTo>
                  <a:lnTo>
                    <a:pt x="710191" y="1223350"/>
                  </a:lnTo>
                  <a:lnTo>
                    <a:pt x="696391" y="1239801"/>
                  </a:lnTo>
                  <a:lnTo>
                    <a:pt x="682591" y="1256502"/>
                  </a:lnTo>
                  <a:lnTo>
                    <a:pt x="668790" y="1273424"/>
                  </a:lnTo>
                  <a:lnTo>
                    <a:pt x="654990" y="1290539"/>
                  </a:lnTo>
                  <a:lnTo>
                    <a:pt x="641189" y="1307828"/>
                  </a:lnTo>
                  <a:lnTo>
                    <a:pt x="627389" y="1325271"/>
                  </a:lnTo>
                  <a:lnTo>
                    <a:pt x="613589" y="1342855"/>
                  </a:lnTo>
                  <a:lnTo>
                    <a:pt x="599788" y="1360567"/>
                  </a:lnTo>
                  <a:lnTo>
                    <a:pt x="585988" y="1378398"/>
                  </a:lnTo>
                  <a:lnTo>
                    <a:pt x="572187" y="1396341"/>
                  </a:lnTo>
                  <a:lnTo>
                    <a:pt x="558387" y="1414389"/>
                  </a:lnTo>
                  <a:lnTo>
                    <a:pt x="544587" y="1432539"/>
                  </a:lnTo>
                  <a:lnTo>
                    <a:pt x="530786" y="1450786"/>
                  </a:lnTo>
                  <a:lnTo>
                    <a:pt x="516986" y="1469127"/>
                  </a:lnTo>
                  <a:lnTo>
                    <a:pt x="503185" y="1487561"/>
                  </a:lnTo>
                  <a:lnTo>
                    <a:pt x="489385" y="1506086"/>
                  </a:lnTo>
                  <a:lnTo>
                    <a:pt x="475585" y="1524701"/>
                  </a:lnTo>
                  <a:lnTo>
                    <a:pt x="461784" y="1543406"/>
                  </a:lnTo>
                  <a:lnTo>
                    <a:pt x="447984" y="1562202"/>
                  </a:lnTo>
                  <a:lnTo>
                    <a:pt x="434183" y="1581088"/>
                  </a:lnTo>
                  <a:lnTo>
                    <a:pt x="420383" y="1600065"/>
                  </a:lnTo>
                  <a:lnTo>
                    <a:pt x="406583" y="1619134"/>
                  </a:lnTo>
                  <a:lnTo>
                    <a:pt x="392782" y="1638296"/>
                  </a:lnTo>
                  <a:lnTo>
                    <a:pt x="378982" y="1657554"/>
                  </a:lnTo>
                  <a:lnTo>
                    <a:pt x="365181" y="1676907"/>
                  </a:lnTo>
                  <a:lnTo>
                    <a:pt x="351381" y="1696359"/>
                  </a:lnTo>
                  <a:lnTo>
                    <a:pt x="337581" y="1715911"/>
                  </a:lnTo>
                  <a:lnTo>
                    <a:pt x="323780" y="1735565"/>
                  </a:lnTo>
                  <a:lnTo>
                    <a:pt x="309980" y="1755323"/>
                  </a:lnTo>
                  <a:lnTo>
                    <a:pt x="303456" y="1764714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467152" y="4321880"/>
              <a:ext cx="1648618" cy="1764714"/>
            </a:xfrm>
            <a:custGeom>
              <a:avLst/>
              <a:pathLst>
                <a:path w="1648618" h="1764714">
                  <a:moveTo>
                    <a:pt x="0" y="1764714"/>
                  </a:moveTo>
                  <a:lnTo>
                    <a:pt x="6371" y="1757713"/>
                  </a:lnTo>
                  <a:lnTo>
                    <a:pt x="20172" y="1742672"/>
                  </a:lnTo>
                  <a:lnTo>
                    <a:pt x="33972" y="1727756"/>
                  </a:lnTo>
                  <a:lnTo>
                    <a:pt x="47772" y="1712963"/>
                  </a:lnTo>
                  <a:lnTo>
                    <a:pt x="61573" y="1698294"/>
                  </a:lnTo>
                  <a:lnTo>
                    <a:pt x="75373" y="1683750"/>
                  </a:lnTo>
                  <a:lnTo>
                    <a:pt x="89174" y="1669330"/>
                  </a:lnTo>
                  <a:lnTo>
                    <a:pt x="102974" y="1655035"/>
                  </a:lnTo>
                  <a:lnTo>
                    <a:pt x="116774" y="1640863"/>
                  </a:lnTo>
                  <a:lnTo>
                    <a:pt x="130575" y="1626815"/>
                  </a:lnTo>
                  <a:lnTo>
                    <a:pt x="144375" y="1612891"/>
                  </a:lnTo>
                  <a:lnTo>
                    <a:pt x="158176" y="1599090"/>
                  </a:lnTo>
                  <a:lnTo>
                    <a:pt x="171976" y="1585411"/>
                  </a:lnTo>
                  <a:lnTo>
                    <a:pt x="185776" y="1571855"/>
                  </a:lnTo>
                  <a:lnTo>
                    <a:pt x="199577" y="1558420"/>
                  </a:lnTo>
                  <a:lnTo>
                    <a:pt x="213377" y="1545105"/>
                  </a:lnTo>
                  <a:lnTo>
                    <a:pt x="227178" y="1531911"/>
                  </a:lnTo>
                  <a:lnTo>
                    <a:pt x="240978" y="1518835"/>
                  </a:lnTo>
                  <a:lnTo>
                    <a:pt x="254778" y="1505877"/>
                  </a:lnTo>
                  <a:lnTo>
                    <a:pt x="268579" y="1493036"/>
                  </a:lnTo>
                  <a:lnTo>
                    <a:pt x="282379" y="1480310"/>
                  </a:lnTo>
                  <a:lnTo>
                    <a:pt x="296180" y="1467698"/>
                  </a:lnTo>
                  <a:lnTo>
                    <a:pt x="309980" y="1455199"/>
                  </a:lnTo>
                  <a:lnTo>
                    <a:pt x="323780" y="1442810"/>
                  </a:lnTo>
                  <a:lnTo>
                    <a:pt x="337581" y="1430531"/>
                  </a:lnTo>
                  <a:lnTo>
                    <a:pt x="351381" y="1418359"/>
                  </a:lnTo>
                  <a:lnTo>
                    <a:pt x="365181" y="1406293"/>
                  </a:lnTo>
                  <a:lnTo>
                    <a:pt x="378982" y="1394329"/>
                  </a:lnTo>
                  <a:lnTo>
                    <a:pt x="392782" y="1382467"/>
                  </a:lnTo>
                  <a:lnTo>
                    <a:pt x="406583" y="1370703"/>
                  </a:lnTo>
                  <a:lnTo>
                    <a:pt x="420383" y="1359035"/>
                  </a:lnTo>
                  <a:lnTo>
                    <a:pt x="434183" y="1347459"/>
                  </a:lnTo>
                  <a:lnTo>
                    <a:pt x="447984" y="1335974"/>
                  </a:lnTo>
                  <a:lnTo>
                    <a:pt x="461784" y="1324574"/>
                  </a:lnTo>
                  <a:lnTo>
                    <a:pt x="475585" y="1313258"/>
                  </a:lnTo>
                  <a:lnTo>
                    <a:pt x="489385" y="1302020"/>
                  </a:lnTo>
                  <a:lnTo>
                    <a:pt x="503185" y="1290856"/>
                  </a:lnTo>
                  <a:lnTo>
                    <a:pt x="516986" y="1279761"/>
                  </a:lnTo>
                  <a:lnTo>
                    <a:pt x="530786" y="1268731"/>
                  </a:lnTo>
                  <a:lnTo>
                    <a:pt x="544587" y="1257758"/>
                  </a:lnTo>
                  <a:lnTo>
                    <a:pt x="558387" y="1246837"/>
                  </a:lnTo>
                  <a:lnTo>
                    <a:pt x="572187" y="1235959"/>
                  </a:lnTo>
                  <a:lnTo>
                    <a:pt x="585988" y="1225115"/>
                  </a:lnTo>
                  <a:lnTo>
                    <a:pt x="599788" y="1214296"/>
                  </a:lnTo>
                  <a:lnTo>
                    <a:pt x="613589" y="1203490"/>
                  </a:lnTo>
                  <a:lnTo>
                    <a:pt x="627389" y="1192684"/>
                  </a:lnTo>
                  <a:lnTo>
                    <a:pt x="641189" y="1181861"/>
                  </a:lnTo>
                  <a:lnTo>
                    <a:pt x="654990" y="1171003"/>
                  </a:lnTo>
                  <a:lnTo>
                    <a:pt x="668790" y="1160089"/>
                  </a:lnTo>
                  <a:lnTo>
                    <a:pt x="682591" y="1149092"/>
                  </a:lnTo>
                  <a:lnTo>
                    <a:pt x="696391" y="1137983"/>
                  </a:lnTo>
                  <a:lnTo>
                    <a:pt x="710191" y="1126726"/>
                  </a:lnTo>
                  <a:lnTo>
                    <a:pt x="723992" y="1115281"/>
                  </a:lnTo>
                  <a:lnTo>
                    <a:pt x="737792" y="1103605"/>
                  </a:lnTo>
                  <a:lnTo>
                    <a:pt x="751593" y="1091648"/>
                  </a:lnTo>
                  <a:lnTo>
                    <a:pt x="765393" y="1079363"/>
                  </a:lnTo>
                  <a:lnTo>
                    <a:pt x="779193" y="1066706"/>
                  </a:lnTo>
                  <a:lnTo>
                    <a:pt x="792994" y="1053638"/>
                  </a:lnTo>
                  <a:lnTo>
                    <a:pt x="806794" y="1040137"/>
                  </a:lnTo>
                  <a:lnTo>
                    <a:pt x="820594" y="1026195"/>
                  </a:lnTo>
                  <a:lnTo>
                    <a:pt x="834395" y="1011822"/>
                  </a:lnTo>
                  <a:lnTo>
                    <a:pt x="848195" y="997043"/>
                  </a:lnTo>
                  <a:lnTo>
                    <a:pt x="861996" y="981893"/>
                  </a:lnTo>
                  <a:lnTo>
                    <a:pt x="875796" y="966414"/>
                  </a:lnTo>
                  <a:lnTo>
                    <a:pt x="889596" y="950648"/>
                  </a:lnTo>
                  <a:lnTo>
                    <a:pt x="903397" y="934635"/>
                  </a:lnTo>
                  <a:lnTo>
                    <a:pt x="917197" y="918413"/>
                  </a:lnTo>
                  <a:lnTo>
                    <a:pt x="930998" y="902014"/>
                  </a:lnTo>
                  <a:lnTo>
                    <a:pt x="944798" y="885464"/>
                  </a:lnTo>
                  <a:lnTo>
                    <a:pt x="958598" y="868788"/>
                  </a:lnTo>
                  <a:lnTo>
                    <a:pt x="972399" y="852005"/>
                  </a:lnTo>
                  <a:lnTo>
                    <a:pt x="986199" y="835129"/>
                  </a:lnTo>
                  <a:lnTo>
                    <a:pt x="1000000" y="818175"/>
                  </a:lnTo>
                  <a:lnTo>
                    <a:pt x="1013800" y="801152"/>
                  </a:lnTo>
                  <a:lnTo>
                    <a:pt x="1027600" y="784069"/>
                  </a:lnTo>
                  <a:lnTo>
                    <a:pt x="1041401" y="766935"/>
                  </a:lnTo>
                  <a:lnTo>
                    <a:pt x="1055201" y="749757"/>
                  </a:lnTo>
                  <a:lnTo>
                    <a:pt x="1069002" y="732540"/>
                  </a:lnTo>
                  <a:lnTo>
                    <a:pt x="1082802" y="715290"/>
                  </a:lnTo>
                  <a:lnTo>
                    <a:pt x="1096602" y="698011"/>
                  </a:lnTo>
                  <a:lnTo>
                    <a:pt x="1110403" y="680707"/>
                  </a:lnTo>
                  <a:lnTo>
                    <a:pt x="1124203" y="663380"/>
                  </a:lnTo>
                  <a:lnTo>
                    <a:pt x="1138004" y="646034"/>
                  </a:lnTo>
                  <a:lnTo>
                    <a:pt x="1151804" y="628671"/>
                  </a:lnTo>
                  <a:lnTo>
                    <a:pt x="1165604" y="611293"/>
                  </a:lnTo>
                  <a:lnTo>
                    <a:pt x="1179405" y="593901"/>
                  </a:lnTo>
                  <a:lnTo>
                    <a:pt x="1193205" y="576498"/>
                  </a:lnTo>
                  <a:lnTo>
                    <a:pt x="1207006" y="559084"/>
                  </a:lnTo>
                  <a:lnTo>
                    <a:pt x="1220806" y="541661"/>
                  </a:lnTo>
                  <a:lnTo>
                    <a:pt x="1234606" y="524230"/>
                  </a:lnTo>
                  <a:lnTo>
                    <a:pt x="1248407" y="506791"/>
                  </a:lnTo>
                  <a:lnTo>
                    <a:pt x="1262207" y="489346"/>
                  </a:lnTo>
                  <a:lnTo>
                    <a:pt x="1276008" y="471895"/>
                  </a:lnTo>
                  <a:lnTo>
                    <a:pt x="1289808" y="454440"/>
                  </a:lnTo>
                  <a:lnTo>
                    <a:pt x="1303608" y="436980"/>
                  </a:lnTo>
                  <a:lnTo>
                    <a:pt x="1317409" y="419516"/>
                  </a:lnTo>
                  <a:lnTo>
                    <a:pt x="1331209" y="402048"/>
                  </a:lnTo>
                  <a:lnTo>
                    <a:pt x="1345009" y="384578"/>
                  </a:lnTo>
                  <a:lnTo>
                    <a:pt x="1358810" y="367105"/>
                  </a:lnTo>
                  <a:lnTo>
                    <a:pt x="1372610" y="349630"/>
                  </a:lnTo>
                  <a:lnTo>
                    <a:pt x="1386411" y="332153"/>
                  </a:lnTo>
                  <a:lnTo>
                    <a:pt x="1400211" y="314674"/>
                  </a:lnTo>
                  <a:lnTo>
                    <a:pt x="1414011" y="297194"/>
                  </a:lnTo>
                  <a:lnTo>
                    <a:pt x="1427812" y="279713"/>
                  </a:lnTo>
                  <a:lnTo>
                    <a:pt x="1441612" y="262230"/>
                  </a:lnTo>
                  <a:lnTo>
                    <a:pt x="1455413" y="244748"/>
                  </a:lnTo>
                  <a:lnTo>
                    <a:pt x="1469213" y="227264"/>
                  </a:lnTo>
                  <a:lnTo>
                    <a:pt x="1483013" y="209781"/>
                  </a:lnTo>
                  <a:lnTo>
                    <a:pt x="1496814" y="192297"/>
                  </a:lnTo>
                  <a:lnTo>
                    <a:pt x="1510614" y="174813"/>
                  </a:lnTo>
                  <a:lnTo>
                    <a:pt x="1524415" y="157330"/>
                  </a:lnTo>
                  <a:lnTo>
                    <a:pt x="1538215" y="139846"/>
                  </a:lnTo>
                  <a:lnTo>
                    <a:pt x="1552015" y="122363"/>
                  </a:lnTo>
                  <a:lnTo>
                    <a:pt x="1565816" y="104880"/>
                  </a:lnTo>
                  <a:lnTo>
                    <a:pt x="1579616" y="87398"/>
                  </a:lnTo>
                  <a:lnTo>
                    <a:pt x="1593417" y="69917"/>
                  </a:lnTo>
                  <a:lnTo>
                    <a:pt x="1607217" y="52436"/>
                  </a:lnTo>
                  <a:lnTo>
                    <a:pt x="1621017" y="34956"/>
                  </a:lnTo>
                  <a:lnTo>
                    <a:pt x="1634818" y="17478"/>
                  </a:lnTo>
                  <a:lnTo>
                    <a:pt x="1648618" y="0"/>
                  </a:lnTo>
                  <a:lnTo>
                    <a:pt x="16486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770608" y="4868369"/>
              <a:ext cx="1345162" cy="1218226"/>
            </a:xfrm>
            <a:custGeom>
              <a:avLst/>
              <a:pathLst>
                <a:path w="1345162" h="1218226">
                  <a:moveTo>
                    <a:pt x="1345162" y="0"/>
                  </a:moveTo>
                  <a:lnTo>
                    <a:pt x="1345162" y="0"/>
                  </a:lnTo>
                  <a:lnTo>
                    <a:pt x="1331361" y="8745"/>
                  </a:lnTo>
                  <a:lnTo>
                    <a:pt x="1317561" y="17494"/>
                  </a:lnTo>
                  <a:lnTo>
                    <a:pt x="1303760" y="26247"/>
                  </a:lnTo>
                  <a:lnTo>
                    <a:pt x="1289960" y="35005"/>
                  </a:lnTo>
                  <a:lnTo>
                    <a:pt x="1276160" y="43766"/>
                  </a:lnTo>
                  <a:lnTo>
                    <a:pt x="1262359" y="52533"/>
                  </a:lnTo>
                  <a:lnTo>
                    <a:pt x="1248559" y="61304"/>
                  </a:lnTo>
                  <a:lnTo>
                    <a:pt x="1234758" y="70079"/>
                  </a:lnTo>
                  <a:lnTo>
                    <a:pt x="1220958" y="78860"/>
                  </a:lnTo>
                  <a:lnTo>
                    <a:pt x="1207158" y="87645"/>
                  </a:lnTo>
                  <a:lnTo>
                    <a:pt x="1193357" y="96435"/>
                  </a:lnTo>
                  <a:lnTo>
                    <a:pt x="1179557" y="105231"/>
                  </a:lnTo>
                  <a:lnTo>
                    <a:pt x="1165756" y="114032"/>
                  </a:lnTo>
                  <a:lnTo>
                    <a:pt x="1151956" y="122839"/>
                  </a:lnTo>
                  <a:lnTo>
                    <a:pt x="1138156" y="131651"/>
                  </a:lnTo>
                  <a:lnTo>
                    <a:pt x="1124355" y="140469"/>
                  </a:lnTo>
                  <a:lnTo>
                    <a:pt x="1110555" y="149294"/>
                  </a:lnTo>
                  <a:lnTo>
                    <a:pt x="1096755" y="158125"/>
                  </a:lnTo>
                  <a:lnTo>
                    <a:pt x="1082954" y="166963"/>
                  </a:lnTo>
                  <a:lnTo>
                    <a:pt x="1069154" y="175808"/>
                  </a:lnTo>
                  <a:lnTo>
                    <a:pt x="1055353" y="184660"/>
                  </a:lnTo>
                  <a:lnTo>
                    <a:pt x="1041553" y="193520"/>
                  </a:lnTo>
                  <a:lnTo>
                    <a:pt x="1027753" y="202389"/>
                  </a:lnTo>
                  <a:lnTo>
                    <a:pt x="1013952" y="211265"/>
                  </a:lnTo>
                  <a:lnTo>
                    <a:pt x="1000152" y="220151"/>
                  </a:lnTo>
                  <a:lnTo>
                    <a:pt x="986351" y="229046"/>
                  </a:lnTo>
                  <a:lnTo>
                    <a:pt x="972551" y="237951"/>
                  </a:lnTo>
                  <a:lnTo>
                    <a:pt x="958751" y="246867"/>
                  </a:lnTo>
                  <a:lnTo>
                    <a:pt x="944950" y="255794"/>
                  </a:lnTo>
                  <a:lnTo>
                    <a:pt x="931150" y="264734"/>
                  </a:lnTo>
                  <a:lnTo>
                    <a:pt x="917349" y="273686"/>
                  </a:lnTo>
                  <a:lnTo>
                    <a:pt x="903549" y="282653"/>
                  </a:lnTo>
                  <a:lnTo>
                    <a:pt x="889749" y="291635"/>
                  </a:lnTo>
                  <a:lnTo>
                    <a:pt x="875948" y="300633"/>
                  </a:lnTo>
                  <a:lnTo>
                    <a:pt x="862148" y="309648"/>
                  </a:lnTo>
                  <a:lnTo>
                    <a:pt x="848347" y="318684"/>
                  </a:lnTo>
                  <a:lnTo>
                    <a:pt x="834547" y="327740"/>
                  </a:lnTo>
                  <a:lnTo>
                    <a:pt x="820747" y="336819"/>
                  </a:lnTo>
                  <a:lnTo>
                    <a:pt x="806946" y="345924"/>
                  </a:lnTo>
                  <a:lnTo>
                    <a:pt x="793146" y="355058"/>
                  </a:lnTo>
                  <a:lnTo>
                    <a:pt x="779345" y="364223"/>
                  </a:lnTo>
                  <a:lnTo>
                    <a:pt x="765545" y="373423"/>
                  </a:lnTo>
                  <a:lnTo>
                    <a:pt x="751745" y="382663"/>
                  </a:lnTo>
                  <a:lnTo>
                    <a:pt x="737944" y="391948"/>
                  </a:lnTo>
                  <a:lnTo>
                    <a:pt x="724144" y="401284"/>
                  </a:lnTo>
                  <a:lnTo>
                    <a:pt x="710343" y="410678"/>
                  </a:lnTo>
                  <a:lnTo>
                    <a:pt x="696543" y="420138"/>
                  </a:lnTo>
                  <a:lnTo>
                    <a:pt x="682743" y="429678"/>
                  </a:lnTo>
                  <a:lnTo>
                    <a:pt x="668942" y="439313"/>
                  </a:lnTo>
                  <a:lnTo>
                    <a:pt x="655142" y="449058"/>
                  </a:lnTo>
                  <a:lnTo>
                    <a:pt x="641341" y="458936"/>
                  </a:lnTo>
                  <a:lnTo>
                    <a:pt x="627541" y="468968"/>
                  </a:lnTo>
                  <a:lnTo>
                    <a:pt x="613741" y="479183"/>
                  </a:lnTo>
                  <a:lnTo>
                    <a:pt x="599940" y="489612"/>
                  </a:lnTo>
                  <a:lnTo>
                    <a:pt x="586140" y="500291"/>
                  </a:lnTo>
                  <a:lnTo>
                    <a:pt x="572340" y="511262"/>
                  </a:lnTo>
                  <a:lnTo>
                    <a:pt x="558539" y="522570"/>
                  </a:lnTo>
                  <a:lnTo>
                    <a:pt x="544739" y="534261"/>
                  </a:lnTo>
                  <a:lnTo>
                    <a:pt x="530938" y="546380"/>
                  </a:lnTo>
                  <a:lnTo>
                    <a:pt x="517138" y="558968"/>
                  </a:lnTo>
                  <a:lnTo>
                    <a:pt x="503338" y="572054"/>
                  </a:lnTo>
                  <a:lnTo>
                    <a:pt x="489537" y="585650"/>
                  </a:lnTo>
                  <a:lnTo>
                    <a:pt x="475737" y="599755"/>
                  </a:lnTo>
                  <a:lnTo>
                    <a:pt x="461936" y="614348"/>
                  </a:lnTo>
                  <a:lnTo>
                    <a:pt x="448136" y="629398"/>
                  </a:lnTo>
                  <a:lnTo>
                    <a:pt x="434336" y="644862"/>
                  </a:lnTo>
                  <a:lnTo>
                    <a:pt x="420535" y="660698"/>
                  </a:lnTo>
                  <a:lnTo>
                    <a:pt x="406735" y="676862"/>
                  </a:lnTo>
                  <a:lnTo>
                    <a:pt x="392934" y="693312"/>
                  </a:lnTo>
                  <a:lnTo>
                    <a:pt x="379134" y="710014"/>
                  </a:lnTo>
                  <a:lnTo>
                    <a:pt x="365334" y="726935"/>
                  </a:lnTo>
                  <a:lnTo>
                    <a:pt x="351533" y="744051"/>
                  </a:lnTo>
                  <a:lnTo>
                    <a:pt x="337733" y="761339"/>
                  </a:lnTo>
                  <a:lnTo>
                    <a:pt x="323932" y="778783"/>
                  </a:lnTo>
                  <a:lnTo>
                    <a:pt x="310132" y="796366"/>
                  </a:lnTo>
                  <a:lnTo>
                    <a:pt x="296332" y="814078"/>
                  </a:lnTo>
                  <a:lnTo>
                    <a:pt x="282531" y="831910"/>
                  </a:lnTo>
                  <a:lnTo>
                    <a:pt x="268731" y="849853"/>
                  </a:lnTo>
                  <a:lnTo>
                    <a:pt x="254930" y="867901"/>
                  </a:lnTo>
                  <a:lnTo>
                    <a:pt x="241130" y="886050"/>
                  </a:lnTo>
                  <a:lnTo>
                    <a:pt x="227330" y="904297"/>
                  </a:lnTo>
                  <a:lnTo>
                    <a:pt x="213529" y="922638"/>
                  </a:lnTo>
                  <a:lnTo>
                    <a:pt x="199729" y="941072"/>
                  </a:lnTo>
                  <a:lnTo>
                    <a:pt x="185928" y="959597"/>
                  </a:lnTo>
                  <a:lnTo>
                    <a:pt x="172128" y="978213"/>
                  </a:lnTo>
                  <a:lnTo>
                    <a:pt x="158328" y="996918"/>
                  </a:lnTo>
                  <a:lnTo>
                    <a:pt x="144527" y="1015713"/>
                  </a:lnTo>
                  <a:lnTo>
                    <a:pt x="130727" y="1034599"/>
                  </a:lnTo>
                  <a:lnTo>
                    <a:pt x="116927" y="1053576"/>
                  </a:lnTo>
                  <a:lnTo>
                    <a:pt x="103126" y="1072646"/>
                  </a:lnTo>
                  <a:lnTo>
                    <a:pt x="89326" y="1091808"/>
                  </a:lnTo>
                  <a:lnTo>
                    <a:pt x="75525" y="1111065"/>
                  </a:lnTo>
                  <a:lnTo>
                    <a:pt x="61725" y="1130419"/>
                  </a:lnTo>
                  <a:lnTo>
                    <a:pt x="47925" y="1149870"/>
                  </a:lnTo>
                  <a:lnTo>
                    <a:pt x="34124" y="1169422"/>
                  </a:lnTo>
                  <a:lnTo>
                    <a:pt x="20324" y="1189076"/>
                  </a:lnTo>
                  <a:lnTo>
                    <a:pt x="6523" y="1208835"/>
                  </a:lnTo>
                  <a:lnTo>
                    <a:pt x="0" y="12182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154912" y="4116643"/>
              <a:ext cx="1960858" cy="1969952"/>
            </a:xfrm>
            <a:custGeom>
              <a:avLst/>
              <a:pathLst>
                <a:path w="1960858" h="1969952">
                  <a:moveTo>
                    <a:pt x="0" y="1969952"/>
                  </a:moveTo>
                  <a:lnTo>
                    <a:pt x="1202" y="1967746"/>
                  </a:lnTo>
                  <a:lnTo>
                    <a:pt x="15003" y="1942696"/>
                  </a:lnTo>
                  <a:lnTo>
                    <a:pt x="28803" y="1917903"/>
                  </a:lnTo>
                  <a:lnTo>
                    <a:pt x="42603" y="1893365"/>
                  </a:lnTo>
                  <a:lnTo>
                    <a:pt x="56404" y="1869084"/>
                  </a:lnTo>
                  <a:lnTo>
                    <a:pt x="70204" y="1845058"/>
                  </a:lnTo>
                  <a:lnTo>
                    <a:pt x="84005" y="1821289"/>
                  </a:lnTo>
                  <a:lnTo>
                    <a:pt x="97805" y="1797776"/>
                  </a:lnTo>
                  <a:lnTo>
                    <a:pt x="111605" y="1774518"/>
                  </a:lnTo>
                  <a:lnTo>
                    <a:pt x="125406" y="1751517"/>
                  </a:lnTo>
                  <a:lnTo>
                    <a:pt x="139206" y="1728772"/>
                  </a:lnTo>
                  <a:lnTo>
                    <a:pt x="153007" y="1706282"/>
                  </a:lnTo>
                  <a:lnTo>
                    <a:pt x="166807" y="1684049"/>
                  </a:lnTo>
                  <a:lnTo>
                    <a:pt x="180607" y="1662072"/>
                  </a:lnTo>
                  <a:lnTo>
                    <a:pt x="194408" y="1640351"/>
                  </a:lnTo>
                  <a:lnTo>
                    <a:pt x="208208" y="1618885"/>
                  </a:lnTo>
                  <a:lnTo>
                    <a:pt x="222009" y="1597676"/>
                  </a:lnTo>
                  <a:lnTo>
                    <a:pt x="235809" y="1576724"/>
                  </a:lnTo>
                  <a:lnTo>
                    <a:pt x="249609" y="1556027"/>
                  </a:lnTo>
                  <a:lnTo>
                    <a:pt x="263410" y="1535587"/>
                  </a:lnTo>
                  <a:lnTo>
                    <a:pt x="277210" y="1515403"/>
                  </a:lnTo>
                  <a:lnTo>
                    <a:pt x="291011" y="1495476"/>
                  </a:lnTo>
                  <a:lnTo>
                    <a:pt x="304811" y="1475801"/>
                  </a:lnTo>
                  <a:lnTo>
                    <a:pt x="318611" y="1456375"/>
                  </a:lnTo>
                  <a:lnTo>
                    <a:pt x="332412" y="1437193"/>
                  </a:lnTo>
                  <a:lnTo>
                    <a:pt x="346212" y="1418253"/>
                  </a:lnTo>
                  <a:lnTo>
                    <a:pt x="360012" y="1399550"/>
                  </a:lnTo>
                  <a:lnTo>
                    <a:pt x="373813" y="1381081"/>
                  </a:lnTo>
                  <a:lnTo>
                    <a:pt x="387613" y="1362841"/>
                  </a:lnTo>
                  <a:lnTo>
                    <a:pt x="401414" y="1344827"/>
                  </a:lnTo>
                  <a:lnTo>
                    <a:pt x="415214" y="1327036"/>
                  </a:lnTo>
                  <a:lnTo>
                    <a:pt x="429014" y="1309464"/>
                  </a:lnTo>
                  <a:lnTo>
                    <a:pt x="442815" y="1292106"/>
                  </a:lnTo>
                  <a:lnTo>
                    <a:pt x="456615" y="1274960"/>
                  </a:lnTo>
                  <a:lnTo>
                    <a:pt x="470416" y="1258021"/>
                  </a:lnTo>
                  <a:lnTo>
                    <a:pt x="484216" y="1241287"/>
                  </a:lnTo>
                  <a:lnTo>
                    <a:pt x="498016" y="1224753"/>
                  </a:lnTo>
                  <a:lnTo>
                    <a:pt x="511817" y="1208417"/>
                  </a:lnTo>
                  <a:lnTo>
                    <a:pt x="525617" y="1192274"/>
                  </a:lnTo>
                  <a:lnTo>
                    <a:pt x="539418" y="1176321"/>
                  </a:lnTo>
                  <a:lnTo>
                    <a:pt x="553218" y="1160554"/>
                  </a:lnTo>
                  <a:lnTo>
                    <a:pt x="567018" y="1144971"/>
                  </a:lnTo>
                  <a:lnTo>
                    <a:pt x="580819" y="1129567"/>
                  </a:lnTo>
                  <a:lnTo>
                    <a:pt x="594619" y="1114339"/>
                  </a:lnTo>
                  <a:lnTo>
                    <a:pt x="608420" y="1099284"/>
                  </a:lnTo>
                  <a:lnTo>
                    <a:pt x="622220" y="1084398"/>
                  </a:lnTo>
                  <a:lnTo>
                    <a:pt x="636020" y="1069678"/>
                  </a:lnTo>
                  <a:lnTo>
                    <a:pt x="649821" y="1055121"/>
                  </a:lnTo>
                  <a:lnTo>
                    <a:pt x="663621" y="1040722"/>
                  </a:lnTo>
                  <a:lnTo>
                    <a:pt x="677422" y="1026479"/>
                  </a:lnTo>
                  <a:lnTo>
                    <a:pt x="691222" y="1012388"/>
                  </a:lnTo>
                  <a:lnTo>
                    <a:pt x="705022" y="998447"/>
                  </a:lnTo>
                  <a:lnTo>
                    <a:pt x="718823" y="984651"/>
                  </a:lnTo>
                  <a:lnTo>
                    <a:pt x="732623" y="970997"/>
                  </a:lnTo>
                  <a:lnTo>
                    <a:pt x="746424" y="957482"/>
                  </a:lnTo>
                  <a:lnTo>
                    <a:pt x="760224" y="944103"/>
                  </a:lnTo>
                  <a:lnTo>
                    <a:pt x="774024" y="930856"/>
                  </a:lnTo>
                  <a:lnTo>
                    <a:pt x="787825" y="917738"/>
                  </a:lnTo>
                  <a:lnTo>
                    <a:pt x="801625" y="904747"/>
                  </a:lnTo>
                  <a:lnTo>
                    <a:pt x="815425" y="891877"/>
                  </a:lnTo>
                  <a:lnTo>
                    <a:pt x="829226" y="879127"/>
                  </a:lnTo>
                  <a:lnTo>
                    <a:pt x="843026" y="866493"/>
                  </a:lnTo>
                  <a:lnTo>
                    <a:pt x="856827" y="853972"/>
                  </a:lnTo>
                  <a:lnTo>
                    <a:pt x="870627" y="841561"/>
                  </a:lnTo>
                  <a:lnTo>
                    <a:pt x="884427" y="829256"/>
                  </a:lnTo>
                  <a:lnTo>
                    <a:pt x="898228" y="817054"/>
                  </a:lnTo>
                  <a:lnTo>
                    <a:pt x="912028" y="804952"/>
                  </a:lnTo>
                  <a:lnTo>
                    <a:pt x="925829" y="792947"/>
                  </a:lnTo>
                  <a:lnTo>
                    <a:pt x="939629" y="781035"/>
                  </a:lnTo>
                  <a:lnTo>
                    <a:pt x="953429" y="769214"/>
                  </a:lnTo>
                  <a:lnTo>
                    <a:pt x="967230" y="757480"/>
                  </a:lnTo>
                  <a:lnTo>
                    <a:pt x="981030" y="745831"/>
                  </a:lnTo>
                  <a:lnTo>
                    <a:pt x="994831" y="734262"/>
                  </a:lnTo>
                  <a:lnTo>
                    <a:pt x="1008631" y="722771"/>
                  </a:lnTo>
                  <a:lnTo>
                    <a:pt x="1022431" y="711355"/>
                  </a:lnTo>
                  <a:lnTo>
                    <a:pt x="1036232" y="700011"/>
                  </a:lnTo>
                  <a:lnTo>
                    <a:pt x="1050032" y="688734"/>
                  </a:lnTo>
                  <a:lnTo>
                    <a:pt x="1063833" y="677524"/>
                  </a:lnTo>
                  <a:lnTo>
                    <a:pt x="1077633" y="666375"/>
                  </a:lnTo>
                  <a:lnTo>
                    <a:pt x="1091433" y="655286"/>
                  </a:lnTo>
                  <a:lnTo>
                    <a:pt x="1105234" y="644253"/>
                  </a:lnTo>
                  <a:lnTo>
                    <a:pt x="1119034" y="633272"/>
                  </a:lnTo>
                  <a:lnTo>
                    <a:pt x="1132835" y="622342"/>
                  </a:lnTo>
                  <a:lnTo>
                    <a:pt x="1146635" y="611458"/>
                  </a:lnTo>
                  <a:lnTo>
                    <a:pt x="1160435" y="600618"/>
                  </a:lnTo>
                  <a:lnTo>
                    <a:pt x="1174236" y="589819"/>
                  </a:lnTo>
                  <a:lnTo>
                    <a:pt x="1188036" y="579058"/>
                  </a:lnTo>
                  <a:lnTo>
                    <a:pt x="1201837" y="568331"/>
                  </a:lnTo>
                  <a:lnTo>
                    <a:pt x="1215637" y="557636"/>
                  </a:lnTo>
                  <a:lnTo>
                    <a:pt x="1229437" y="546969"/>
                  </a:lnTo>
                  <a:lnTo>
                    <a:pt x="1243238" y="536328"/>
                  </a:lnTo>
                  <a:lnTo>
                    <a:pt x="1257038" y="525709"/>
                  </a:lnTo>
                  <a:lnTo>
                    <a:pt x="1270839" y="515110"/>
                  </a:lnTo>
                  <a:lnTo>
                    <a:pt x="1284639" y="504527"/>
                  </a:lnTo>
                  <a:lnTo>
                    <a:pt x="1298439" y="493958"/>
                  </a:lnTo>
                  <a:lnTo>
                    <a:pt x="1312240" y="483399"/>
                  </a:lnTo>
                  <a:lnTo>
                    <a:pt x="1326040" y="472848"/>
                  </a:lnTo>
                  <a:lnTo>
                    <a:pt x="1339840" y="462302"/>
                  </a:lnTo>
                  <a:lnTo>
                    <a:pt x="1353641" y="451761"/>
                  </a:lnTo>
                  <a:lnTo>
                    <a:pt x="1367441" y="441225"/>
                  </a:lnTo>
                  <a:lnTo>
                    <a:pt x="1381242" y="430693"/>
                  </a:lnTo>
                  <a:lnTo>
                    <a:pt x="1395042" y="420167"/>
                  </a:lnTo>
                  <a:lnTo>
                    <a:pt x="1408842" y="409647"/>
                  </a:lnTo>
                  <a:lnTo>
                    <a:pt x="1422643" y="399132"/>
                  </a:lnTo>
                  <a:lnTo>
                    <a:pt x="1436443" y="388623"/>
                  </a:lnTo>
                  <a:lnTo>
                    <a:pt x="1450244" y="378120"/>
                  </a:lnTo>
                  <a:lnTo>
                    <a:pt x="1464044" y="367624"/>
                  </a:lnTo>
                  <a:lnTo>
                    <a:pt x="1477844" y="357135"/>
                  </a:lnTo>
                  <a:lnTo>
                    <a:pt x="1491645" y="346653"/>
                  </a:lnTo>
                  <a:lnTo>
                    <a:pt x="1505445" y="336178"/>
                  </a:lnTo>
                  <a:lnTo>
                    <a:pt x="1519246" y="325711"/>
                  </a:lnTo>
                  <a:lnTo>
                    <a:pt x="1533046" y="315253"/>
                  </a:lnTo>
                  <a:lnTo>
                    <a:pt x="1546846" y="304803"/>
                  </a:lnTo>
                  <a:lnTo>
                    <a:pt x="1560647" y="294363"/>
                  </a:lnTo>
                  <a:lnTo>
                    <a:pt x="1574447" y="283933"/>
                  </a:lnTo>
                  <a:lnTo>
                    <a:pt x="1588248" y="273513"/>
                  </a:lnTo>
                  <a:lnTo>
                    <a:pt x="1602048" y="263105"/>
                  </a:lnTo>
                  <a:lnTo>
                    <a:pt x="1615848" y="252708"/>
                  </a:lnTo>
                  <a:lnTo>
                    <a:pt x="1629649" y="242324"/>
                  </a:lnTo>
                  <a:lnTo>
                    <a:pt x="1643449" y="231954"/>
                  </a:lnTo>
                  <a:lnTo>
                    <a:pt x="1657250" y="221598"/>
                  </a:lnTo>
                  <a:lnTo>
                    <a:pt x="1671050" y="211256"/>
                  </a:lnTo>
                  <a:lnTo>
                    <a:pt x="1684850" y="200931"/>
                  </a:lnTo>
                  <a:lnTo>
                    <a:pt x="1698651" y="190623"/>
                  </a:lnTo>
                  <a:lnTo>
                    <a:pt x="1712451" y="180333"/>
                  </a:lnTo>
                  <a:lnTo>
                    <a:pt x="1726252" y="170063"/>
                  </a:lnTo>
                  <a:lnTo>
                    <a:pt x="1740052" y="159813"/>
                  </a:lnTo>
                  <a:lnTo>
                    <a:pt x="1753852" y="149585"/>
                  </a:lnTo>
                  <a:lnTo>
                    <a:pt x="1767653" y="139380"/>
                  </a:lnTo>
                  <a:lnTo>
                    <a:pt x="1781453" y="129201"/>
                  </a:lnTo>
                  <a:lnTo>
                    <a:pt x="1795253" y="119048"/>
                  </a:lnTo>
                  <a:lnTo>
                    <a:pt x="1809054" y="108922"/>
                  </a:lnTo>
                  <a:lnTo>
                    <a:pt x="1822854" y="98827"/>
                  </a:lnTo>
                  <a:lnTo>
                    <a:pt x="1836655" y="88764"/>
                  </a:lnTo>
                  <a:lnTo>
                    <a:pt x="1850455" y="78735"/>
                  </a:lnTo>
                  <a:lnTo>
                    <a:pt x="1864255" y="68741"/>
                  </a:lnTo>
                  <a:lnTo>
                    <a:pt x="1878056" y="58786"/>
                  </a:lnTo>
                  <a:lnTo>
                    <a:pt x="1891856" y="48872"/>
                  </a:lnTo>
                  <a:lnTo>
                    <a:pt x="1905657" y="39000"/>
                  </a:lnTo>
                  <a:lnTo>
                    <a:pt x="1919457" y="29174"/>
                  </a:lnTo>
                  <a:lnTo>
                    <a:pt x="1933257" y="19397"/>
                  </a:lnTo>
                  <a:lnTo>
                    <a:pt x="1947058" y="9671"/>
                  </a:lnTo>
                  <a:lnTo>
                    <a:pt x="1960858" y="0"/>
                  </a:lnTo>
                  <a:lnTo>
                    <a:pt x="1960858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392464" y="4079702"/>
              <a:ext cx="1723306" cy="2006892"/>
            </a:xfrm>
            <a:custGeom>
              <a:avLst/>
              <a:pathLst>
                <a:path w="1723306" h="2006892">
                  <a:moveTo>
                    <a:pt x="0" y="2006892"/>
                  </a:moveTo>
                  <a:lnTo>
                    <a:pt x="12057" y="1980559"/>
                  </a:lnTo>
                  <a:lnTo>
                    <a:pt x="25858" y="1950860"/>
                  </a:lnTo>
                  <a:lnTo>
                    <a:pt x="39658" y="1921600"/>
                  </a:lnTo>
                  <a:lnTo>
                    <a:pt x="53459" y="1892781"/>
                  </a:lnTo>
                  <a:lnTo>
                    <a:pt x="67259" y="1864397"/>
                  </a:lnTo>
                  <a:lnTo>
                    <a:pt x="81059" y="1836442"/>
                  </a:lnTo>
                  <a:lnTo>
                    <a:pt x="94860" y="1808911"/>
                  </a:lnTo>
                  <a:lnTo>
                    <a:pt x="108660" y="1781798"/>
                  </a:lnTo>
                  <a:lnTo>
                    <a:pt x="122461" y="1755096"/>
                  </a:lnTo>
                  <a:lnTo>
                    <a:pt x="136261" y="1728800"/>
                  </a:lnTo>
                  <a:lnTo>
                    <a:pt x="150061" y="1702904"/>
                  </a:lnTo>
                  <a:lnTo>
                    <a:pt x="163862" y="1677401"/>
                  </a:lnTo>
                  <a:lnTo>
                    <a:pt x="177662" y="1652286"/>
                  </a:lnTo>
                  <a:lnTo>
                    <a:pt x="191462" y="1627553"/>
                  </a:lnTo>
                  <a:lnTo>
                    <a:pt x="205263" y="1603196"/>
                  </a:lnTo>
                  <a:lnTo>
                    <a:pt x="219063" y="1579210"/>
                  </a:lnTo>
                  <a:lnTo>
                    <a:pt x="232864" y="1555587"/>
                  </a:lnTo>
                  <a:lnTo>
                    <a:pt x="246664" y="1532324"/>
                  </a:lnTo>
                  <a:lnTo>
                    <a:pt x="260464" y="1509413"/>
                  </a:lnTo>
                  <a:lnTo>
                    <a:pt x="274265" y="1486848"/>
                  </a:lnTo>
                  <a:lnTo>
                    <a:pt x="288065" y="1464625"/>
                  </a:lnTo>
                  <a:lnTo>
                    <a:pt x="301866" y="1442737"/>
                  </a:lnTo>
                  <a:lnTo>
                    <a:pt x="315666" y="1421179"/>
                  </a:lnTo>
                  <a:lnTo>
                    <a:pt x="329466" y="1399944"/>
                  </a:lnTo>
                  <a:lnTo>
                    <a:pt x="343267" y="1379027"/>
                  </a:lnTo>
                  <a:lnTo>
                    <a:pt x="357067" y="1358423"/>
                  </a:lnTo>
                  <a:lnTo>
                    <a:pt x="370868" y="1338124"/>
                  </a:lnTo>
                  <a:lnTo>
                    <a:pt x="384668" y="1318127"/>
                  </a:lnTo>
                  <a:lnTo>
                    <a:pt x="398468" y="1298424"/>
                  </a:lnTo>
                  <a:lnTo>
                    <a:pt x="412269" y="1279010"/>
                  </a:lnTo>
                  <a:lnTo>
                    <a:pt x="426069" y="1259879"/>
                  </a:lnTo>
                  <a:lnTo>
                    <a:pt x="439870" y="1241026"/>
                  </a:lnTo>
                  <a:lnTo>
                    <a:pt x="453670" y="1222445"/>
                  </a:lnTo>
                  <a:lnTo>
                    <a:pt x="467470" y="1204129"/>
                  </a:lnTo>
                  <a:lnTo>
                    <a:pt x="481271" y="1186074"/>
                  </a:lnTo>
                  <a:lnTo>
                    <a:pt x="495071" y="1168274"/>
                  </a:lnTo>
                  <a:lnTo>
                    <a:pt x="508872" y="1150722"/>
                  </a:lnTo>
                  <a:lnTo>
                    <a:pt x="522672" y="1133414"/>
                  </a:lnTo>
                  <a:lnTo>
                    <a:pt x="536472" y="1116343"/>
                  </a:lnTo>
                  <a:lnTo>
                    <a:pt x="550273" y="1099503"/>
                  </a:lnTo>
                  <a:lnTo>
                    <a:pt x="564073" y="1082890"/>
                  </a:lnTo>
                  <a:lnTo>
                    <a:pt x="577874" y="1066496"/>
                  </a:lnTo>
                  <a:lnTo>
                    <a:pt x="591674" y="1050317"/>
                  </a:lnTo>
                  <a:lnTo>
                    <a:pt x="605474" y="1034347"/>
                  </a:lnTo>
                  <a:lnTo>
                    <a:pt x="619275" y="1018579"/>
                  </a:lnTo>
                  <a:lnTo>
                    <a:pt x="633075" y="1003009"/>
                  </a:lnTo>
                  <a:lnTo>
                    <a:pt x="646875" y="987630"/>
                  </a:lnTo>
                  <a:lnTo>
                    <a:pt x="660676" y="972437"/>
                  </a:lnTo>
                  <a:lnTo>
                    <a:pt x="674476" y="957424"/>
                  </a:lnTo>
                  <a:lnTo>
                    <a:pt x="688277" y="942585"/>
                  </a:lnTo>
                  <a:lnTo>
                    <a:pt x="702077" y="927914"/>
                  </a:lnTo>
                  <a:lnTo>
                    <a:pt x="715877" y="913407"/>
                  </a:lnTo>
                  <a:lnTo>
                    <a:pt x="729678" y="899056"/>
                  </a:lnTo>
                  <a:lnTo>
                    <a:pt x="743478" y="884857"/>
                  </a:lnTo>
                  <a:lnTo>
                    <a:pt x="757279" y="870803"/>
                  </a:lnTo>
                  <a:lnTo>
                    <a:pt x="771079" y="856889"/>
                  </a:lnTo>
                  <a:lnTo>
                    <a:pt x="784879" y="843109"/>
                  </a:lnTo>
                  <a:lnTo>
                    <a:pt x="798680" y="829458"/>
                  </a:lnTo>
                  <a:lnTo>
                    <a:pt x="812480" y="815929"/>
                  </a:lnTo>
                  <a:lnTo>
                    <a:pt x="826281" y="802517"/>
                  </a:lnTo>
                  <a:lnTo>
                    <a:pt x="840081" y="789216"/>
                  </a:lnTo>
                  <a:lnTo>
                    <a:pt x="853881" y="776021"/>
                  </a:lnTo>
                  <a:lnTo>
                    <a:pt x="867682" y="762925"/>
                  </a:lnTo>
                  <a:lnTo>
                    <a:pt x="881482" y="749924"/>
                  </a:lnTo>
                  <a:lnTo>
                    <a:pt x="895283" y="737010"/>
                  </a:lnTo>
                  <a:lnTo>
                    <a:pt x="909083" y="724179"/>
                  </a:lnTo>
                  <a:lnTo>
                    <a:pt x="922883" y="711425"/>
                  </a:lnTo>
                  <a:lnTo>
                    <a:pt x="936684" y="698742"/>
                  </a:lnTo>
                  <a:lnTo>
                    <a:pt x="950484" y="686124"/>
                  </a:lnTo>
                  <a:lnTo>
                    <a:pt x="964285" y="673566"/>
                  </a:lnTo>
                  <a:lnTo>
                    <a:pt x="978085" y="661062"/>
                  </a:lnTo>
                  <a:lnTo>
                    <a:pt x="991885" y="648606"/>
                  </a:lnTo>
                  <a:lnTo>
                    <a:pt x="1005686" y="636192"/>
                  </a:lnTo>
                  <a:lnTo>
                    <a:pt x="1019486" y="623815"/>
                  </a:lnTo>
                  <a:lnTo>
                    <a:pt x="1033287" y="611469"/>
                  </a:lnTo>
                  <a:lnTo>
                    <a:pt x="1047087" y="599149"/>
                  </a:lnTo>
                  <a:lnTo>
                    <a:pt x="1060887" y="586848"/>
                  </a:lnTo>
                  <a:lnTo>
                    <a:pt x="1074688" y="574560"/>
                  </a:lnTo>
                  <a:lnTo>
                    <a:pt x="1088488" y="562281"/>
                  </a:lnTo>
                  <a:lnTo>
                    <a:pt x="1102289" y="550006"/>
                  </a:lnTo>
                  <a:lnTo>
                    <a:pt x="1116089" y="537732"/>
                  </a:lnTo>
                  <a:lnTo>
                    <a:pt x="1129889" y="525461"/>
                  </a:lnTo>
                  <a:lnTo>
                    <a:pt x="1143690" y="513193"/>
                  </a:lnTo>
                  <a:lnTo>
                    <a:pt x="1157490" y="500927"/>
                  </a:lnTo>
                  <a:lnTo>
                    <a:pt x="1171290" y="488663"/>
                  </a:lnTo>
                  <a:lnTo>
                    <a:pt x="1185091" y="476401"/>
                  </a:lnTo>
                  <a:lnTo>
                    <a:pt x="1198891" y="464142"/>
                  </a:lnTo>
                  <a:lnTo>
                    <a:pt x="1212692" y="451885"/>
                  </a:lnTo>
                  <a:lnTo>
                    <a:pt x="1226492" y="439630"/>
                  </a:lnTo>
                  <a:lnTo>
                    <a:pt x="1240292" y="427377"/>
                  </a:lnTo>
                  <a:lnTo>
                    <a:pt x="1254093" y="415127"/>
                  </a:lnTo>
                  <a:lnTo>
                    <a:pt x="1267893" y="402879"/>
                  </a:lnTo>
                  <a:lnTo>
                    <a:pt x="1281694" y="390633"/>
                  </a:lnTo>
                  <a:lnTo>
                    <a:pt x="1295494" y="378389"/>
                  </a:lnTo>
                  <a:lnTo>
                    <a:pt x="1309294" y="366147"/>
                  </a:lnTo>
                  <a:lnTo>
                    <a:pt x="1323095" y="353908"/>
                  </a:lnTo>
                  <a:lnTo>
                    <a:pt x="1336895" y="341670"/>
                  </a:lnTo>
                  <a:lnTo>
                    <a:pt x="1350696" y="329435"/>
                  </a:lnTo>
                  <a:lnTo>
                    <a:pt x="1364496" y="317202"/>
                  </a:lnTo>
                  <a:lnTo>
                    <a:pt x="1378296" y="304972"/>
                  </a:lnTo>
                  <a:lnTo>
                    <a:pt x="1392097" y="292743"/>
                  </a:lnTo>
                  <a:lnTo>
                    <a:pt x="1405897" y="280517"/>
                  </a:lnTo>
                  <a:lnTo>
                    <a:pt x="1419698" y="268293"/>
                  </a:lnTo>
                  <a:lnTo>
                    <a:pt x="1433498" y="256071"/>
                  </a:lnTo>
                  <a:lnTo>
                    <a:pt x="1447298" y="243851"/>
                  </a:lnTo>
                  <a:lnTo>
                    <a:pt x="1461099" y="231634"/>
                  </a:lnTo>
                  <a:lnTo>
                    <a:pt x="1474899" y="219419"/>
                  </a:lnTo>
                  <a:lnTo>
                    <a:pt x="1488700" y="207207"/>
                  </a:lnTo>
                  <a:lnTo>
                    <a:pt x="1502500" y="194997"/>
                  </a:lnTo>
                  <a:lnTo>
                    <a:pt x="1516300" y="182789"/>
                  </a:lnTo>
                  <a:lnTo>
                    <a:pt x="1530101" y="170584"/>
                  </a:lnTo>
                  <a:lnTo>
                    <a:pt x="1543901" y="158381"/>
                  </a:lnTo>
                  <a:lnTo>
                    <a:pt x="1557702" y="146181"/>
                  </a:lnTo>
                  <a:lnTo>
                    <a:pt x="1571502" y="133984"/>
                  </a:lnTo>
                  <a:lnTo>
                    <a:pt x="1585302" y="121789"/>
                  </a:lnTo>
                  <a:lnTo>
                    <a:pt x="1599103" y="109597"/>
                  </a:lnTo>
                  <a:lnTo>
                    <a:pt x="1612903" y="97407"/>
                  </a:lnTo>
                  <a:lnTo>
                    <a:pt x="1626703" y="85221"/>
                  </a:lnTo>
                  <a:lnTo>
                    <a:pt x="1640504" y="73037"/>
                  </a:lnTo>
                  <a:lnTo>
                    <a:pt x="1654304" y="60856"/>
                  </a:lnTo>
                  <a:lnTo>
                    <a:pt x="1668105" y="48678"/>
                  </a:lnTo>
                  <a:lnTo>
                    <a:pt x="1681905" y="36504"/>
                  </a:lnTo>
                  <a:lnTo>
                    <a:pt x="1695705" y="24332"/>
                  </a:lnTo>
                  <a:lnTo>
                    <a:pt x="1709506" y="12164"/>
                  </a:lnTo>
                  <a:lnTo>
                    <a:pt x="1723306" y="0"/>
                  </a:lnTo>
                  <a:lnTo>
                    <a:pt x="1723306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549810" y="4626927"/>
              <a:ext cx="1565960" cy="1459667"/>
            </a:xfrm>
            <a:custGeom>
              <a:avLst/>
              <a:pathLst>
                <a:path w="1565960" h="1459667">
                  <a:moveTo>
                    <a:pt x="0" y="1459667"/>
                  </a:moveTo>
                  <a:lnTo>
                    <a:pt x="6515" y="1439062"/>
                  </a:lnTo>
                  <a:lnTo>
                    <a:pt x="20316" y="1396531"/>
                  </a:lnTo>
                  <a:lnTo>
                    <a:pt x="34116" y="1355095"/>
                  </a:lnTo>
                  <a:lnTo>
                    <a:pt x="47917" y="1314736"/>
                  </a:lnTo>
                  <a:lnTo>
                    <a:pt x="61717" y="1275437"/>
                  </a:lnTo>
                  <a:lnTo>
                    <a:pt x="75517" y="1237183"/>
                  </a:lnTo>
                  <a:lnTo>
                    <a:pt x="89318" y="1199956"/>
                  </a:lnTo>
                  <a:lnTo>
                    <a:pt x="103118" y="1163740"/>
                  </a:lnTo>
                  <a:lnTo>
                    <a:pt x="116919" y="1128518"/>
                  </a:lnTo>
                  <a:lnTo>
                    <a:pt x="130719" y="1094274"/>
                  </a:lnTo>
                  <a:lnTo>
                    <a:pt x="144519" y="1060991"/>
                  </a:lnTo>
                  <a:lnTo>
                    <a:pt x="158320" y="1028652"/>
                  </a:lnTo>
                  <a:lnTo>
                    <a:pt x="172120" y="997242"/>
                  </a:lnTo>
                  <a:lnTo>
                    <a:pt x="185921" y="966742"/>
                  </a:lnTo>
                  <a:lnTo>
                    <a:pt x="199721" y="937137"/>
                  </a:lnTo>
                  <a:lnTo>
                    <a:pt x="213521" y="908410"/>
                  </a:lnTo>
                  <a:lnTo>
                    <a:pt x="227322" y="880544"/>
                  </a:lnTo>
                  <a:lnTo>
                    <a:pt x="241122" y="853523"/>
                  </a:lnTo>
                  <a:lnTo>
                    <a:pt x="254922" y="827330"/>
                  </a:lnTo>
                  <a:lnTo>
                    <a:pt x="268723" y="801950"/>
                  </a:lnTo>
                  <a:lnTo>
                    <a:pt x="282523" y="777364"/>
                  </a:lnTo>
                  <a:lnTo>
                    <a:pt x="296324" y="753557"/>
                  </a:lnTo>
                  <a:lnTo>
                    <a:pt x="310124" y="730512"/>
                  </a:lnTo>
                  <a:lnTo>
                    <a:pt x="323924" y="708212"/>
                  </a:lnTo>
                  <a:lnTo>
                    <a:pt x="337725" y="686641"/>
                  </a:lnTo>
                  <a:lnTo>
                    <a:pt x="351525" y="665783"/>
                  </a:lnTo>
                  <a:lnTo>
                    <a:pt x="365326" y="645621"/>
                  </a:lnTo>
                  <a:lnTo>
                    <a:pt x="379126" y="626138"/>
                  </a:lnTo>
                  <a:lnTo>
                    <a:pt x="392926" y="607319"/>
                  </a:lnTo>
                  <a:lnTo>
                    <a:pt x="406727" y="589145"/>
                  </a:lnTo>
                  <a:lnTo>
                    <a:pt x="420527" y="571602"/>
                  </a:lnTo>
                  <a:lnTo>
                    <a:pt x="434328" y="554672"/>
                  </a:lnTo>
                  <a:lnTo>
                    <a:pt x="448128" y="538339"/>
                  </a:lnTo>
                  <a:lnTo>
                    <a:pt x="461928" y="522586"/>
                  </a:lnTo>
                  <a:lnTo>
                    <a:pt x="475729" y="507398"/>
                  </a:lnTo>
                  <a:lnTo>
                    <a:pt x="489529" y="492757"/>
                  </a:lnTo>
                  <a:lnTo>
                    <a:pt x="503330" y="478647"/>
                  </a:lnTo>
                  <a:lnTo>
                    <a:pt x="517130" y="465053"/>
                  </a:lnTo>
                  <a:lnTo>
                    <a:pt x="530930" y="451956"/>
                  </a:lnTo>
                  <a:lnTo>
                    <a:pt x="544731" y="439341"/>
                  </a:lnTo>
                  <a:lnTo>
                    <a:pt x="558531" y="427192"/>
                  </a:lnTo>
                  <a:lnTo>
                    <a:pt x="572332" y="415492"/>
                  </a:lnTo>
                  <a:lnTo>
                    <a:pt x="586132" y="404225"/>
                  </a:lnTo>
                  <a:lnTo>
                    <a:pt x="599932" y="393374"/>
                  </a:lnTo>
                  <a:lnTo>
                    <a:pt x="613733" y="382922"/>
                  </a:lnTo>
                  <a:lnTo>
                    <a:pt x="627533" y="372855"/>
                  </a:lnTo>
                  <a:lnTo>
                    <a:pt x="641334" y="363155"/>
                  </a:lnTo>
                  <a:lnTo>
                    <a:pt x="655134" y="353805"/>
                  </a:lnTo>
                  <a:lnTo>
                    <a:pt x="668934" y="344791"/>
                  </a:lnTo>
                  <a:lnTo>
                    <a:pt x="682735" y="336094"/>
                  </a:lnTo>
                  <a:lnTo>
                    <a:pt x="696535" y="327700"/>
                  </a:lnTo>
                  <a:lnTo>
                    <a:pt x="710335" y="319591"/>
                  </a:lnTo>
                  <a:lnTo>
                    <a:pt x="724136" y="311752"/>
                  </a:lnTo>
                  <a:lnTo>
                    <a:pt x="737936" y="304167"/>
                  </a:lnTo>
                  <a:lnTo>
                    <a:pt x="751737" y="296818"/>
                  </a:lnTo>
                  <a:lnTo>
                    <a:pt x="765537" y="289690"/>
                  </a:lnTo>
                  <a:lnTo>
                    <a:pt x="779337" y="282766"/>
                  </a:lnTo>
                  <a:lnTo>
                    <a:pt x="793138" y="276031"/>
                  </a:lnTo>
                  <a:lnTo>
                    <a:pt x="806938" y="269469"/>
                  </a:lnTo>
                  <a:lnTo>
                    <a:pt x="820739" y="263063"/>
                  </a:lnTo>
                  <a:lnTo>
                    <a:pt x="834539" y="256797"/>
                  </a:lnTo>
                  <a:lnTo>
                    <a:pt x="848339" y="250655"/>
                  </a:lnTo>
                  <a:lnTo>
                    <a:pt x="862140" y="244621"/>
                  </a:lnTo>
                  <a:lnTo>
                    <a:pt x="875940" y="238679"/>
                  </a:lnTo>
                  <a:lnTo>
                    <a:pt x="889741" y="232813"/>
                  </a:lnTo>
                  <a:lnTo>
                    <a:pt x="903541" y="227008"/>
                  </a:lnTo>
                  <a:lnTo>
                    <a:pt x="917341" y="221247"/>
                  </a:lnTo>
                  <a:lnTo>
                    <a:pt x="931142" y="215515"/>
                  </a:lnTo>
                  <a:lnTo>
                    <a:pt x="944942" y="209798"/>
                  </a:lnTo>
                  <a:lnTo>
                    <a:pt x="958743" y="204094"/>
                  </a:lnTo>
                  <a:lnTo>
                    <a:pt x="972543" y="198405"/>
                  </a:lnTo>
                  <a:lnTo>
                    <a:pt x="986343" y="192730"/>
                  </a:lnTo>
                  <a:lnTo>
                    <a:pt x="1000144" y="187071"/>
                  </a:lnTo>
                  <a:lnTo>
                    <a:pt x="1013944" y="181427"/>
                  </a:lnTo>
                  <a:lnTo>
                    <a:pt x="1027745" y="175801"/>
                  </a:lnTo>
                  <a:lnTo>
                    <a:pt x="1041545" y="170192"/>
                  </a:lnTo>
                  <a:lnTo>
                    <a:pt x="1055345" y="164603"/>
                  </a:lnTo>
                  <a:lnTo>
                    <a:pt x="1069146" y="159034"/>
                  </a:lnTo>
                  <a:lnTo>
                    <a:pt x="1082946" y="153487"/>
                  </a:lnTo>
                  <a:lnTo>
                    <a:pt x="1096747" y="147963"/>
                  </a:lnTo>
                  <a:lnTo>
                    <a:pt x="1110547" y="142463"/>
                  </a:lnTo>
                  <a:lnTo>
                    <a:pt x="1124347" y="136990"/>
                  </a:lnTo>
                  <a:lnTo>
                    <a:pt x="1138148" y="131545"/>
                  </a:lnTo>
                  <a:lnTo>
                    <a:pt x="1151948" y="126130"/>
                  </a:lnTo>
                  <a:lnTo>
                    <a:pt x="1165748" y="120748"/>
                  </a:lnTo>
                  <a:lnTo>
                    <a:pt x="1179549" y="115401"/>
                  </a:lnTo>
                  <a:lnTo>
                    <a:pt x="1193349" y="110092"/>
                  </a:lnTo>
                  <a:lnTo>
                    <a:pt x="1207150" y="104823"/>
                  </a:lnTo>
                  <a:lnTo>
                    <a:pt x="1220950" y="99599"/>
                  </a:lnTo>
                  <a:lnTo>
                    <a:pt x="1234750" y="94421"/>
                  </a:lnTo>
                  <a:lnTo>
                    <a:pt x="1248551" y="89296"/>
                  </a:lnTo>
                  <a:lnTo>
                    <a:pt x="1262351" y="84225"/>
                  </a:lnTo>
                  <a:lnTo>
                    <a:pt x="1276152" y="79215"/>
                  </a:lnTo>
                  <a:lnTo>
                    <a:pt x="1289952" y="74268"/>
                  </a:lnTo>
                  <a:lnTo>
                    <a:pt x="1303752" y="69392"/>
                  </a:lnTo>
                  <a:lnTo>
                    <a:pt x="1317553" y="64591"/>
                  </a:lnTo>
                  <a:lnTo>
                    <a:pt x="1331353" y="59872"/>
                  </a:lnTo>
                  <a:lnTo>
                    <a:pt x="1345154" y="55240"/>
                  </a:lnTo>
                  <a:lnTo>
                    <a:pt x="1358954" y="50704"/>
                  </a:lnTo>
                  <a:lnTo>
                    <a:pt x="1372754" y="46269"/>
                  </a:lnTo>
                  <a:lnTo>
                    <a:pt x="1386555" y="41944"/>
                  </a:lnTo>
                  <a:lnTo>
                    <a:pt x="1400355" y="37737"/>
                  </a:lnTo>
                  <a:lnTo>
                    <a:pt x="1414156" y="33657"/>
                  </a:lnTo>
                  <a:lnTo>
                    <a:pt x="1427956" y="29712"/>
                  </a:lnTo>
                  <a:lnTo>
                    <a:pt x="1441756" y="25914"/>
                  </a:lnTo>
                  <a:lnTo>
                    <a:pt x="1455557" y="22270"/>
                  </a:lnTo>
                  <a:lnTo>
                    <a:pt x="1469357" y="18793"/>
                  </a:lnTo>
                  <a:lnTo>
                    <a:pt x="1483158" y="15491"/>
                  </a:lnTo>
                  <a:lnTo>
                    <a:pt x="1496958" y="12377"/>
                  </a:lnTo>
                  <a:lnTo>
                    <a:pt x="1510758" y="9461"/>
                  </a:lnTo>
                  <a:lnTo>
                    <a:pt x="1524559" y="6754"/>
                  </a:lnTo>
                  <a:lnTo>
                    <a:pt x="1538359" y="4268"/>
                  </a:lnTo>
                  <a:lnTo>
                    <a:pt x="1552160" y="2012"/>
                  </a:lnTo>
                  <a:lnTo>
                    <a:pt x="1565960" y="0"/>
                  </a:lnTo>
                  <a:lnTo>
                    <a:pt x="1565960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578072" y="4299642"/>
              <a:ext cx="1537698" cy="1786953"/>
            </a:xfrm>
            <a:custGeom>
              <a:avLst/>
              <a:pathLst>
                <a:path w="1537698" h="1786953">
                  <a:moveTo>
                    <a:pt x="0" y="1786953"/>
                  </a:moveTo>
                  <a:lnTo>
                    <a:pt x="5855" y="1775521"/>
                  </a:lnTo>
                  <a:lnTo>
                    <a:pt x="19655" y="1748977"/>
                  </a:lnTo>
                  <a:lnTo>
                    <a:pt x="33455" y="1722828"/>
                  </a:lnTo>
                  <a:lnTo>
                    <a:pt x="47256" y="1697067"/>
                  </a:lnTo>
                  <a:lnTo>
                    <a:pt x="61056" y="1671689"/>
                  </a:lnTo>
                  <a:lnTo>
                    <a:pt x="74857" y="1646687"/>
                  </a:lnTo>
                  <a:lnTo>
                    <a:pt x="88657" y="1622056"/>
                  </a:lnTo>
                  <a:lnTo>
                    <a:pt x="102457" y="1597789"/>
                  </a:lnTo>
                  <a:lnTo>
                    <a:pt x="116258" y="1573881"/>
                  </a:lnTo>
                  <a:lnTo>
                    <a:pt x="130058" y="1550325"/>
                  </a:lnTo>
                  <a:lnTo>
                    <a:pt x="143859" y="1527115"/>
                  </a:lnTo>
                  <a:lnTo>
                    <a:pt x="157659" y="1504247"/>
                  </a:lnTo>
                  <a:lnTo>
                    <a:pt x="171459" y="1481713"/>
                  </a:lnTo>
                  <a:lnTo>
                    <a:pt x="185260" y="1459507"/>
                  </a:lnTo>
                  <a:lnTo>
                    <a:pt x="199060" y="1437625"/>
                  </a:lnTo>
                  <a:lnTo>
                    <a:pt x="212861" y="1416058"/>
                  </a:lnTo>
                  <a:lnTo>
                    <a:pt x="226661" y="1394803"/>
                  </a:lnTo>
                  <a:lnTo>
                    <a:pt x="240461" y="1373852"/>
                  </a:lnTo>
                  <a:lnTo>
                    <a:pt x="254262" y="1353201"/>
                  </a:lnTo>
                  <a:lnTo>
                    <a:pt x="268062" y="1332842"/>
                  </a:lnTo>
                  <a:lnTo>
                    <a:pt x="281863" y="1312769"/>
                  </a:lnTo>
                  <a:lnTo>
                    <a:pt x="295663" y="1292978"/>
                  </a:lnTo>
                  <a:lnTo>
                    <a:pt x="309463" y="1273462"/>
                  </a:lnTo>
                  <a:lnTo>
                    <a:pt x="323264" y="1254214"/>
                  </a:lnTo>
                  <a:lnTo>
                    <a:pt x="337064" y="1235230"/>
                  </a:lnTo>
                  <a:lnTo>
                    <a:pt x="350865" y="1216502"/>
                  </a:lnTo>
                  <a:lnTo>
                    <a:pt x="364665" y="1198026"/>
                  </a:lnTo>
                  <a:lnTo>
                    <a:pt x="378465" y="1179794"/>
                  </a:lnTo>
                  <a:lnTo>
                    <a:pt x="392266" y="1161802"/>
                  </a:lnTo>
                  <a:lnTo>
                    <a:pt x="406066" y="1144042"/>
                  </a:lnTo>
                  <a:lnTo>
                    <a:pt x="419866" y="1126510"/>
                  </a:lnTo>
                  <a:lnTo>
                    <a:pt x="433667" y="1109199"/>
                  </a:lnTo>
                  <a:lnTo>
                    <a:pt x="447467" y="1092102"/>
                  </a:lnTo>
                  <a:lnTo>
                    <a:pt x="461268" y="1075215"/>
                  </a:lnTo>
                  <a:lnTo>
                    <a:pt x="475068" y="1058531"/>
                  </a:lnTo>
                  <a:lnTo>
                    <a:pt x="488868" y="1042045"/>
                  </a:lnTo>
                  <a:lnTo>
                    <a:pt x="502669" y="1025749"/>
                  </a:lnTo>
                  <a:lnTo>
                    <a:pt x="516469" y="1009638"/>
                  </a:lnTo>
                  <a:lnTo>
                    <a:pt x="530270" y="993707"/>
                  </a:lnTo>
                  <a:lnTo>
                    <a:pt x="544070" y="977948"/>
                  </a:lnTo>
                  <a:lnTo>
                    <a:pt x="557870" y="962357"/>
                  </a:lnTo>
                  <a:lnTo>
                    <a:pt x="571671" y="946927"/>
                  </a:lnTo>
                  <a:lnTo>
                    <a:pt x="585471" y="931651"/>
                  </a:lnTo>
                  <a:lnTo>
                    <a:pt x="599272" y="916525"/>
                  </a:lnTo>
                  <a:lnTo>
                    <a:pt x="613072" y="901541"/>
                  </a:lnTo>
                  <a:lnTo>
                    <a:pt x="626872" y="886695"/>
                  </a:lnTo>
                  <a:lnTo>
                    <a:pt x="640673" y="871979"/>
                  </a:lnTo>
                  <a:lnTo>
                    <a:pt x="654473" y="857388"/>
                  </a:lnTo>
                  <a:lnTo>
                    <a:pt x="668274" y="842915"/>
                  </a:lnTo>
                  <a:lnTo>
                    <a:pt x="682074" y="828555"/>
                  </a:lnTo>
                  <a:lnTo>
                    <a:pt x="695874" y="814302"/>
                  </a:lnTo>
                  <a:lnTo>
                    <a:pt x="709675" y="800149"/>
                  </a:lnTo>
                  <a:lnTo>
                    <a:pt x="723475" y="786090"/>
                  </a:lnTo>
                  <a:lnTo>
                    <a:pt x="737276" y="772119"/>
                  </a:lnTo>
                  <a:lnTo>
                    <a:pt x="751076" y="758230"/>
                  </a:lnTo>
                  <a:lnTo>
                    <a:pt x="764876" y="744417"/>
                  </a:lnTo>
                  <a:lnTo>
                    <a:pt x="778677" y="730674"/>
                  </a:lnTo>
                  <a:lnTo>
                    <a:pt x="792477" y="716994"/>
                  </a:lnTo>
                  <a:lnTo>
                    <a:pt x="806278" y="703371"/>
                  </a:lnTo>
                  <a:lnTo>
                    <a:pt x="820078" y="689800"/>
                  </a:lnTo>
                  <a:lnTo>
                    <a:pt x="833878" y="676273"/>
                  </a:lnTo>
                  <a:lnTo>
                    <a:pt x="847679" y="662785"/>
                  </a:lnTo>
                  <a:lnTo>
                    <a:pt x="861479" y="649330"/>
                  </a:lnTo>
                  <a:lnTo>
                    <a:pt x="875279" y="635900"/>
                  </a:lnTo>
                  <a:lnTo>
                    <a:pt x="889080" y="622491"/>
                  </a:lnTo>
                  <a:lnTo>
                    <a:pt x="902880" y="609095"/>
                  </a:lnTo>
                  <a:lnTo>
                    <a:pt x="916681" y="595707"/>
                  </a:lnTo>
                  <a:lnTo>
                    <a:pt x="930481" y="582327"/>
                  </a:lnTo>
                  <a:lnTo>
                    <a:pt x="944281" y="568954"/>
                  </a:lnTo>
                  <a:lnTo>
                    <a:pt x="958082" y="555588"/>
                  </a:lnTo>
                  <a:lnTo>
                    <a:pt x="971882" y="542229"/>
                  </a:lnTo>
                  <a:lnTo>
                    <a:pt x="985683" y="528877"/>
                  </a:lnTo>
                  <a:lnTo>
                    <a:pt x="999483" y="515532"/>
                  </a:lnTo>
                  <a:lnTo>
                    <a:pt x="1013283" y="502194"/>
                  </a:lnTo>
                  <a:lnTo>
                    <a:pt x="1027084" y="488863"/>
                  </a:lnTo>
                  <a:lnTo>
                    <a:pt x="1040884" y="475538"/>
                  </a:lnTo>
                  <a:lnTo>
                    <a:pt x="1054685" y="462220"/>
                  </a:lnTo>
                  <a:lnTo>
                    <a:pt x="1068485" y="448908"/>
                  </a:lnTo>
                  <a:lnTo>
                    <a:pt x="1082285" y="435603"/>
                  </a:lnTo>
                  <a:lnTo>
                    <a:pt x="1096086" y="422305"/>
                  </a:lnTo>
                  <a:lnTo>
                    <a:pt x="1109886" y="409013"/>
                  </a:lnTo>
                  <a:lnTo>
                    <a:pt x="1123687" y="395727"/>
                  </a:lnTo>
                  <a:lnTo>
                    <a:pt x="1137487" y="382448"/>
                  </a:lnTo>
                  <a:lnTo>
                    <a:pt x="1151287" y="369175"/>
                  </a:lnTo>
                  <a:lnTo>
                    <a:pt x="1165088" y="355909"/>
                  </a:lnTo>
                  <a:lnTo>
                    <a:pt x="1178888" y="342648"/>
                  </a:lnTo>
                  <a:lnTo>
                    <a:pt x="1192689" y="329394"/>
                  </a:lnTo>
                  <a:lnTo>
                    <a:pt x="1206489" y="316146"/>
                  </a:lnTo>
                  <a:lnTo>
                    <a:pt x="1220289" y="302904"/>
                  </a:lnTo>
                  <a:lnTo>
                    <a:pt x="1234090" y="289668"/>
                  </a:lnTo>
                  <a:lnTo>
                    <a:pt x="1247890" y="276439"/>
                  </a:lnTo>
                  <a:lnTo>
                    <a:pt x="1261691" y="263215"/>
                  </a:lnTo>
                  <a:lnTo>
                    <a:pt x="1275491" y="249998"/>
                  </a:lnTo>
                  <a:lnTo>
                    <a:pt x="1289291" y="236786"/>
                  </a:lnTo>
                  <a:lnTo>
                    <a:pt x="1303092" y="223581"/>
                  </a:lnTo>
                  <a:lnTo>
                    <a:pt x="1316892" y="210381"/>
                  </a:lnTo>
                  <a:lnTo>
                    <a:pt x="1330693" y="197188"/>
                  </a:lnTo>
                  <a:lnTo>
                    <a:pt x="1344493" y="184000"/>
                  </a:lnTo>
                  <a:lnTo>
                    <a:pt x="1358293" y="170819"/>
                  </a:lnTo>
                  <a:lnTo>
                    <a:pt x="1372094" y="157643"/>
                  </a:lnTo>
                  <a:lnTo>
                    <a:pt x="1385894" y="144473"/>
                  </a:lnTo>
                  <a:lnTo>
                    <a:pt x="1399694" y="131310"/>
                  </a:lnTo>
                  <a:lnTo>
                    <a:pt x="1413495" y="118152"/>
                  </a:lnTo>
                  <a:lnTo>
                    <a:pt x="1427295" y="105000"/>
                  </a:lnTo>
                  <a:lnTo>
                    <a:pt x="1441096" y="91854"/>
                  </a:lnTo>
                  <a:lnTo>
                    <a:pt x="1454896" y="78714"/>
                  </a:lnTo>
                  <a:lnTo>
                    <a:pt x="1468696" y="65580"/>
                  </a:lnTo>
                  <a:lnTo>
                    <a:pt x="1482497" y="52452"/>
                  </a:lnTo>
                  <a:lnTo>
                    <a:pt x="1496297" y="39330"/>
                  </a:lnTo>
                  <a:lnTo>
                    <a:pt x="1510098" y="26214"/>
                  </a:lnTo>
                  <a:lnTo>
                    <a:pt x="1523898" y="13104"/>
                  </a:lnTo>
                  <a:lnTo>
                    <a:pt x="1537698" y="0"/>
                  </a:lnTo>
                  <a:lnTo>
                    <a:pt x="1537698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445461" y="4190369"/>
              <a:ext cx="1670309" cy="1896225"/>
            </a:xfrm>
            <a:custGeom>
              <a:avLst/>
              <a:pathLst>
                <a:path w="1670309" h="1896225">
                  <a:moveTo>
                    <a:pt x="0" y="1896225"/>
                  </a:moveTo>
                  <a:lnTo>
                    <a:pt x="462" y="1895852"/>
                  </a:lnTo>
                  <a:lnTo>
                    <a:pt x="14262" y="1884594"/>
                  </a:lnTo>
                  <a:lnTo>
                    <a:pt x="28062" y="1873216"/>
                  </a:lnTo>
                  <a:lnTo>
                    <a:pt x="41863" y="1861719"/>
                  </a:lnTo>
                  <a:lnTo>
                    <a:pt x="55663" y="1850100"/>
                  </a:lnTo>
                  <a:lnTo>
                    <a:pt x="69464" y="1838361"/>
                  </a:lnTo>
                  <a:lnTo>
                    <a:pt x="83264" y="1826502"/>
                  </a:lnTo>
                  <a:lnTo>
                    <a:pt x="97064" y="1814522"/>
                  </a:lnTo>
                  <a:lnTo>
                    <a:pt x="110865" y="1802422"/>
                  </a:lnTo>
                  <a:lnTo>
                    <a:pt x="124665" y="1790202"/>
                  </a:lnTo>
                  <a:lnTo>
                    <a:pt x="138466" y="1777862"/>
                  </a:lnTo>
                  <a:lnTo>
                    <a:pt x="152266" y="1765403"/>
                  </a:lnTo>
                  <a:lnTo>
                    <a:pt x="166066" y="1752824"/>
                  </a:lnTo>
                  <a:lnTo>
                    <a:pt x="179867" y="1740126"/>
                  </a:lnTo>
                  <a:lnTo>
                    <a:pt x="193667" y="1727310"/>
                  </a:lnTo>
                  <a:lnTo>
                    <a:pt x="207468" y="1714377"/>
                  </a:lnTo>
                  <a:lnTo>
                    <a:pt x="221268" y="1701327"/>
                  </a:lnTo>
                  <a:lnTo>
                    <a:pt x="235068" y="1688161"/>
                  </a:lnTo>
                  <a:lnTo>
                    <a:pt x="248869" y="1674879"/>
                  </a:lnTo>
                  <a:lnTo>
                    <a:pt x="262669" y="1661483"/>
                  </a:lnTo>
                  <a:lnTo>
                    <a:pt x="276470" y="1647974"/>
                  </a:lnTo>
                  <a:lnTo>
                    <a:pt x="290270" y="1634352"/>
                  </a:lnTo>
                  <a:lnTo>
                    <a:pt x="304070" y="1620619"/>
                  </a:lnTo>
                  <a:lnTo>
                    <a:pt x="317871" y="1606776"/>
                  </a:lnTo>
                  <a:lnTo>
                    <a:pt x="331671" y="1592823"/>
                  </a:lnTo>
                  <a:lnTo>
                    <a:pt x="345472" y="1578763"/>
                  </a:lnTo>
                  <a:lnTo>
                    <a:pt x="359272" y="1564597"/>
                  </a:lnTo>
                  <a:lnTo>
                    <a:pt x="373072" y="1550326"/>
                  </a:lnTo>
                  <a:lnTo>
                    <a:pt x="386873" y="1535951"/>
                  </a:lnTo>
                  <a:lnTo>
                    <a:pt x="400673" y="1521474"/>
                  </a:lnTo>
                  <a:lnTo>
                    <a:pt x="414473" y="1506896"/>
                  </a:lnTo>
                  <a:lnTo>
                    <a:pt x="428274" y="1492220"/>
                  </a:lnTo>
                  <a:lnTo>
                    <a:pt x="442074" y="1477446"/>
                  </a:lnTo>
                  <a:lnTo>
                    <a:pt x="455875" y="1462577"/>
                  </a:lnTo>
                  <a:lnTo>
                    <a:pt x="469675" y="1447614"/>
                  </a:lnTo>
                  <a:lnTo>
                    <a:pt x="483475" y="1432559"/>
                  </a:lnTo>
                  <a:lnTo>
                    <a:pt x="497276" y="1417414"/>
                  </a:lnTo>
                  <a:lnTo>
                    <a:pt x="511076" y="1402180"/>
                  </a:lnTo>
                  <a:lnTo>
                    <a:pt x="524877" y="1386860"/>
                  </a:lnTo>
                  <a:lnTo>
                    <a:pt x="538677" y="1371455"/>
                  </a:lnTo>
                  <a:lnTo>
                    <a:pt x="552477" y="1355968"/>
                  </a:lnTo>
                  <a:lnTo>
                    <a:pt x="566278" y="1340400"/>
                  </a:lnTo>
                  <a:lnTo>
                    <a:pt x="580078" y="1324753"/>
                  </a:lnTo>
                  <a:lnTo>
                    <a:pt x="593879" y="1309030"/>
                  </a:lnTo>
                  <a:lnTo>
                    <a:pt x="607679" y="1293233"/>
                  </a:lnTo>
                  <a:lnTo>
                    <a:pt x="621479" y="1277363"/>
                  </a:lnTo>
                  <a:lnTo>
                    <a:pt x="635280" y="1261423"/>
                  </a:lnTo>
                  <a:lnTo>
                    <a:pt x="649080" y="1245415"/>
                  </a:lnTo>
                  <a:lnTo>
                    <a:pt x="662881" y="1229342"/>
                  </a:lnTo>
                  <a:lnTo>
                    <a:pt x="676681" y="1213204"/>
                  </a:lnTo>
                  <a:lnTo>
                    <a:pt x="690481" y="1197006"/>
                  </a:lnTo>
                  <a:lnTo>
                    <a:pt x="704282" y="1180748"/>
                  </a:lnTo>
                  <a:lnTo>
                    <a:pt x="718082" y="1164433"/>
                  </a:lnTo>
                  <a:lnTo>
                    <a:pt x="731883" y="1148064"/>
                  </a:lnTo>
                  <a:lnTo>
                    <a:pt x="745683" y="1131643"/>
                  </a:lnTo>
                  <a:lnTo>
                    <a:pt x="759483" y="1115172"/>
                  </a:lnTo>
                  <a:lnTo>
                    <a:pt x="773284" y="1098653"/>
                  </a:lnTo>
                  <a:lnTo>
                    <a:pt x="787084" y="1082089"/>
                  </a:lnTo>
                  <a:lnTo>
                    <a:pt x="800885" y="1065482"/>
                  </a:lnTo>
                  <a:lnTo>
                    <a:pt x="814685" y="1048835"/>
                  </a:lnTo>
                  <a:lnTo>
                    <a:pt x="828485" y="1032150"/>
                  </a:lnTo>
                  <a:lnTo>
                    <a:pt x="842286" y="1015429"/>
                  </a:lnTo>
                  <a:lnTo>
                    <a:pt x="856086" y="998675"/>
                  </a:lnTo>
                  <a:lnTo>
                    <a:pt x="869886" y="981891"/>
                  </a:lnTo>
                  <a:lnTo>
                    <a:pt x="883687" y="965078"/>
                  </a:lnTo>
                  <a:lnTo>
                    <a:pt x="897487" y="948239"/>
                  </a:lnTo>
                  <a:lnTo>
                    <a:pt x="911288" y="931376"/>
                  </a:lnTo>
                  <a:lnTo>
                    <a:pt x="925088" y="914493"/>
                  </a:lnTo>
                  <a:lnTo>
                    <a:pt x="938888" y="897592"/>
                  </a:lnTo>
                  <a:lnTo>
                    <a:pt x="952689" y="880674"/>
                  </a:lnTo>
                  <a:lnTo>
                    <a:pt x="966489" y="863743"/>
                  </a:lnTo>
                  <a:lnTo>
                    <a:pt x="980290" y="846801"/>
                  </a:lnTo>
                  <a:lnTo>
                    <a:pt x="994090" y="829850"/>
                  </a:lnTo>
                  <a:lnTo>
                    <a:pt x="1007890" y="812894"/>
                  </a:lnTo>
                  <a:lnTo>
                    <a:pt x="1021691" y="795934"/>
                  </a:lnTo>
                  <a:lnTo>
                    <a:pt x="1035491" y="778973"/>
                  </a:lnTo>
                  <a:lnTo>
                    <a:pt x="1049292" y="762013"/>
                  </a:lnTo>
                  <a:lnTo>
                    <a:pt x="1063092" y="745055"/>
                  </a:lnTo>
                  <a:lnTo>
                    <a:pt x="1076892" y="728099"/>
                  </a:lnTo>
                  <a:lnTo>
                    <a:pt x="1090693" y="711144"/>
                  </a:lnTo>
                  <a:lnTo>
                    <a:pt x="1104493" y="694190"/>
                  </a:lnTo>
                  <a:lnTo>
                    <a:pt x="1118294" y="677238"/>
                  </a:lnTo>
                  <a:lnTo>
                    <a:pt x="1132094" y="660287"/>
                  </a:lnTo>
                  <a:lnTo>
                    <a:pt x="1145894" y="643338"/>
                  </a:lnTo>
                  <a:lnTo>
                    <a:pt x="1159695" y="626390"/>
                  </a:lnTo>
                  <a:lnTo>
                    <a:pt x="1173495" y="609443"/>
                  </a:lnTo>
                  <a:lnTo>
                    <a:pt x="1187296" y="592497"/>
                  </a:lnTo>
                  <a:lnTo>
                    <a:pt x="1201096" y="575553"/>
                  </a:lnTo>
                  <a:lnTo>
                    <a:pt x="1214896" y="558610"/>
                  </a:lnTo>
                  <a:lnTo>
                    <a:pt x="1228697" y="541668"/>
                  </a:lnTo>
                  <a:lnTo>
                    <a:pt x="1242497" y="524727"/>
                  </a:lnTo>
                  <a:lnTo>
                    <a:pt x="1256298" y="507787"/>
                  </a:lnTo>
                  <a:lnTo>
                    <a:pt x="1270098" y="490848"/>
                  </a:lnTo>
                  <a:lnTo>
                    <a:pt x="1283898" y="473911"/>
                  </a:lnTo>
                  <a:lnTo>
                    <a:pt x="1297699" y="456974"/>
                  </a:lnTo>
                  <a:lnTo>
                    <a:pt x="1311499" y="440038"/>
                  </a:lnTo>
                  <a:lnTo>
                    <a:pt x="1325300" y="423104"/>
                  </a:lnTo>
                  <a:lnTo>
                    <a:pt x="1339100" y="406170"/>
                  </a:lnTo>
                  <a:lnTo>
                    <a:pt x="1352900" y="389237"/>
                  </a:lnTo>
                  <a:lnTo>
                    <a:pt x="1366701" y="372305"/>
                  </a:lnTo>
                  <a:lnTo>
                    <a:pt x="1380501" y="355374"/>
                  </a:lnTo>
                  <a:lnTo>
                    <a:pt x="1394301" y="338444"/>
                  </a:lnTo>
                  <a:lnTo>
                    <a:pt x="1408102" y="321514"/>
                  </a:lnTo>
                  <a:lnTo>
                    <a:pt x="1421902" y="304586"/>
                  </a:lnTo>
                  <a:lnTo>
                    <a:pt x="1435703" y="287658"/>
                  </a:lnTo>
                  <a:lnTo>
                    <a:pt x="1449503" y="270731"/>
                  </a:lnTo>
                  <a:lnTo>
                    <a:pt x="1463303" y="253805"/>
                  </a:lnTo>
                  <a:lnTo>
                    <a:pt x="1477104" y="236880"/>
                  </a:lnTo>
                  <a:lnTo>
                    <a:pt x="1490904" y="219956"/>
                  </a:lnTo>
                  <a:lnTo>
                    <a:pt x="1504705" y="203032"/>
                  </a:lnTo>
                  <a:lnTo>
                    <a:pt x="1518505" y="186109"/>
                  </a:lnTo>
                  <a:lnTo>
                    <a:pt x="1532305" y="169186"/>
                  </a:lnTo>
                  <a:lnTo>
                    <a:pt x="1546106" y="152265"/>
                  </a:lnTo>
                  <a:lnTo>
                    <a:pt x="1559906" y="135344"/>
                  </a:lnTo>
                  <a:lnTo>
                    <a:pt x="1573707" y="118423"/>
                  </a:lnTo>
                  <a:lnTo>
                    <a:pt x="1587507" y="101504"/>
                  </a:lnTo>
                  <a:lnTo>
                    <a:pt x="1601307" y="84585"/>
                  </a:lnTo>
                  <a:lnTo>
                    <a:pt x="1615108" y="67666"/>
                  </a:lnTo>
                  <a:lnTo>
                    <a:pt x="1628908" y="50749"/>
                  </a:lnTo>
                  <a:lnTo>
                    <a:pt x="1642709" y="33832"/>
                  </a:lnTo>
                  <a:lnTo>
                    <a:pt x="1656509" y="16915"/>
                  </a:lnTo>
                  <a:lnTo>
                    <a:pt x="1670309" y="0"/>
                  </a:lnTo>
                  <a:lnTo>
                    <a:pt x="167030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738187" y="4258898"/>
              <a:ext cx="1377583" cy="1827696"/>
            </a:xfrm>
            <a:custGeom>
              <a:avLst/>
              <a:pathLst>
                <a:path w="1377583" h="1827696">
                  <a:moveTo>
                    <a:pt x="0" y="1827696"/>
                  </a:moveTo>
                  <a:lnTo>
                    <a:pt x="11344" y="1804432"/>
                  </a:lnTo>
                  <a:lnTo>
                    <a:pt x="25144" y="1776582"/>
                  </a:lnTo>
                  <a:lnTo>
                    <a:pt x="38944" y="1749174"/>
                  </a:lnTo>
                  <a:lnTo>
                    <a:pt x="52745" y="1722200"/>
                  </a:lnTo>
                  <a:lnTo>
                    <a:pt x="66545" y="1695651"/>
                  </a:lnTo>
                  <a:lnTo>
                    <a:pt x="80346" y="1669517"/>
                  </a:lnTo>
                  <a:lnTo>
                    <a:pt x="94146" y="1643791"/>
                  </a:lnTo>
                  <a:lnTo>
                    <a:pt x="107946" y="1618463"/>
                  </a:lnTo>
                  <a:lnTo>
                    <a:pt x="121747" y="1593525"/>
                  </a:lnTo>
                  <a:lnTo>
                    <a:pt x="135547" y="1568968"/>
                  </a:lnTo>
                  <a:lnTo>
                    <a:pt x="149348" y="1544783"/>
                  </a:lnTo>
                  <a:lnTo>
                    <a:pt x="163148" y="1520962"/>
                  </a:lnTo>
                  <a:lnTo>
                    <a:pt x="176948" y="1497496"/>
                  </a:lnTo>
                  <a:lnTo>
                    <a:pt x="190749" y="1474377"/>
                  </a:lnTo>
                  <a:lnTo>
                    <a:pt x="204549" y="1451595"/>
                  </a:lnTo>
                  <a:lnTo>
                    <a:pt x="218350" y="1429143"/>
                  </a:lnTo>
                  <a:lnTo>
                    <a:pt x="232150" y="1407012"/>
                  </a:lnTo>
                  <a:lnTo>
                    <a:pt x="245950" y="1385192"/>
                  </a:lnTo>
                  <a:lnTo>
                    <a:pt x="259751" y="1363677"/>
                  </a:lnTo>
                  <a:lnTo>
                    <a:pt x="273551" y="1342456"/>
                  </a:lnTo>
                  <a:lnTo>
                    <a:pt x="287352" y="1321522"/>
                  </a:lnTo>
                  <a:lnTo>
                    <a:pt x="301152" y="1300866"/>
                  </a:lnTo>
                  <a:lnTo>
                    <a:pt x="314952" y="1280480"/>
                  </a:lnTo>
                  <a:lnTo>
                    <a:pt x="328753" y="1260356"/>
                  </a:lnTo>
                  <a:lnTo>
                    <a:pt x="342553" y="1240484"/>
                  </a:lnTo>
                  <a:lnTo>
                    <a:pt x="356353" y="1220856"/>
                  </a:lnTo>
                  <a:lnTo>
                    <a:pt x="370154" y="1201465"/>
                  </a:lnTo>
                  <a:lnTo>
                    <a:pt x="383954" y="1182301"/>
                  </a:lnTo>
                  <a:lnTo>
                    <a:pt x="397755" y="1163356"/>
                  </a:lnTo>
                  <a:lnTo>
                    <a:pt x="411555" y="1144623"/>
                  </a:lnTo>
                  <a:lnTo>
                    <a:pt x="425355" y="1126091"/>
                  </a:lnTo>
                  <a:lnTo>
                    <a:pt x="439156" y="1107755"/>
                  </a:lnTo>
                  <a:lnTo>
                    <a:pt x="452956" y="1089604"/>
                  </a:lnTo>
                  <a:lnTo>
                    <a:pt x="466757" y="1071631"/>
                  </a:lnTo>
                  <a:lnTo>
                    <a:pt x="480557" y="1053827"/>
                  </a:lnTo>
                  <a:lnTo>
                    <a:pt x="494357" y="1036184"/>
                  </a:lnTo>
                  <a:lnTo>
                    <a:pt x="508158" y="1018694"/>
                  </a:lnTo>
                  <a:lnTo>
                    <a:pt x="521958" y="1001349"/>
                  </a:lnTo>
                  <a:lnTo>
                    <a:pt x="535759" y="984140"/>
                  </a:lnTo>
                  <a:lnTo>
                    <a:pt x="549559" y="967059"/>
                  </a:lnTo>
                  <a:lnTo>
                    <a:pt x="563359" y="950099"/>
                  </a:lnTo>
                  <a:lnTo>
                    <a:pt x="577160" y="933250"/>
                  </a:lnTo>
                  <a:lnTo>
                    <a:pt x="590960" y="916505"/>
                  </a:lnTo>
                  <a:lnTo>
                    <a:pt x="604761" y="899855"/>
                  </a:lnTo>
                  <a:lnTo>
                    <a:pt x="618561" y="883293"/>
                  </a:lnTo>
                  <a:lnTo>
                    <a:pt x="632361" y="866809"/>
                  </a:lnTo>
                  <a:lnTo>
                    <a:pt x="646162" y="850397"/>
                  </a:lnTo>
                  <a:lnTo>
                    <a:pt x="659962" y="834048"/>
                  </a:lnTo>
                  <a:lnTo>
                    <a:pt x="673763" y="817754"/>
                  </a:lnTo>
                  <a:lnTo>
                    <a:pt x="687563" y="801506"/>
                  </a:lnTo>
                  <a:lnTo>
                    <a:pt x="701363" y="785298"/>
                  </a:lnTo>
                  <a:lnTo>
                    <a:pt x="715164" y="769120"/>
                  </a:lnTo>
                  <a:lnTo>
                    <a:pt x="728964" y="752964"/>
                  </a:lnTo>
                  <a:lnTo>
                    <a:pt x="742765" y="736823"/>
                  </a:lnTo>
                  <a:lnTo>
                    <a:pt x="756565" y="720690"/>
                  </a:lnTo>
                  <a:lnTo>
                    <a:pt x="770365" y="704563"/>
                  </a:lnTo>
                  <a:lnTo>
                    <a:pt x="784166" y="688443"/>
                  </a:lnTo>
                  <a:lnTo>
                    <a:pt x="797966" y="672329"/>
                  </a:lnTo>
                  <a:lnTo>
                    <a:pt x="811767" y="656221"/>
                  </a:lnTo>
                  <a:lnTo>
                    <a:pt x="825567" y="640119"/>
                  </a:lnTo>
                  <a:lnTo>
                    <a:pt x="839367" y="624023"/>
                  </a:lnTo>
                  <a:lnTo>
                    <a:pt x="853168" y="607932"/>
                  </a:lnTo>
                  <a:lnTo>
                    <a:pt x="866968" y="591847"/>
                  </a:lnTo>
                  <a:lnTo>
                    <a:pt x="880768" y="575768"/>
                  </a:lnTo>
                  <a:lnTo>
                    <a:pt x="894569" y="559694"/>
                  </a:lnTo>
                  <a:lnTo>
                    <a:pt x="908369" y="543626"/>
                  </a:lnTo>
                  <a:lnTo>
                    <a:pt x="922170" y="527563"/>
                  </a:lnTo>
                  <a:lnTo>
                    <a:pt x="935970" y="511505"/>
                  </a:lnTo>
                  <a:lnTo>
                    <a:pt x="949770" y="495452"/>
                  </a:lnTo>
                  <a:lnTo>
                    <a:pt x="963571" y="479404"/>
                  </a:lnTo>
                  <a:lnTo>
                    <a:pt x="977371" y="463362"/>
                  </a:lnTo>
                  <a:lnTo>
                    <a:pt x="991172" y="447324"/>
                  </a:lnTo>
                  <a:lnTo>
                    <a:pt x="1004972" y="431290"/>
                  </a:lnTo>
                  <a:lnTo>
                    <a:pt x="1018772" y="415262"/>
                  </a:lnTo>
                  <a:lnTo>
                    <a:pt x="1032573" y="399238"/>
                  </a:lnTo>
                  <a:lnTo>
                    <a:pt x="1046373" y="383219"/>
                  </a:lnTo>
                  <a:lnTo>
                    <a:pt x="1060174" y="367205"/>
                  </a:lnTo>
                  <a:lnTo>
                    <a:pt x="1073974" y="351195"/>
                  </a:lnTo>
                  <a:lnTo>
                    <a:pt x="1087774" y="335189"/>
                  </a:lnTo>
                  <a:lnTo>
                    <a:pt x="1101575" y="319188"/>
                  </a:lnTo>
                  <a:lnTo>
                    <a:pt x="1115375" y="303191"/>
                  </a:lnTo>
                  <a:lnTo>
                    <a:pt x="1129176" y="287198"/>
                  </a:lnTo>
                  <a:lnTo>
                    <a:pt x="1142976" y="271209"/>
                  </a:lnTo>
                  <a:lnTo>
                    <a:pt x="1156776" y="255225"/>
                  </a:lnTo>
                  <a:lnTo>
                    <a:pt x="1170577" y="239244"/>
                  </a:lnTo>
                  <a:lnTo>
                    <a:pt x="1184377" y="223268"/>
                  </a:lnTo>
                  <a:lnTo>
                    <a:pt x="1198178" y="207296"/>
                  </a:lnTo>
                  <a:lnTo>
                    <a:pt x="1211978" y="191327"/>
                  </a:lnTo>
                  <a:lnTo>
                    <a:pt x="1225778" y="175363"/>
                  </a:lnTo>
                  <a:lnTo>
                    <a:pt x="1239579" y="159402"/>
                  </a:lnTo>
                  <a:lnTo>
                    <a:pt x="1253379" y="143445"/>
                  </a:lnTo>
                  <a:lnTo>
                    <a:pt x="1267180" y="127492"/>
                  </a:lnTo>
                  <a:lnTo>
                    <a:pt x="1280980" y="111543"/>
                  </a:lnTo>
                  <a:lnTo>
                    <a:pt x="1294780" y="95597"/>
                  </a:lnTo>
                  <a:lnTo>
                    <a:pt x="1308581" y="79655"/>
                  </a:lnTo>
                  <a:lnTo>
                    <a:pt x="1322381" y="63717"/>
                  </a:lnTo>
                  <a:lnTo>
                    <a:pt x="1336181" y="47782"/>
                  </a:lnTo>
                  <a:lnTo>
                    <a:pt x="1349982" y="31851"/>
                  </a:lnTo>
                  <a:lnTo>
                    <a:pt x="1363782" y="15924"/>
                  </a:lnTo>
                  <a:lnTo>
                    <a:pt x="1377583" y="0"/>
                  </a:lnTo>
                  <a:lnTo>
                    <a:pt x="1377583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496652" y="4806378"/>
              <a:ext cx="1619118" cy="1280217"/>
            </a:xfrm>
            <a:custGeom>
              <a:avLst/>
              <a:pathLst>
                <a:path w="1619118" h="1280217">
                  <a:moveTo>
                    <a:pt x="0" y="1280217"/>
                  </a:moveTo>
                  <a:lnTo>
                    <a:pt x="4472" y="1273553"/>
                  </a:lnTo>
                  <a:lnTo>
                    <a:pt x="18272" y="1253335"/>
                  </a:lnTo>
                  <a:lnTo>
                    <a:pt x="32072" y="1233454"/>
                  </a:lnTo>
                  <a:lnTo>
                    <a:pt x="45873" y="1213906"/>
                  </a:lnTo>
                  <a:lnTo>
                    <a:pt x="59673" y="1194685"/>
                  </a:lnTo>
                  <a:lnTo>
                    <a:pt x="73474" y="1175783"/>
                  </a:lnTo>
                  <a:lnTo>
                    <a:pt x="87274" y="1157196"/>
                  </a:lnTo>
                  <a:lnTo>
                    <a:pt x="101074" y="1138919"/>
                  </a:lnTo>
                  <a:lnTo>
                    <a:pt x="114875" y="1120944"/>
                  </a:lnTo>
                  <a:lnTo>
                    <a:pt x="128675" y="1103267"/>
                  </a:lnTo>
                  <a:lnTo>
                    <a:pt x="142476" y="1085883"/>
                  </a:lnTo>
                  <a:lnTo>
                    <a:pt x="156276" y="1068785"/>
                  </a:lnTo>
                  <a:lnTo>
                    <a:pt x="170076" y="1051969"/>
                  </a:lnTo>
                  <a:lnTo>
                    <a:pt x="183877" y="1035429"/>
                  </a:lnTo>
                  <a:lnTo>
                    <a:pt x="197677" y="1019159"/>
                  </a:lnTo>
                  <a:lnTo>
                    <a:pt x="211478" y="1003156"/>
                  </a:lnTo>
                  <a:lnTo>
                    <a:pt x="225278" y="987413"/>
                  </a:lnTo>
                  <a:lnTo>
                    <a:pt x="239078" y="971926"/>
                  </a:lnTo>
                  <a:lnTo>
                    <a:pt x="252879" y="956689"/>
                  </a:lnTo>
                  <a:lnTo>
                    <a:pt x="266679" y="941698"/>
                  </a:lnTo>
                  <a:lnTo>
                    <a:pt x="280480" y="926947"/>
                  </a:lnTo>
                  <a:lnTo>
                    <a:pt x="294280" y="912433"/>
                  </a:lnTo>
                  <a:lnTo>
                    <a:pt x="308080" y="898149"/>
                  </a:lnTo>
                  <a:lnTo>
                    <a:pt x="321881" y="884092"/>
                  </a:lnTo>
                  <a:lnTo>
                    <a:pt x="335681" y="870257"/>
                  </a:lnTo>
                  <a:lnTo>
                    <a:pt x="349482" y="856638"/>
                  </a:lnTo>
                  <a:lnTo>
                    <a:pt x="363282" y="843231"/>
                  </a:lnTo>
                  <a:lnTo>
                    <a:pt x="377082" y="830032"/>
                  </a:lnTo>
                  <a:lnTo>
                    <a:pt x="390883" y="817035"/>
                  </a:lnTo>
                  <a:lnTo>
                    <a:pt x="404683" y="804237"/>
                  </a:lnTo>
                  <a:lnTo>
                    <a:pt x="418484" y="791633"/>
                  </a:lnTo>
                  <a:lnTo>
                    <a:pt x="432284" y="779218"/>
                  </a:lnTo>
                  <a:lnTo>
                    <a:pt x="446084" y="766987"/>
                  </a:lnTo>
                  <a:lnTo>
                    <a:pt x="459885" y="754937"/>
                  </a:lnTo>
                  <a:lnTo>
                    <a:pt x="473685" y="743062"/>
                  </a:lnTo>
                  <a:lnTo>
                    <a:pt x="487486" y="731358"/>
                  </a:lnTo>
                  <a:lnTo>
                    <a:pt x="501286" y="719821"/>
                  </a:lnTo>
                  <a:lnTo>
                    <a:pt x="515086" y="708446"/>
                  </a:lnTo>
                  <a:lnTo>
                    <a:pt x="528887" y="697229"/>
                  </a:lnTo>
                  <a:lnTo>
                    <a:pt x="542687" y="686165"/>
                  </a:lnTo>
                  <a:lnTo>
                    <a:pt x="556487" y="675250"/>
                  </a:lnTo>
                  <a:lnTo>
                    <a:pt x="570288" y="664479"/>
                  </a:lnTo>
                  <a:lnTo>
                    <a:pt x="584088" y="653848"/>
                  </a:lnTo>
                  <a:lnTo>
                    <a:pt x="597889" y="643353"/>
                  </a:lnTo>
                  <a:lnTo>
                    <a:pt x="611689" y="632989"/>
                  </a:lnTo>
                  <a:lnTo>
                    <a:pt x="625489" y="622752"/>
                  </a:lnTo>
                  <a:lnTo>
                    <a:pt x="639290" y="612636"/>
                  </a:lnTo>
                  <a:lnTo>
                    <a:pt x="653090" y="602639"/>
                  </a:lnTo>
                  <a:lnTo>
                    <a:pt x="666891" y="592755"/>
                  </a:lnTo>
                  <a:lnTo>
                    <a:pt x="680691" y="582980"/>
                  </a:lnTo>
                  <a:lnTo>
                    <a:pt x="694491" y="573309"/>
                  </a:lnTo>
                  <a:lnTo>
                    <a:pt x="708292" y="563738"/>
                  </a:lnTo>
                  <a:lnTo>
                    <a:pt x="722092" y="554263"/>
                  </a:lnTo>
                  <a:lnTo>
                    <a:pt x="735893" y="544879"/>
                  </a:lnTo>
                  <a:lnTo>
                    <a:pt x="749693" y="535582"/>
                  </a:lnTo>
                  <a:lnTo>
                    <a:pt x="763493" y="526366"/>
                  </a:lnTo>
                  <a:lnTo>
                    <a:pt x="777294" y="517229"/>
                  </a:lnTo>
                  <a:lnTo>
                    <a:pt x="791094" y="508164"/>
                  </a:lnTo>
                  <a:lnTo>
                    <a:pt x="804895" y="499169"/>
                  </a:lnTo>
                  <a:lnTo>
                    <a:pt x="818695" y="490237"/>
                  </a:lnTo>
                  <a:lnTo>
                    <a:pt x="832495" y="481366"/>
                  </a:lnTo>
                  <a:lnTo>
                    <a:pt x="846296" y="472549"/>
                  </a:lnTo>
                  <a:lnTo>
                    <a:pt x="860096" y="463783"/>
                  </a:lnTo>
                  <a:lnTo>
                    <a:pt x="873897" y="455063"/>
                  </a:lnTo>
                  <a:lnTo>
                    <a:pt x="887697" y="446385"/>
                  </a:lnTo>
                  <a:lnTo>
                    <a:pt x="901497" y="437743"/>
                  </a:lnTo>
                  <a:lnTo>
                    <a:pt x="915298" y="429134"/>
                  </a:lnTo>
                  <a:lnTo>
                    <a:pt x="929098" y="420553"/>
                  </a:lnTo>
                  <a:lnTo>
                    <a:pt x="942899" y="411995"/>
                  </a:lnTo>
                  <a:lnTo>
                    <a:pt x="956699" y="403456"/>
                  </a:lnTo>
                  <a:lnTo>
                    <a:pt x="970499" y="394930"/>
                  </a:lnTo>
                  <a:lnTo>
                    <a:pt x="984300" y="386414"/>
                  </a:lnTo>
                  <a:lnTo>
                    <a:pt x="998100" y="377903"/>
                  </a:lnTo>
                  <a:lnTo>
                    <a:pt x="1011900" y="369398"/>
                  </a:lnTo>
                  <a:lnTo>
                    <a:pt x="1025701" y="360896"/>
                  </a:lnTo>
                  <a:lnTo>
                    <a:pt x="1039501" y="352400"/>
                  </a:lnTo>
                  <a:lnTo>
                    <a:pt x="1053302" y="343908"/>
                  </a:lnTo>
                  <a:lnTo>
                    <a:pt x="1067102" y="335421"/>
                  </a:lnTo>
                  <a:lnTo>
                    <a:pt x="1080902" y="326939"/>
                  </a:lnTo>
                  <a:lnTo>
                    <a:pt x="1094703" y="318462"/>
                  </a:lnTo>
                  <a:lnTo>
                    <a:pt x="1108503" y="309989"/>
                  </a:lnTo>
                  <a:lnTo>
                    <a:pt x="1122304" y="301521"/>
                  </a:lnTo>
                  <a:lnTo>
                    <a:pt x="1136104" y="293058"/>
                  </a:lnTo>
                  <a:lnTo>
                    <a:pt x="1149904" y="284600"/>
                  </a:lnTo>
                  <a:lnTo>
                    <a:pt x="1163705" y="276146"/>
                  </a:lnTo>
                  <a:lnTo>
                    <a:pt x="1177505" y="267697"/>
                  </a:lnTo>
                  <a:lnTo>
                    <a:pt x="1191306" y="259254"/>
                  </a:lnTo>
                  <a:lnTo>
                    <a:pt x="1205106" y="250815"/>
                  </a:lnTo>
                  <a:lnTo>
                    <a:pt x="1218906" y="242381"/>
                  </a:lnTo>
                  <a:lnTo>
                    <a:pt x="1232707" y="233951"/>
                  </a:lnTo>
                  <a:lnTo>
                    <a:pt x="1246507" y="225527"/>
                  </a:lnTo>
                  <a:lnTo>
                    <a:pt x="1260308" y="217108"/>
                  </a:lnTo>
                  <a:lnTo>
                    <a:pt x="1274108" y="208693"/>
                  </a:lnTo>
                  <a:lnTo>
                    <a:pt x="1287908" y="200284"/>
                  </a:lnTo>
                  <a:lnTo>
                    <a:pt x="1301709" y="191879"/>
                  </a:lnTo>
                  <a:lnTo>
                    <a:pt x="1315509" y="183480"/>
                  </a:lnTo>
                  <a:lnTo>
                    <a:pt x="1329310" y="175085"/>
                  </a:lnTo>
                  <a:lnTo>
                    <a:pt x="1343110" y="166696"/>
                  </a:lnTo>
                  <a:lnTo>
                    <a:pt x="1356910" y="158311"/>
                  </a:lnTo>
                  <a:lnTo>
                    <a:pt x="1370711" y="149932"/>
                  </a:lnTo>
                  <a:lnTo>
                    <a:pt x="1384511" y="141557"/>
                  </a:lnTo>
                  <a:lnTo>
                    <a:pt x="1398312" y="133188"/>
                  </a:lnTo>
                  <a:lnTo>
                    <a:pt x="1412112" y="124824"/>
                  </a:lnTo>
                  <a:lnTo>
                    <a:pt x="1425912" y="116465"/>
                  </a:lnTo>
                  <a:lnTo>
                    <a:pt x="1439713" y="108111"/>
                  </a:lnTo>
                  <a:lnTo>
                    <a:pt x="1453513" y="99763"/>
                  </a:lnTo>
                  <a:lnTo>
                    <a:pt x="1467314" y="91420"/>
                  </a:lnTo>
                  <a:lnTo>
                    <a:pt x="1481114" y="83082"/>
                  </a:lnTo>
                  <a:lnTo>
                    <a:pt x="1494914" y="74749"/>
                  </a:lnTo>
                  <a:lnTo>
                    <a:pt x="1508715" y="66422"/>
                  </a:lnTo>
                  <a:lnTo>
                    <a:pt x="1522515" y="58100"/>
                  </a:lnTo>
                  <a:lnTo>
                    <a:pt x="1536315" y="49783"/>
                  </a:lnTo>
                  <a:lnTo>
                    <a:pt x="1550116" y="41472"/>
                  </a:lnTo>
                  <a:lnTo>
                    <a:pt x="1563916" y="33166"/>
                  </a:lnTo>
                  <a:lnTo>
                    <a:pt x="1577717" y="24866"/>
                  </a:lnTo>
                  <a:lnTo>
                    <a:pt x="1591517" y="16572"/>
                  </a:lnTo>
                  <a:lnTo>
                    <a:pt x="1605317" y="8283"/>
                  </a:lnTo>
                  <a:lnTo>
                    <a:pt x="1619118" y="0"/>
                  </a:lnTo>
                  <a:lnTo>
                    <a:pt x="1619118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671999" y="4219656"/>
              <a:ext cx="1443771" cy="1866938"/>
            </a:xfrm>
            <a:custGeom>
              <a:avLst/>
              <a:pathLst>
                <a:path w="1443771" h="1866938">
                  <a:moveTo>
                    <a:pt x="0" y="1866938"/>
                  </a:moveTo>
                  <a:lnTo>
                    <a:pt x="8530" y="1857184"/>
                  </a:lnTo>
                  <a:lnTo>
                    <a:pt x="22330" y="1841325"/>
                  </a:lnTo>
                  <a:lnTo>
                    <a:pt x="36131" y="1825386"/>
                  </a:lnTo>
                  <a:lnTo>
                    <a:pt x="49931" y="1809370"/>
                  </a:lnTo>
                  <a:lnTo>
                    <a:pt x="63732" y="1793276"/>
                  </a:lnTo>
                  <a:lnTo>
                    <a:pt x="77532" y="1777105"/>
                  </a:lnTo>
                  <a:lnTo>
                    <a:pt x="91332" y="1760859"/>
                  </a:lnTo>
                  <a:lnTo>
                    <a:pt x="105133" y="1744537"/>
                  </a:lnTo>
                  <a:lnTo>
                    <a:pt x="118933" y="1728141"/>
                  </a:lnTo>
                  <a:lnTo>
                    <a:pt x="132733" y="1711671"/>
                  </a:lnTo>
                  <a:lnTo>
                    <a:pt x="146534" y="1695130"/>
                  </a:lnTo>
                  <a:lnTo>
                    <a:pt x="160334" y="1678517"/>
                  </a:lnTo>
                  <a:lnTo>
                    <a:pt x="174135" y="1661834"/>
                  </a:lnTo>
                  <a:lnTo>
                    <a:pt x="187935" y="1645081"/>
                  </a:lnTo>
                  <a:lnTo>
                    <a:pt x="201735" y="1628261"/>
                  </a:lnTo>
                  <a:lnTo>
                    <a:pt x="215536" y="1611374"/>
                  </a:lnTo>
                  <a:lnTo>
                    <a:pt x="229336" y="1594422"/>
                  </a:lnTo>
                  <a:lnTo>
                    <a:pt x="243137" y="1577406"/>
                  </a:lnTo>
                  <a:lnTo>
                    <a:pt x="256937" y="1560326"/>
                  </a:lnTo>
                  <a:lnTo>
                    <a:pt x="270737" y="1543185"/>
                  </a:lnTo>
                  <a:lnTo>
                    <a:pt x="284538" y="1525983"/>
                  </a:lnTo>
                  <a:lnTo>
                    <a:pt x="298338" y="1508723"/>
                  </a:lnTo>
                  <a:lnTo>
                    <a:pt x="312139" y="1491405"/>
                  </a:lnTo>
                  <a:lnTo>
                    <a:pt x="325939" y="1474031"/>
                  </a:lnTo>
                  <a:lnTo>
                    <a:pt x="339739" y="1456602"/>
                  </a:lnTo>
                  <a:lnTo>
                    <a:pt x="353540" y="1439120"/>
                  </a:lnTo>
                  <a:lnTo>
                    <a:pt x="367340" y="1421587"/>
                  </a:lnTo>
                  <a:lnTo>
                    <a:pt x="381141" y="1404003"/>
                  </a:lnTo>
                  <a:lnTo>
                    <a:pt x="394941" y="1386370"/>
                  </a:lnTo>
                  <a:lnTo>
                    <a:pt x="408741" y="1368690"/>
                  </a:lnTo>
                  <a:lnTo>
                    <a:pt x="422542" y="1350964"/>
                  </a:lnTo>
                  <a:lnTo>
                    <a:pt x="436342" y="1333194"/>
                  </a:lnTo>
                  <a:lnTo>
                    <a:pt x="450143" y="1315381"/>
                  </a:lnTo>
                  <a:lnTo>
                    <a:pt x="463943" y="1297527"/>
                  </a:lnTo>
                  <a:lnTo>
                    <a:pt x="477743" y="1279634"/>
                  </a:lnTo>
                  <a:lnTo>
                    <a:pt x="491544" y="1261703"/>
                  </a:lnTo>
                  <a:lnTo>
                    <a:pt x="505344" y="1243736"/>
                  </a:lnTo>
                  <a:lnTo>
                    <a:pt x="519145" y="1225734"/>
                  </a:lnTo>
                  <a:lnTo>
                    <a:pt x="532945" y="1207698"/>
                  </a:lnTo>
                  <a:lnTo>
                    <a:pt x="546745" y="1189631"/>
                  </a:lnTo>
                  <a:lnTo>
                    <a:pt x="560546" y="1171535"/>
                  </a:lnTo>
                  <a:lnTo>
                    <a:pt x="574346" y="1153410"/>
                  </a:lnTo>
                  <a:lnTo>
                    <a:pt x="588146" y="1135258"/>
                  </a:lnTo>
                  <a:lnTo>
                    <a:pt x="601947" y="1117082"/>
                  </a:lnTo>
                  <a:lnTo>
                    <a:pt x="615747" y="1098882"/>
                  </a:lnTo>
                  <a:lnTo>
                    <a:pt x="629548" y="1080660"/>
                  </a:lnTo>
                  <a:lnTo>
                    <a:pt x="643348" y="1062418"/>
                  </a:lnTo>
                  <a:lnTo>
                    <a:pt x="657148" y="1044158"/>
                  </a:lnTo>
                  <a:lnTo>
                    <a:pt x="670949" y="1025881"/>
                  </a:lnTo>
                  <a:lnTo>
                    <a:pt x="684749" y="1007589"/>
                  </a:lnTo>
                  <a:lnTo>
                    <a:pt x="698550" y="989283"/>
                  </a:lnTo>
                  <a:lnTo>
                    <a:pt x="712350" y="970965"/>
                  </a:lnTo>
                  <a:lnTo>
                    <a:pt x="726150" y="952637"/>
                  </a:lnTo>
                  <a:lnTo>
                    <a:pt x="739951" y="934301"/>
                  </a:lnTo>
                  <a:lnTo>
                    <a:pt x="753751" y="915957"/>
                  </a:lnTo>
                  <a:lnTo>
                    <a:pt x="767552" y="897608"/>
                  </a:lnTo>
                  <a:lnTo>
                    <a:pt x="781352" y="879256"/>
                  </a:lnTo>
                  <a:lnTo>
                    <a:pt x="795152" y="860901"/>
                  </a:lnTo>
                  <a:lnTo>
                    <a:pt x="808953" y="842546"/>
                  </a:lnTo>
                  <a:lnTo>
                    <a:pt x="822753" y="824191"/>
                  </a:lnTo>
                  <a:lnTo>
                    <a:pt x="836554" y="805838"/>
                  </a:lnTo>
                  <a:lnTo>
                    <a:pt x="850354" y="787486"/>
                  </a:lnTo>
                  <a:lnTo>
                    <a:pt x="864154" y="769136"/>
                  </a:lnTo>
                  <a:lnTo>
                    <a:pt x="877955" y="750786"/>
                  </a:lnTo>
                  <a:lnTo>
                    <a:pt x="891755" y="732438"/>
                  </a:lnTo>
                  <a:lnTo>
                    <a:pt x="905556" y="714091"/>
                  </a:lnTo>
                  <a:lnTo>
                    <a:pt x="919356" y="695746"/>
                  </a:lnTo>
                  <a:lnTo>
                    <a:pt x="933156" y="677402"/>
                  </a:lnTo>
                  <a:lnTo>
                    <a:pt x="946957" y="659059"/>
                  </a:lnTo>
                  <a:lnTo>
                    <a:pt x="960757" y="640717"/>
                  </a:lnTo>
                  <a:lnTo>
                    <a:pt x="974558" y="622377"/>
                  </a:lnTo>
                  <a:lnTo>
                    <a:pt x="988358" y="604039"/>
                  </a:lnTo>
                  <a:lnTo>
                    <a:pt x="1002158" y="585702"/>
                  </a:lnTo>
                  <a:lnTo>
                    <a:pt x="1015959" y="567366"/>
                  </a:lnTo>
                  <a:lnTo>
                    <a:pt x="1029759" y="549032"/>
                  </a:lnTo>
                  <a:lnTo>
                    <a:pt x="1043560" y="530699"/>
                  </a:lnTo>
                  <a:lnTo>
                    <a:pt x="1057360" y="512368"/>
                  </a:lnTo>
                  <a:lnTo>
                    <a:pt x="1071160" y="494039"/>
                  </a:lnTo>
                  <a:lnTo>
                    <a:pt x="1084961" y="475712"/>
                  </a:lnTo>
                  <a:lnTo>
                    <a:pt x="1098761" y="457386"/>
                  </a:lnTo>
                  <a:lnTo>
                    <a:pt x="1112561" y="439062"/>
                  </a:lnTo>
                  <a:lnTo>
                    <a:pt x="1126362" y="420740"/>
                  </a:lnTo>
                  <a:lnTo>
                    <a:pt x="1140162" y="402419"/>
                  </a:lnTo>
                  <a:lnTo>
                    <a:pt x="1153963" y="384101"/>
                  </a:lnTo>
                  <a:lnTo>
                    <a:pt x="1167763" y="365785"/>
                  </a:lnTo>
                  <a:lnTo>
                    <a:pt x="1181563" y="347470"/>
                  </a:lnTo>
                  <a:lnTo>
                    <a:pt x="1195364" y="329158"/>
                  </a:lnTo>
                  <a:lnTo>
                    <a:pt x="1209164" y="310848"/>
                  </a:lnTo>
                  <a:lnTo>
                    <a:pt x="1222965" y="292541"/>
                  </a:lnTo>
                  <a:lnTo>
                    <a:pt x="1236765" y="274236"/>
                  </a:lnTo>
                  <a:lnTo>
                    <a:pt x="1250565" y="255933"/>
                  </a:lnTo>
                  <a:lnTo>
                    <a:pt x="1264366" y="237632"/>
                  </a:lnTo>
                  <a:lnTo>
                    <a:pt x="1278166" y="219335"/>
                  </a:lnTo>
                  <a:lnTo>
                    <a:pt x="1291967" y="201039"/>
                  </a:lnTo>
                  <a:lnTo>
                    <a:pt x="1305767" y="182747"/>
                  </a:lnTo>
                  <a:lnTo>
                    <a:pt x="1319567" y="164458"/>
                  </a:lnTo>
                  <a:lnTo>
                    <a:pt x="1333368" y="146171"/>
                  </a:lnTo>
                  <a:lnTo>
                    <a:pt x="1347168" y="127888"/>
                  </a:lnTo>
                  <a:lnTo>
                    <a:pt x="1360969" y="109607"/>
                  </a:lnTo>
                  <a:lnTo>
                    <a:pt x="1374769" y="91331"/>
                  </a:lnTo>
                  <a:lnTo>
                    <a:pt x="1388569" y="73057"/>
                  </a:lnTo>
                  <a:lnTo>
                    <a:pt x="1402370" y="54787"/>
                  </a:lnTo>
                  <a:lnTo>
                    <a:pt x="1416170" y="36521"/>
                  </a:lnTo>
                  <a:lnTo>
                    <a:pt x="1429971" y="18258"/>
                  </a:lnTo>
                  <a:lnTo>
                    <a:pt x="1443771" y="0"/>
                  </a:lnTo>
                  <a:lnTo>
                    <a:pt x="1443771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645221" y="4595124"/>
              <a:ext cx="1470549" cy="1491470"/>
            </a:xfrm>
            <a:custGeom>
              <a:avLst/>
              <a:pathLst>
                <a:path w="1470549" h="1491470">
                  <a:moveTo>
                    <a:pt x="0" y="1491470"/>
                  </a:moveTo>
                  <a:lnTo>
                    <a:pt x="7707" y="1481832"/>
                  </a:lnTo>
                  <a:lnTo>
                    <a:pt x="21507" y="1464702"/>
                  </a:lnTo>
                  <a:lnTo>
                    <a:pt x="35308" y="1447698"/>
                  </a:lnTo>
                  <a:lnTo>
                    <a:pt x="49108" y="1430818"/>
                  </a:lnTo>
                  <a:lnTo>
                    <a:pt x="62909" y="1414060"/>
                  </a:lnTo>
                  <a:lnTo>
                    <a:pt x="76709" y="1397421"/>
                  </a:lnTo>
                  <a:lnTo>
                    <a:pt x="90509" y="1380899"/>
                  </a:lnTo>
                  <a:lnTo>
                    <a:pt x="104310" y="1364493"/>
                  </a:lnTo>
                  <a:lnTo>
                    <a:pt x="118110" y="1348199"/>
                  </a:lnTo>
                  <a:lnTo>
                    <a:pt x="131911" y="1332017"/>
                  </a:lnTo>
                  <a:lnTo>
                    <a:pt x="145711" y="1315943"/>
                  </a:lnTo>
                  <a:lnTo>
                    <a:pt x="159511" y="1299977"/>
                  </a:lnTo>
                  <a:lnTo>
                    <a:pt x="173312" y="1284115"/>
                  </a:lnTo>
                  <a:lnTo>
                    <a:pt x="187112" y="1268356"/>
                  </a:lnTo>
                  <a:lnTo>
                    <a:pt x="200913" y="1252697"/>
                  </a:lnTo>
                  <a:lnTo>
                    <a:pt x="214713" y="1237137"/>
                  </a:lnTo>
                  <a:lnTo>
                    <a:pt x="228513" y="1221674"/>
                  </a:lnTo>
                  <a:lnTo>
                    <a:pt x="242314" y="1206306"/>
                  </a:lnTo>
                  <a:lnTo>
                    <a:pt x="256114" y="1191029"/>
                  </a:lnTo>
                  <a:lnTo>
                    <a:pt x="269915" y="1175844"/>
                  </a:lnTo>
                  <a:lnTo>
                    <a:pt x="283715" y="1160746"/>
                  </a:lnTo>
                  <a:lnTo>
                    <a:pt x="297515" y="1145735"/>
                  </a:lnTo>
                  <a:lnTo>
                    <a:pt x="311316" y="1130808"/>
                  </a:lnTo>
                  <a:lnTo>
                    <a:pt x="325116" y="1115964"/>
                  </a:lnTo>
                  <a:lnTo>
                    <a:pt x="338917" y="1101200"/>
                  </a:lnTo>
                  <a:lnTo>
                    <a:pt x="352717" y="1086514"/>
                  </a:lnTo>
                  <a:lnTo>
                    <a:pt x="366517" y="1071904"/>
                  </a:lnTo>
                  <a:lnTo>
                    <a:pt x="380318" y="1057369"/>
                  </a:lnTo>
                  <a:lnTo>
                    <a:pt x="394118" y="1042906"/>
                  </a:lnTo>
                  <a:lnTo>
                    <a:pt x="407919" y="1028512"/>
                  </a:lnTo>
                  <a:lnTo>
                    <a:pt x="421719" y="1014187"/>
                  </a:lnTo>
                  <a:lnTo>
                    <a:pt x="435519" y="999928"/>
                  </a:lnTo>
                  <a:lnTo>
                    <a:pt x="449320" y="985733"/>
                  </a:lnTo>
                  <a:lnTo>
                    <a:pt x="463120" y="971600"/>
                  </a:lnTo>
                  <a:lnTo>
                    <a:pt x="476920" y="957527"/>
                  </a:lnTo>
                  <a:lnTo>
                    <a:pt x="490721" y="943512"/>
                  </a:lnTo>
                  <a:lnTo>
                    <a:pt x="504521" y="929553"/>
                  </a:lnTo>
                  <a:lnTo>
                    <a:pt x="518322" y="915647"/>
                  </a:lnTo>
                  <a:lnTo>
                    <a:pt x="532122" y="901794"/>
                  </a:lnTo>
                  <a:lnTo>
                    <a:pt x="545922" y="887990"/>
                  </a:lnTo>
                  <a:lnTo>
                    <a:pt x="559723" y="874233"/>
                  </a:lnTo>
                  <a:lnTo>
                    <a:pt x="573523" y="860523"/>
                  </a:lnTo>
                  <a:lnTo>
                    <a:pt x="587324" y="846856"/>
                  </a:lnTo>
                  <a:lnTo>
                    <a:pt x="601124" y="833230"/>
                  </a:lnTo>
                  <a:lnTo>
                    <a:pt x="614924" y="819644"/>
                  </a:lnTo>
                  <a:lnTo>
                    <a:pt x="628725" y="806095"/>
                  </a:lnTo>
                  <a:lnTo>
                    <a:pt x="642525" y="792582"/>
                  </a:lnTo>
                  <a:lnTo>
                    <a:pt x="656326" y="779101"/>
                  </a:lnTo>
                  <a:lnTo>
                    <a:pt x="670126" y="765652"/>
                  </a:lnTo>
                  <a:lnTo>
                    <a:pt x="683926" y="752232"/>
                  </a:lnTo>
                  <a:lnTo>
                    <a:pt x="697727" y="738838"/>
                  </a:lnTo>
                  <a:lnTo>
                    <a:pt x="711527" y="725470"/>
                  </a:lnTo>
                  <a:lnTo>
                    <a:pt x="725328" y="712124"/>
                  </a:lnTo>
                  <a:lnTo>
                    <a:pt x="739128" y="698798"/>
                  </a:lnTo>
                  <a:lnTo>
                    <a:pt x="752928" y="685491"/>
                  </a:lnTo>
                  <a:lnTo>
                    <a:pt x="766729" y="672200"/>
                  </a:lnTo>
                  <a:lnTo>
                    <a:pt x="780529" y="658923"/>
                  </a:lnTo>
                  <a:lnTo>
                    <a:pt x="794330" y="645659"/>
                  </a:lnTo>
                  <a:lnTo>
                    <a:pt x="808130" y="632404"/>
                  </a:lnTo>
                  <a:lnTo>
                    <a:pt x="821930" y="619156"/>
                  </a:lnTo>
                  <a:lnTo>
                    <a:pt x="835731" y="605915"/>
                  </a:lnTo>
                  <a:lnTo>
                    <a:pt x="849531" y="592677"/>
                  </a:lnTo>
                  <a:lnTo>
                    <a:pt x="863332" y="579442"/>
                  </a:lnTo>
                  <a:lnTo>
                    <a:pt x="877132" y="566210"/>
                  </a:lnTo>
                  <a:lnTo>
                    <a:pt x="890932" y="552982"/>
                  </a:lnTo>
                  <a:lnTo>
                    <a:pt x="904733" y="539757"/>
                  </a:lnTo>
                  <a:lnTo>
                    <a:pt x="918533" y="526534"/>
                  </a:lnTo>
                  <a:lnTo>
                    <a:pt x="932333" y="513316"/>
                  </a:lnTo>
                  <a:lnTo>
                    <a:pt x="946134" y="500100"/>
                  </a:lnTo>
                  <a:lnTo>
                    <a:pt x="959934" y="486887"/>
                  </a:lnTo>
                  <a:lnTo>
                    <a:pt x="973735" y="473677"/>
                  </a:lnTo>
                  <a:lnTo>
                    <a:pt x="987535" y="460471"/>
                  </a:lnTo>
                  <a:lnTo>
                    <a:pt x="1001335" y="447267"/>
                  </a:lnTo>
                  <a:lnTo>
                    <a:pt x="1015136" y="434066"/>
                  </a:lnTo>
                  <a:lnTo>
                    <a:pt x="1028936" y="420869"/>
                  </a:lnTo>
                  <a:lnTo>
                    <a:pt x="1042737" y="407674"/>
                  </a:lnTo>
                  <a:lnTo>
                    <a:pt x="1056537" y="394482"/>
                  </a:lnTo>
                  <a:lnTo>
                    <a:pt x="1070337" y="381293"/>
                  </a:lnTo>
                  <a:lnTo>
                    <a:pt x="1084138" y="368107"/>
                  </a:lnTo>
                  <a:lnTo>
                    <a:pt x="1097938" y="354923"/>
                  </a:lnTo>
                  <a:lnTo>
                    <a:pt x="1111739" y="341743"/>
                  </a:lnTo>
                  <a:lnTo>
                    <a:pt x="1125539" y="328565"/>
                  </a:lnTo>
                  <a:lnTo>
                    <a:pt x="1139339" y="315390"/>
                  </a:lnTo>
                  <a:lnTo>
                    <a:pt x="1153140" y="302218"/>
                  </a:lnTo>
                  <a:lnTo>
                    <a:pt x="1166940" y="289049"/>
                  </a:lnTo>
                  <a:lnTo>
                    <a:pt x="1180741" y="275883"/>
                  </a:lnTo>
                  <a:lnTo>
                    <a:pt x="1194541" y="262719"/>
                  </a:lnTo>
                  <a:lnTo>
                    <a:pt x="1208341" y="249558"/>
                  </a:lnTo>
                  <a:lnTo>
                    <a:pt x="1222142" y="236400"/>
                  </a:lnTo>
                  <a:lnTo>
                    <a:pt x="1235942" y="223244"/>
                  </a:lnTo>
                  <a:lnTo>
                    <a:pt x="1249743" y="210091"/>
                  </a:lnTo>
                  <a:lnTo>
                    <a:pt x="1263543" y="196941"/>
                  </a:lnTo>
                  <a:lnTo>
                    <a:pt x="1277343" y="183793"/>
                  </a:lnTo>
                  <a:lnTo>
                    <a:pt x="1291144" y="170648"/>
                  </a:lnTo>
                  <a:lnTo>
                    <a:pt x="1304944" y="157506"/>
                  </a:lnTo>
                  <a:lnTo>
                    <a:pt x="1318745" y="144366"/>
                  </a:lnTo>
                  <a:lnTo>
                    <a:pt x="1332545" y="131229"/>
                  </a:lnTo>
                  <a:lnTo>
                    <a:pt x="1346345" y="118095"/>
                  </a:lnTo>
                  <a:lnTo>
                    <a:pt x="1360146" y="104963"/>
                  </a:lnTo>
                  <a:lnTo>
                    <a:pt x="1373946" y="91833"/>
                  </a:lnTo>
                  <a:lnTo>
                    <a:pt x="1387747" y="78707"/>
                  </a:lnTo>
                  <a:lnTo>
                    <a:pt x="1401547" y="65582"/>
                  </a:lnTo>
                  <a:lnTo>
                    <a:pt x="1415347" y="52461"/>
                  </a:lnTo>
                  <a:lnTo>
                    <a:pt x="1429148" y="39342"/>
                  </a:lnTo>
                  <a:lnTo>
                    <a:pt x="1442948" y="26225"/>
                  </a:lnTo>
                  <a:lnTo>
                    <a:pt x="1456748" y="13111"/>
                  </a:lnTo>
                  <a:lnTo>
                    <a:pt x="1470549" y="0"/>
                  </a:lnTo>
                  <a:lnTo>
                    <a:pt x="147054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871704" y="6078720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17582" y="6058572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02791" y="6047178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104658" y="6055839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210041" y="5471257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295319" y="6053294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96421" y="5405683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477309" y="5465939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579605" y="5472394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664725" y="5213793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766521" y="5192758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856707" y="5005739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52781" y="4923169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55360" y="4833235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64168" y="4724012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269681" y="4693864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348663" y="4660597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28493" y="6066085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06334" y="6047323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96587" y="6040973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92655" y="6040439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90986" y="6042167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93244" y="6047823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283730" y="5620710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379946" y="5624399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476151" y="5628238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568481" y="6036648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657966" y="5604638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763022" y="5274333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850788" y="5166860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47540" y="5031889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50549" y="4942641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58484" y="4879202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257236" y="4809133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339541" y="467114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61732" y="6068749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826793" y="6067783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904682" y="6049069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109604" y="6060784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17357" y="6071935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295575" y="6053550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389437" y="605081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0400" y="604517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73398" y="6041566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66343" y="5658629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765257" y="5413373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852928" y="5216152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950637" y="5114190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052946" y="4981054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60013" y="4977566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57833" y="4962675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344219" y="4817883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822965" y="6063954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20007" y="6064393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18043" y="6065826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22940" y="6074121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303830" y="6061805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96173" y="6057546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480723" y="6045492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678217" y="6049781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81642" y="6056604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877586" y="6055945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964724" y="5290266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75961" y="5292427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67346" y="6064171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63104" y="6063326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749020" y="6052639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29598" y="6036614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29015" y="6039429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34589" y="6048400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27804" y="6045012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327149" y="6051152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442050" y="6069450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22185" y="6056380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23523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830039" y="6071028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16728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05511" y="6053294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90781" y="6041962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88483" y="6043061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77389" y="6035364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383758" y="6045130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470116" y="6034886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570030" y="6038197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663145" y="5693453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758075" y="5712727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851715" y="5558238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46630" y="5337129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155282" y="5353686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265846" y="5164565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45707" y="5040249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566501" y="6063326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671713" y="6071935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754952" y="6058572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827706" y="6034723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28473" y="6038887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35143" y="6048954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30614" y="6047823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40616" y="6064619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446113" y="6073513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22753" y="605694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10333" y="6047925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21742" y="606273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05897" y="6050283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96807" y="6044591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085286" y="6036467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181139" y="6035717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271896" y="6029871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371010" y="6032383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65594" y="6030364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563388" y="6031555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660975" y="6032539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755873" y="5739208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46639" y="5619190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49774" y="5444477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48679" y="5258301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255473" y="5183692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59103" y="5050169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560478" y="6057303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21229" y="6055424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714811" y="6052403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805764" y="6046753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03284" y="6047670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002826" y="6050609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094029" y="6045210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86317" y="6040895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275039" y="6033015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373763" y="6035136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473272" y="6038041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77701" y="6045868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666613" y="6038177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765428" y="6040389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868676" y="5573800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71881" y="5373953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078378" y="5475267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172733" y="5332041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279987" y="5299144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757165" y="6060784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834248" y="6041265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934290" y="6044704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44365" y="6058176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34737" y="6051945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348948" y="6072951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9221" y="6066621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51162" y="6081959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624787" y="605898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13771" y="6051363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35388" y="6076377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10442" y="6054829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016388" y="6064171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087016" y="6038197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79932" y="6034511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273935" y="6031910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382706" y="6044079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466463" y="6031232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560504" y="6028671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661596" y="6033160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755787" y="6030748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50420" y="5669919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946796" y="5577623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055562" y="5534923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152607" y="5625948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260612" y="5197934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347367" y="5156331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551256" y="6048081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652497" y="6052719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764797" y="6068417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51826" y="6058843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948992" y="6059406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052273" y="6066085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25434" y="6069820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13845" y="6061628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096240" y="6047421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184829" y="6039407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280379" y="6038355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79600" y="6040973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69649" y="6034419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569386" y="6037553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659704" y="6031269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755986" y="6030947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854903" y="5710087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952820" y="5599757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049746" y="5423482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145217" y="5457781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241269" y="5368303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341319" y="5257312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3148686" y="363199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70"/>
            <p:cNvSpPr/>
            <p:nvPr/>
          </p:nvSpPr>
          <p:spPr>
            <a:xfrm>
              <a:off x="4195031" y="3707672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4422083" y="1186166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57649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00431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4183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84613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26014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6879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31182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3535838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3963650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4370905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480211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521612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565747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28487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2916570" y="320108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3018249" y="28856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2950443" y="25553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2950443" y="2254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2950443" y="19527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2950443" y="16239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2848764" y="130702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97" name="pl497"/>
            <p:cNvSpPr/>
            <p:nvPr/>
          </p:nvSpPr>
          <p:spPr>
            <a:xfrm>
              <a:off x="31138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113891" y="3246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113891" y="2929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113891" y="260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113891" y="2299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113891" y="1998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113891" y="1669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113891" y="13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2916570" y="572526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3018249" y="540979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2950443" y="50795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2950443" y="477823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2950443" y="44769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2950443" y="41481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2848764" y="383121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13" name="pl513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3113891" y="5770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3113891" y="5453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113891" y="5124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113891" y="4823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113891" y="452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3113891" y="4193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3113891" y="3876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522" name="rc522"/>
            <p:cNvSpPr/>
            <p:nvPr/>
          </p:nvSpPr>
          <p:spPr>
            <a:xfrm>
              <a:off x="6254949" y="1983876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6324538" y="2073334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6324538" y="2207565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6324538" y="2374017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526" name="rc526"/>
            <p:cNvSpPr/>
            <p:nvPr/>
          </p:nvSpPr>
          <p:spPr>
            <a:xfrm>
              <a:off x="6324538" y="2610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00902" y="2687329"/>
              <a:ext cx="9271" cy="92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6324538" y="2772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73869" y="2822295"/>
              <a:ext cx="63338" cy="633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6324538" y="2934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62671" y="2973098"/>
              <a:ext cx="85733" cy="857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6324538" y="3096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54079" y="3126505"/>
              <a:ext cx="102917" cy="102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6324538" y="3258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346835" y="3281262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6562453" y="2646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6562453" y="2808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6562453" y="2970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6562453" y="3132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6562453" y="329448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541" name="rc541"/>
            <p:cNvSpPr/>
            <p:nvPr/>
          </p:nvSpPr>
          <p:spPr>
            <a:xfrm>
              <a:off x="6254949" y="3629731"/>
              <a:ext cx="1767743" cy="182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324538" y="368890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543" name="rc543"/>
            <p:cNvSpPr/>
            <p:nvPr/>
          </p:nvSpPr>
          <p:spPr>
            <a:xfrm>
              <a:off x="6324538" y="3927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6333538" y="3936636"/>
              <a:ext cx="144000" cy="144000"/>
            </a:xfrm>
            <a:prstGeom prst="rect">
              <a:avLst/>
            </a:prstGeom>
            <a:solidFill>
              <a:srgbClr val="FF428A">
                <a:alpha val="50196"/>
              </a:srgbClr>
            </a:solidFill>
            <a:ln w="13550" cap="sq">
              <a:solidFill>
                <a:srgbClr val="FF42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340738" y="400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80712" y="3983810"/>
              <a:ext cx="49651" cy="49651"/>
            </a:xfrm>
            <a:prstGeom prst="ellipse">
              <a:avLst/>
            </a:prstGeom>
            <a:solidFill>
              <a:srgbClr val="FF428A">
                <a:alpha val="100000"/>
              </a:srgbClr>
            </a:solidFill>
            <a:ln w="9000" cap="rnd">
              <a:solidFill>
                <a:srgbClr val="FF42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6324538" y="4089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6333538" y="4098636"/>
              <a:ext cx="144000" cy="143999"/>
            </a:xfrm>
            <a:prstGeom prst="rect">
              <a:avLst/>
            </a:prstGeom>
            <a:solidFill>
              <a:srgbClr val="FF7800">
                <a:alpha val="50196"/>
              </a:srgbClr>
            </a:solidFill>
            <a:ln w="13550" cap="sq">
              <a:solidFill>
                <a:srgbClr val="FF7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340738" y="417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80712" y="4145810"/>
              <a:ext cx="49651" cy="49651"/>
            </a:xfrm>
            <a:prstGeom prst="ellipse">
              <a:avLst/>
            </a:prstGeom>
            <a:solidFill>
              <a:srgbClr val="FF7800">
                <a:alpha val="100000"/>
              </a:srgbClr>
            </a:solidFill>
            <a:ln w="9000" cap="rnd">
              <a:solidFill>
                <a:srgbClr val="FF7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6324538" y="4251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6333538" y="4260636"/>
              <a:ext cx="144000" cy="144000"/>
            </a:xfrm>
            <a:prstGeom prst="rect">
              <a:avLst/>
            </a:prstGeom>
            <a:solidFill>
              <a:srgbClr val="C99B00">
                <a:alpha val="50196"/>
              </a:srgbClr>
            </a:solidFill>
            <a:ln w="13550" cap="sq">
              <a:solidFill>
                <a:srgbClr val="C99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340738" y="433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80712" y="4307810"/>
              <a:ext cx="49651" cy="49651"/>
            </a:xfrm>
            <a:prstGeom prst="ellipse">
              <a:avLst/>
            </a:prstGeom>
            <a:solidFill>
              <a:srgbClr val="C99B00">
                <a:alpha val="100000"/>
              </a:srgbClr>
            </a:solidFill>
            <a:ln w="9000" cap="rnd">
              <a:solidFill>
                <a:srgbClr val="C9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6324538" y="4413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6333538" y="4422636"/>
              <a:ext cx="144000" cy="143999"/>
            </a:xfrm>
            <a:prstGeom prst="rect">
              <a:avLst/>
            </a:prstGeom>
            <a:solidFill>
              <a:srgbClr val="6CB400">
                <a:alpha val="50196"/>
              </a:srgbClr>
            </a:solidFill>
            <a:ln w="13550" cap="sq">
              <a:solidFill>
                <a:srgbClr val="6C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340738" y="449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80712" y="4469810"/>
              <a:ext cx="49651" cy="49651"/>
            </a:xfrm>
            <a:prstGeom prst="ellipse">
              <a:avLst/>
            </a:prstGeom>
            <a:solidFill>
              <a:srgbClr val="6CB400">
                <a:alpha val="100000"/>
              </a:srgbClr>
            </a:solidFill>
            <a:ln w="9000" cap="rnd">
              <a:solidFill>
                <a:srgbClr val="6C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6324538" y="4575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6333538" y="4584636"/>
              <a:ext cx="144000" cy="143999"/>
            </a:xfrm>
            <a:prstGeom prst="rect">
              <a:avLst/>
            </a:prstGeom>
            <a:solidFill>
              <a:srgbClr val="00C500">
                <a:alpha val="50196"/>
              </a:srgbClr>
            </a:solidFill>
            <a:ln w="13550" cap="sq">
              <a:solidFill>
                <a:srgbClr val="00C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340738" y="4656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80712" y="4631810"/>
              <a:ext cx="49651" cy="49651"/>
            </a:xfrm>
            <a:prstGeom prst="ellipse">
              <a:avLst/>
            </a:prstGeom>
            <a:solidFill>
              <a:srgbClr val="00C500">
                <a:alpha val="100000"/>
              </a:srgbClr>
            </a:solidFill>
            <a:ln w="9000" cap="rnd">
              <a:solidFill>
                <a:srgbClr val="00C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324538" y="4737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6333538" y="4746636"/>
              <a:ext cx="144000" cy="143999"/>
            </a:xfrm>
            <a:prstGeom prst="rect">
              <a:avLst/>
            </a:prstGeom>
            <a:solidFill>
              <a:srgbClr val="00CFA0">
                <a:alpha val="50196"/>
              </a:srgbClr>
            </a:solidFill>
            <a:ln w="13550" cap="sq">
              <a:solidFill>
                <a:srgbClr val="00CFA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340738" y="481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80712" y="4793810"/>
              <a:ext cx="49651" cy="49651"/>
            </a:xfrm>
            <a:prstGeom prst="ellipse">
              <a:avLst/>
            </a:prstGeom>
            <a:solidFill>
              <a:srgbClr val="00CFA0">
                <a:alpha val="100000"/>
              </a:srgbClr>
            </a:solidFill>
            <a:ln w="9000" cap="rnd">
              <a:solidFill>
                <a:srgbClr val="00CF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6324538" y="4899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6333538" y="4908636"/>
              <a:ext cx="144000" cy="144000"/>
            </a:xfrm>
            <a:prstGeom prst="rect">
              <a:avLst/>
            </a:prstGeom>
            <a:solidFill>
              <a:srgbClr val="00CAF9">
                <a:alpha val="50196"/>
              </a:srgbClr>
            </a:solidFill>
            <a:ln w="13550" cap="sq">
              <a:solidFill>
                <a:srgbClr val="00CAF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340738" y="498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80712" y="4955810"/>
              <a:ext cx="49651" cy="49651"/>
            </a:xfrm>
            <a:prstGeom prst="ellipse">
              <a:avLst/>
            </a:prstGeom>
            <a:solidFill>
              <a:srgbClr val="00CAF9">
                <a:alpha val="100000"/>
              </a:srgbClr>
            </a:solidFill>
            <a:ln w="9000" cap="rnd">
              <a:solidFill>
                <a:srgbClr val="00C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6324538" y="5061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6333538" y="5070636"/>
              <a:ext cx="144000" cy="143999"/>
            </a:xfrm>
            <a:prstGeom prst="rect">
              <a:avLst/>
            </a:prstGeom>
            <a:solidFill>
              <a:srgbClr val="00ABFF">
                <a:alpha val="50196"/>
              </a:srgbClr>
            </a:solidFill>
            <a:ln w="13550" cap="sq">
              <a:solidFill>
                <a:srgbClr val="00A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340738" y="514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80712" y="5117810"/>
              <a:ext cx="49651" cy="49651"/>
            </a:xfrm>
            <a:prstGeom prst="ellipse">
              <a:avLst/>
            </a:prstGeom>
            <a:solidFill>
              <a:srgbClr val="00ABFF">
                <a:alpha val="100000"/>
              </a:srgbClr>
            </a:solidFill>
            <a:ln w="9000" cap="rnd">
              <a:solidFill>
                <a:srgbClr val="00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6324538" y="5223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6333538" y="5232636"/>
              <a:ext cx="144000" cy="143999"/>
            </a:xfrm>
            <a:prstGeom prst="rect">
              <a:avLst/>
            </a:prstGeom>
            <a:solidFill>
              <a:srgbClr val="CF63FF">
                <a:alpha val="50196"/>
              </a:srgbClr>
            </a:solidFill>
            <a:ln w="13550" cap="sq">
              <a:solidFill>
                <a:srgbClr val="CF63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340738" y="530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80712" y="5279810"/>
              <a:ext cx="49651" cy="49651"/>
            </a:xfrm>
            <a:prstGeom prst="ellipse">
              <a:avLst/>
            </a:prstGeom>
            <a:solidFill>
              <a:srgbClr val="CF63FF">
                <a:alpha val="100000"/>
              </a:srgbClr>
            </a:solidFill>
            <a:ln w="9000" cap="rnd">
              <a:solidFill>
                <a:srgbClr val="C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562453" y="396202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6562453" y="4125571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6562453" y="4261853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582" name="tx582"/>
            <p:cNvSpPr/>
            <p:nvPr/>
          </p:nvSpPr>
          <p:spPr>
            <a:xfrm>
              <a:off x="6562453" y="444802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6562453" y="4611571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6562453" y="4773571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6562453" y="4934023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6562453" y="5097571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6562453" y="5259571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2021-01-19T15:24:35Z</dcterms:modified>
</cp:coreProperties>
</file>